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1" r:id="rId4"/>
    <p:sldId id="257" r:id="rId5"/>
    <p:sldId id="268" r:id="rId6"/>
    <p:sldId id="259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50"/>
  </p:normalViewPr>
  <p:slideViewPr>
    <p:cSldViewPr snapToGrid="0" snapToObjects="1">
      <p:cViewPr varScale="1">
        <p:scale>
          <a:sx n="115" d="100"/>
          <a:sy n="115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844EC-ADC8-984C-9BFE-F9291699C597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20394-5C3B-234E-89B6-80666F403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556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20394-5C3B-234E-89B6-80666F40397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225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482D6A-C65C-7F43-B2B6-7A5FF8CD9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587C70-1C91-A84A-AD3C-49E84154E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72C57D-CED3-5D40-AE41-A0056359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4262-1A72-0D44-81CA-C1489C848E15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A69D94-8E91-4943-B880-888AB37E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6F62C3-373A-0D41-8099-B047ED04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0BC4-7927-8447-B3FB-BC1B390AF9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8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892E32-650A-EB4A-9483-63AA9BDB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34E524-F827-6E4A-9700-BDB5E8C88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BBDBA1-A4C5-F943-8BC1-FAD43BDD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4262-1A72-0D44-81CA-C1489C848E15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D8803C-B066-9C42-BD02-5B933DC2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8DCD8F-75DD-A645-8790-A40A059B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0BC4-7927-8447-B3FB-BC1B390AF9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8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DE12F1-AA62-7E41-A35D-7F3F60BBD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9EEFB1-AD32-944D-AAC3-E9FAEF554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7968D3-8E34-F047-8C66-A0A9D60E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4262-1A72-0D44-81CA-C1489C848E15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39659D-9C38-F74C-AFE9-DBF39808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6D608A-4218-1148-B2E1-E50CD7FA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0BC4-7927-8447-B3FB-BC1B390AF9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06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81C03-3D0B-0F4A-9EF5-1AFFD88C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BE47C3-1C50-7D40-9060-13D67D7CE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90868E-355C-2F4B-8FC3-6E17E103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4262-1A72-0D44-81CA-C1489C848E15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568B58-ADDC-744A-A256-0A0EE09C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B92E37-877E-C347-ACCA-5A11DFD8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0BC4-7927-8447-B3FB-BC1B390AF9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67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755CED-2FCB-8143-B096-815F45051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726850-021F-C248-B196-03ED4C807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9391BB-26D5-9D44-B36C-A822B0C8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4262-1A72-0D44-81CA-C1489C848E15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188441-EFDA-1848-99D7-744E2F92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86A19D-B374-9047-AE2A-CECFFB1F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0BC4-7927-8447-B3FB-BC1B390AF9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75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0CF6D-6FBC-1F48-AC80-E874E136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C9A542-AB5E-3540-B10A-55E58C98F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51F4D3-B772-614D-A055-22D5B6F76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27316D-A0E6-7947-B865-2CD827F5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4262-1A72-0D44-81CA-C1489C848E15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EFDBCF-D442-7E48-B3C4-F36F2627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4736B7-CA3D-2943-8F8B-7D6109DF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0BC4-7927-8447-B3FB-BC1B390AF9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8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172DF0-4A79-DF41-9E84-6E9C5B31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53080E-7384-194A-ADDA-5CA2DB549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8E7713-F79D-D147-A9C8-E59FD9A6B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DF7C95A-A08D-724A-8311-7F63DB6D0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58EC8A7-7815-B145-8D89-86E221F57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5463E4-24A9-9B45-A5B7-526FB35F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4262-1A72-0D44-81CA-C1489C848E15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6CC42C-B4AB-B446-9BF9-9509C2A9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B75FFB-21D6-864F-A307-80222EE0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0BC4-7927-8447-B3FB-BC1B390AF9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94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CF2895-507C-C64F-995F-7DE7D5BF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2827B5-0F73-9C4C-948F-F41FBE67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4262-1A72-0D44-81CA-C1489C848E15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37DCB6-3A4B-E349-8C6E-82B36FB7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6AE385-995D-1C47-9E2C-57CCD1F3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0BC4-7927-8447-B3FB-BC1B390AF9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47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60F354A-26D9-C745-80BD-36CF44E2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4262-1A72-0D44-81CA-C1489C848E15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CB4793-EEF5-B94E-8116-8F31CDB7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C5C4DE-5331-D945-92D0-F123D4BA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0BC4-7927-8447-B3FB-BC1B390AF9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99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78BD34-665F-4F40-B717-14D26FC8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06B4BE-16A0-9046-A7E7-F4DA015C5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FF598B-F3B2-1541-A37A-B0D3A8A19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C59C49-413F-8A4C-8EA6-E75695BE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4262-1A72-0D44-81CA-C1489C848E15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8A7BC0-03EE-BD4A-950F-4B5DAFDB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E1D9FE-631D-0442-BB3C-C1934214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0BC4-7927-8447-B3FB-BC1B390AF9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26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B7408-FA83-E849-AE02-95C4B938D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D1608CB-CCEE-0D48-9887-1D31C0872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BB5CAF-151C-9E4C-98E9-5769163B5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9EF37F-9456-4841-B38A-DD305398F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4262-1A72-0D44-81CA-C1489C848E15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249F7D-D2AB-E34B-9742-7B456EFA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303604-FA0D-844B-904D-EFF7C0A0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0BC4-7927-8447-B3FB-BC1B390AF9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68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D2B3D5E-9367-FF44-821A-950F7ADE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CF0665-DC7D-E34A-A0A4-20DE8D845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BFA774-5180-FB4B-B2D6-B58CC9B1F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E4262-1A72-0D44-81CA-C1489C848E15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563162-902A-3148-8850-DD2C0423C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ACDE8C-8193-EF42-BD01-031F87ED2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20BC4-7927-8447-B3FB-BC1B390AF9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10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4D69F-CCE9-4C4F-B14C-90EFDBA8BE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プロジェクト演習</a:t>
            </a:r>
            <a:br>
              <a:rPr lang="en-US" altLang="ja-JP" dirty="0"/>
            </a:br>
            <a:r>
              <a:rPr lang="ja-JP" altLang="en-US"/>
              <a:t>人狼ドッチ班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5D6C7F-DAD7-A141-9190-96177A53B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/>
              <a:t>福本光重</a:t>
            </a:r>
            <a:endParaRPr kumimoji="1" lang="en-US" altLang="ja-JP" dirty="0"/>
          </a:p>
          <a:p>
            <a:r>
              <a:rPr lang="ja-JP" altLang="en-US"/>
              <a:t>松永一希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42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922DBB40-D852-8A4D-8609-AC34CDF194C6}"/>
              </a:ext>
            </a:extLst>
          </p:cNvPr>
          <p:cNvSpPr/>
          <p:nvPr/>
        </p:nvSpPr>
        <p:spPr>
          <a:xfrm>
            <a:off x="1591664" y="2951230"/>
            <a:ext cx="3028194" cy="2461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B0C0602-3103-0042-BA86-B1ECC858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ゲームの流れ</a:t>
            </a:r>
            <a:r>
              <a:rPr lang="en-US" altLang="ja-JP" dirty="0"/>
              <a:t>(</a:t>
            </a:r>
            <a:r>
              <a:rPr lang="ja-JP" altLang="en-US"/>
              <a:t>原作の４人</a:t>
            </a:r>
            <a:r>
              <a:rPr lang="en-US" altLang="ja-JP" dirty="0" err="1"/>
              <a:t>ver</a:t>
            </a:r>
            <a:r>
              <a:rPr lang="ja-JP" altLang="en-US"/>
              <a:t>）</a:t>
            </a:r>
            <a:endParaRPr kumimoji="1" lang="ja-JP" altLang="en-US"/>
          </a:p>
        </p:txBody>
      </p:sp>
      <p:pic>
        <p:nvPicPr>
          <p:cNvPr id="5" name="コンテンツ プレースホルダー 4" descr="ユーザー">
            <a:extLst>
              <a:ext uri="{FF2B5EF4-FFF2-40B4-BE49-F238E27FC236}">
                <a16:creationId xmlns:a16="http://schemas.microsoft.com/office/drawing/2014/main" id="{EB5655D4-932D-9D49-9C30-4E7CAC2BE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36" y="2000513"/>
            <a:ext cx="1189704" cy="1189704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DD66B3-CC62-4B4F-A825-E12268F75898}"/>
              </a:ext>
            </a:extLst>
          </p:cNvPr>
          <p:cNvSpPr txBox="1"/>
          <p:nvPr/>
        </p:nvSpPr>
        <p:spPr>
          <a:xfrm>
            <a:off x="838200" y="1490633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ja-JP" altLang="en-US" sz="2000"/>
              <a:t>議論</a:t>
            </a:r>
            <a:endParaRPr kumimoji="1" lang="ja-JP" altLang="en-US"/>
          </a:p>
        </p:txBody>
      </p:sp>
      <p:pic>
        <p:nvPicPr>
          <p:cNvPr id="7" name="コンテンツ プレースホルダー 4" descr="ユーザー">
            <a:extLst>
              <a:ext uri="{FF2B5EF4-FFF2-40B4-BE49-F238E27FC236}">
                <a16:creationId xmlns:a16="http://schemas.microsoft.com/office/drawing/2014/main" id="{7ADC3331-C3C8-E341-B52A-5E643D9E3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006" y="5198804"/>
            <a:ext cx="1189704" cy="1189704"/>
          </a:xfrm>
          <a:prstGeom prst="rect">
            <a:avLst/>
          </a:prstGeom>
        </p:spPr>
      </p:pic>
      <p:pic>
        <p:nvPicPr>
          <p:cNvPr id="8" name="コンテンツ プレースホルダー 4" descr="ユーザー">
            <a:extLst>
              <a:ext uri="{FF2B5EF4-FFF2-40B4-BE49-F238E27FC236}">
                <a16:creationId xmlns:a16="http://schemas.microsoft.com/office/drawing/2014/main" id="{48258E75-FAFF-CA43-8131-CC7B682A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716" y="1859103"/>
            <a:ext cx="1189704" cy="1189704"/>
          </a:xfrm>
          <a:prstGeom prst="rect">
            <a:avLst/>
          </a:prstGeom>
        </p:spPr>
      </p:pic>
      <p:pic>
        <p:nvPicPr>
          <p:cNvPr id="9" name="コンテンツ プレースホルダー 4" descr="ユーザー">
            <a:extLst>
              <a:ext uri="{FF2B5EF4-FFF2-40B4-BE49-F238E27FC236}">
                <a16:creationId xmlns:a16="http://schemas.microsoft.com/office/drawing/2014/main" id="{B05D5D71-2E68-C549-B6EF-B2364D1FB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496" y="5186104"/>
            <a:ext cx="1189704" cy="118970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5B1D799-790D-9944-B5BF-B97CDFAF0FC4}"/>
              </a:ext>
            </a:extLst>
          </p:cNvPr>
          <p:cNvSpPr txBox="1"/>
          <p:nvPr/>
        </p:nvSpPr>
        <p:spPr>
          <a:xfrm>
            <a:off x="5933578" y="3048807"/>
            <a:ext cx="4658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/>
              <a:t>最後の議論を３分間行う。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/>
              <a:t>議論終了後は投票を行う</a:t>
            </a:r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F093FF23-F272-AD4B-B48A-1C243A3F8169}"/>
              </a:ext>
            </a:extLst>
          </p:cNvPr>
          <p:cNvSpPr/>
          <p:nvPr/>
        </p:nvSpPr>
        <p:spPr>
          <a:xfrm>
            <a:off x="2080121" y="3447892"/>
            <a:ext cx="2051281" cy="143954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D7E87CE1-52F1-7143-B757-93C0F75DBF64}"/>
              </a:ext>
            </a:extLst>
          </p:cNvPr>
          <p:cNvSpPr/>
          <p:nvPr/>
        </p:nvSpPr>
        <p:spPr>
          <a:xfrm rot="18985067">
            <a:off x="2174040" y="3492763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03D9E70A-C242-8945-B500-804A3C40F530}"/>
              </a:ext>
            </a:extLst>
          </p:cNvPr>
          <p:cNvSpPr/>
          <p:nvPr/>
        </p:nvSpPr>
        <p:spPr>
          <a:xfrm rot="19089073">
            <a:off x="1720443" y="3006334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C826B98D-557B-1D42-B4D1-73F7028573D8}"/>
              </a:ext>
            </a:extLst>
          </p:cNvPr>
          <p:cNvSpPr/>
          <p:nvPr/>
        </p:nvSpPr>
        <p:spPr>
          <a:xfrm rot="18937062">
            <a:off x="4056307" y="4812023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B7441123-7C7E-5C48-9CCD-795616269239}"/>
              </a:ext>
            </a:extLst>
          </p:cNvPr>
          <p:cNvSpPr/>
          <p:nvPr/>
        </p:nvSpPr>
        <p:spPr>
          <a:xfrm rot="2167154">
            <a:off x="4058397" y="2975531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4785362-EC85-294C-9BD6-891712E709B9}"/>
              </a:ext>
            </a:extLst>
          </p:cNvPr>
          <p:cNvSpPr txBox="1"/>
          <p:nvPr/>
        </p:nvSpPr>
        <p:spPr>
          <a:xfrm>
            <a:off x="2464396" y="3070890"/>
            <a:ext cx="1388072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メインカード</a:t>
            </a:r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426D0A10-DDD6-BA4F-973A-447CFDB30C2D}"/>
              </a:ext>
            </a:extLst>
          </p:cNvPr>
          <p:cNvSpPr/>
          <p:nvPr/>
        </p:nvSpPr>
        <p:spPr>
          <a:xfrm rot="2259990">
            <a:off x="3646123" y="3470317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760A0040-6FEA-044E-82E9-0CA2BB01DE71}"/>
              </a:ext>
            </a:extLst>
          </p:cNvPr>
          <p:cNvSpPr/>
          <p:nvPr/>
        </p:nvSpPr>
        <p:spPr>
          <a:xfrm rot="2167154">
            <a:off x="2178797" y="4283631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2ACEBA9D-D43B-DC48-BA79-60D84DFD2281}"/>
              </a:ext>
            </a:extLst>
          </p:cNvPr>
          <p:cNvSpPr/>
          <p:nvPr/>
        </p:nvSpPr>
        <p:spPr>
          <a:xfrm rot="2259990">
            <a:off x="1741123" y="4816517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12666738-E0A8-0D43-995A-44A84B32EA8D}"/>
              </a:ext>
            </a:extLst>
          </p:cNvPr>
          <p:cNvSpPr/>
          <p:nvPr/>
        </p:nvSpPr>
        <p:spPr>
          <a:xfrm rot="18985067">
            <a:off x="3583740" y="4343663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AFC8EE4-E414-874F-A8F5-DE1D91ADD759}"/>
              </a:ext>
            </a:extLst>
          </p:cNvPr>
          <p:cNvSpPr txBox="1"/>
          <p:nvPr/>
        </p:nvSpPr>
        <p:spPr>
          <a:xfrm>
            <a:off x="2562273" y="4010690"/>
            <a:ext cx="1190583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サブ</a:t>
            </a:r>
            <a:r>
              <a:rPr kumimoji="1" lang="ja-JP" altLang="en-US" sz="1400"/>
              <a:t>カード</a:t>
            </a:r>
            <a:endParaRPr kumimoji="1" lang="ja-JP" altLang="en-US"/>
          </a:p>
        </p:txBody>
      </p:sp>
      <p:sp>
        <p:nvSpPr>
          <p:cNvPr id="21" name="円形吹き出し 20">
            <a:extLst>
              <a:ext uri="{FF2B5EF4-FFF2-40B4-BE49-F238E27FC236}">
                <a16:creationId xmlns:a16="http://schemas.microsoft.com/office/drawing/2014/main" id="{F65286CF-B86A-944C-9AD7-042F9E9779BF}"/>
              </a:ext>
            </a:extLst>
          </p:cNvPr>
          <p:cNvSpPr/>
          <p:nvPr/>
        </p:nvSpPr>
        <p:spPr>
          <a:xfrm>
            <a:off x="6055795" y="1329479"/>
            <a:ext cx="2304901" cy="1122528"/>
          </a:xfrm>
          <a:prstGeom prst="wedgeEllipseCallout">
            <a:avLst>
              <a:gd name="adj1" fmla="val -73136"/>
              <a:gd name="adj2" fmla="val 501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彼のサブカードは〇〇だ</a:t>
            </a:r>
            <a:endParaRPr kumimoji="1" lang="ja-JP" altLang="en-US"/>
          </a:p>
        </p:txBody>
      </p:sp>
      <p:sp>
        <p:nvSpPr>
          <p:cNvPr id="22" name="円形吹き出し 21">
            <a:extLst>
              <a:ext uri="{FF2B5EF4-FFF2-40B4-BE49-F238E27FC236}">
                <a16:creationId xmlns:a16="http://schemas.microsoft.com/office/drawing/2014/main" id="{85B0E353-7291-3E42-933E-3694D21DC0C0}"/>
              </a:ext>
            </a:extLst>
          </p:cNvPr>
          <p:cNvSpPr/>
          <p:nvPr/>
        </p:nvSpPr>
        <p:spPr>
          <a:xfrm>
            <a:off x="2048108" y="5431766"/>
            <a:ext cx="2304901" cy="1122528"/>
          </a:xfrm>
          <a:prstGeom prst="wedgeEllipseCallout">
            <a:avLst>
              <a:gd name="adj1" fmla="val -71549"/>
              <a:gd name="adj2" fmla="val -10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彼の役職を入れ替えた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51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922DBB40-D852-8A4D-8609-AC34CDF194C6}"/>
              </a:ext>
            </a:extLst>
          </p:cNvPr>
          <p:cNvSpPr/>
          <p:nvPr/>
        </p:nvSpPr>
        <p:spPr>
          <a:xfrm>
            <a:off x="1591664" y="2951230"/>
            <a:ext cx="3028194" cy="2461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B0C0602-3103-0042-BA86-B1ECC858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ゲームの流れ</a:t>
            </a:r>
            <a:r>
              <a:rPr lang="en-US" altLang="ja-JP" dirty="0"/>
              <a:t>(</a:t>
            </a:r>
            <a:r>
              <a:rPr lang="ja-JP" altLang="en-US"/>
              <a:t>原作の４人</a:t>
            </a:r>
            <a:r>
              <a:rPr lang="en-US" altLang="ja-JP" dirty="0" err="1"/>
              <a:t>ver</a:t>
            </a:r>
            <a:r>
              <a:rPr lang="ja-JP" altLang="en-US"/>
              <a:t>）</a:t>
            </a:r>
            <a:endParaRPr kumimoji="1" lang="ja-JP" altLang="en-US"/>
          </a:p>
        </p:txBody>
      </p:sp>
      <p:pic>
        <p:nvPicPr>
          <p:cNvPr id="5" name="コンテンツ プレースホルダー 4" descr="ユーザー">
            <a:extLst>
              <a:ext uri="{FF2B5EF4-FFF2-40B4-BE49-F238E27FC236}">
                <a16:creationId xmlns:a16="http://schemas.microsoft.com/office/drawing/2014/main" id="{EB5655D4-932D-9D49-9C30-4E7CAC2BE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36" y="2000513"/>
            <a:ext cx="1189704" cy="1189704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DD66B3-CC62-4B4F-A825-E12268F75898}"/>
              </a:ext>
            </a:extLst>
          </p:cNvPr>
          <p:cNvSpPr txBox="1"/>
          <p:nvPr/>
        </p:nvSpPr>
        <p:spPr>
          <a:xfrm>
            <a:off x="838200" y="14906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・投票</a:t>
            </a:r>
            <a:endParaRPr kumimoji="1" lang="ja-JP" altLang="en-US"/>
          </a:p>
        </p:txBody>
      </p:sp>
      <p:pic>
        <p:nvPicPr>
          <p:cNvPr id="7" name="コンテンツ プレースホルダー 4" descr="ユーザー">
            <a:extLst>
              <a:ext uri="{FF2B5EF4-FFF2-40B4-BE49-F238E27FC236}">
                <a16:creationId xmlns:a16="http://schemas.microsoft.com/office/drawing/2014/main" id="{7ADC3331-C3C8-E341-B52A-5E643D9E3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006" y="5198804"/>
            <a:ext cx="1189704" cy="1189704"/>
          </a:xfrm>
          <a:prstGeom prst="rect">
            <a:avLst/>
          </a:prstGeom>
        </p:spPr>
      </p:pic>
      <p:pic>
        <p:nvPicPr>
          <p:cNvPr id="8" name="コンテンツ プレースホルダー 4" descr="ユーザー">
            <a:extLst>
              <a:ext uri="{FF2B5EF4-FFF2-40B4-BE49-F238E27FC236}">
                <a16:creationId xmlns:a16="http://schemas.microsoft.com/office/drawing/2014/main" id="{48258E75-FAFF-CA43-8131-CC7B682A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716" y="1859103"/>
            <a:ext cx="1189704" cy="1189704"/>
          </a:xfrm>
          <a:prstGeom prst="rect">
            <a:avLst/>
          </a:prstGeom>
        </p:spPr>
      </p:pic>
      <p:pic>
        <p:nvPicPr>
          <p:cNvPr id="9" name="コンテンツ プレースホルダー 4" descr="ユーザー">
            <a:extLst>
              <a:ext uri="{FF2B5EF4-FFF2-40B4-BE49-F238E27FC236}">
                <a16:creationId xmlns:a16="http://schemas.microsoft.com/office/drawing/2014/main" id="{B05D5D71-2E68-C549-B6EF-B2364D1FB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496" y="5186104"/>
            <a:ext cx="1189704" cy="118970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5B1D799-790D-9944-B5BF-B97CDFAF0FC4}"/>
              </a:ext>
            </a:extLst>
          </p:cNvPr>
          <p:cNvSpPr txBox="1"/>
          <p:nvPr/>
        </p:nvSpPr>
        <p:spPr>
          <a:xfrm>
            <a:off x="5933578" y="3048807"/>
            <a:ext cx="4658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/>
              <a:t>追放すべきだと思う人を指差す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/>
              <a:t>人狼が追放→市民側の勝利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/>
              <a:t>市民側が追放→人狼側の勝利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/>
              <a:t>おばけが追放→おばけの勝利</a:t>
            </a:r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F093FF23-F272-AD4B-B48A-1C243A3F8169}"/>
              </a:ext>
            </a:extLst>
          </p:cNvPr>
          <p:cNvSpPr/>
          <p:nvPr/>
        </p:nvSpPr>
        <p:spPr>
          <a:xfrm>
            <a:off x="2080121" y="3447892"/>
            <a:ext cx="2051281" cy="143954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D7E87CE1-52F1-7143-B757-93C0F75DBF64}"/>
              </a:ext>
            </a:extLst>
          </p:cNvPr>
          <p:cNvSpPr/>
          <p:nvPr/>
        </p:nvSpPr>
        <p:spPr>
          <a:xfrm rot="18985067">
            <a:off x="2174040" y="3492763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03D9E70A-C242-8945-B500-804A3C40F530}"/>
              </a:ext>
            </a:extLst>
          </p:cNvPr>
          <p:cNvSpPr/>
          <p:nvPr/>
        </p:nvSpPr>
        <p:spPr>
          <a:xfrm rot="19089073">
            <a:off x="1720443" y="3006334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C826B98D-557B-1D42-B4D1-73F7028573D8}"/>
              </a:ext>
            </a:extLst>
          </p:cNvPr>
          <p:cNvSpPr/>
          <p:nvPr/>
        </p:nvSpPr>
        <p:spPr>
          <a:xfrm rot="18937062">
            <a:off x="4056307" y="4812023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B7441123-7C7E-5C48-9CCD-795616269239}"/>
              </a:ext>
            </a:extLst>
          </p:cNvPr>
          <p:cNvSpPr/>
          <p:nvPr/>
        </p:nvSpPr>
        <p:spPr>
          <a:xfrm rot="2167154">
            <a:off x="4058397" y="2975531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4785362-EC85-294C-9BD6-891712E709B9}"/>
              </a:ext>
            </a:extLst>
          </p:cNvPr>
          <p:cNvSpPr txBox="1"/>
          <p:nvPr/>
        </p:nvSpPr>
        <p:spPr>
          <a:xfrm>
            <a:off x="2464396" y="3070890"/>
            <a:ext cx="1388072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メインカード</a:t>
            </a:r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426D0A10-DDD6-BA4F-973A-447CFDB30C2D}"/>
              </a:ext>
            </a:extLst>
          </p:cNvPr>
          <p:cNvSpPr/>
          <p:nvPr/>
        </p:nvSpPr>
        <p:spPr>
          <a:xfrm rot="2259990">
            <a:off x="3646123" y="3470317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760A0040-6FEA-044E-82E9-0CA2BB01DE71}"/>
              </a:ext>
            </a:extLst>
          </p:cNvPr>
          <p:cNvSpPr/>
          <p:nvPr/>
        </p:nvSpPr>
        <p:spPr>
          <a:xfrm rot="2167154">
            <a:off x="2178797" y="4283631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2ACEBA9D-D43B-DC48-BA79-60D84DFD2281}"/>
              </a:ext>
            </a:extLst>
          </p:cNvPr>
          <p:cNvSpPr/>
          <p:nvPr/>
        </p:nvSpPr>
        <p:spPr>
          <a:xfrm rot="2259990">
            <a:off x="1741123" y="4816517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12666738-E0A8-0D43-995A-44A84B32EA8D}"/>
              </a:ext>
            </a:extLst>
          </p:cNvPr>
          <p:cNvSpPr/>
          <p:nvPr/>
        </p:nvSpPr>
        <p:spPr>
          <a:xfrm rot="18985067">
            <a:off x="3583740" y="4343663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AFC8EE4-E414-874F-A8F5-DE1D91ADD759}"/>
              </a:ext>
            </a:extLst>
          </p:cNvPr>
          <p:cNvSpPr txBox="1"/>
          <p:nvPr/>
        </p:nvSpPr>
        <p:spPr>
          <a:xfrm>
            <a:off x="2562273" y="4010690"/>
            <a:ext cx="1190583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サブ</a:t>
            </a:r>
            <a:r>
              <a:rPr kumimoji="1" lang="ja-JP" altLang="en-US" sz="1400"/>
              <a:t>カード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06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5348C-B379-9845-B745-FAFF7D34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ゲームの流れ（スマホ版の４人</a:t>
            </a:r>
            <a:r>
              <a:rPr lang="en-US" altLang="ja-JP" dirty="0" err="1"/>
              <a:t>ver</a:t>
            </a:r>
            <a:r>
              <a:rPr lang="ja-JP" altLang="en-US"/>
              <a:t>）</a:t>
            </a:r>
            <a:endParaRPr kumimoji="1" lang="ja-JP" altLang="en-US"/>
          </a:p>
        </p:txBody>
      </p:sp>
      <p:pic>
        <p:nvPicPr>
          <p:cNvPr id="4" name="コンテンツ プレースホルダー 4" descr="ユーザー">
            <a:extLst>
              <a:ext uri="{FF2B5EF4-FFF2-40B4-BE49-F238E27FC236}">
                <a16:creationId xmlns:a16="http://schemas.microsoft.com/office/drawing/2014/main" id="{6BED0E79-531E-FF45-BDBC-B02E3CB19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3" y="1987066"/>
            <a:ext cx="1189704" cy="1189704"/>
          </a:xfrm>
          <a:prstGeom prst="rect">
            <a:avLst/>
          </a:prstGeom>
        </p:spPr>
      </p:pic>
      <p:pic>
        <p:nvPicPr>
          <p:cNvPr id="5" name="コンテンツ プレースホルダー 4" descr="ユーザー">
            <a:extLst>
              <a:ext uri="{FF2B5EF4-FFF2-40B4-BE49-F238E27FC236}">
                <a16:creationId xmlns:a16="http://schemas.microsoft.com/office/drawing/2014/main" id="{81A67404-47EB-464C-99B9-941D6FDB1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658" y="4227949"/>
            <a:ext cx="1189704" cy="1189704"/>
          </a:xfrm>
          <a:prstGeom prst="rect">
            <a:avLst/>
          </a:prstGeom>
        </p:spPr>
      </p:pic>
      <p:pic>
        <p:nvPicPr>
          <p:cNvPr id="6" name="コンテンツ プレースホルダー 4" descr="ユーザー">
            <a:extLst>
              <a:ext uri="{FF2B5EF4-FFF2-40B4-BE49-F238E27FC236}">
                <a16:creationId xmlns:a16="http://schemas.microsoft.com/office/drawing/2014/main" id="{8CBEA35F-644B-724C-8B2F-E03AEBCF7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9730" y="1972139"/>
            <a:ext cx="1189704" cy="1189704"/>
          </a:xfrm>
          <a:prstGeom prst="rect">
            <a:avLst/>
          </a:prstGeom>
        </p:spPr>
      </p:pic>
      <p:pic>
        <p:nvPicPr>
          <p:cNvPr id="7" name="コンテンツ プレースホルダー 4" descr="ユーザー">
            <a:extLst>
              <a:ext uri="{FF2B5EF4-FFF2-40B4-BE49-F238E27FC236}">
                <a16:creationId xmlns:a16="http://schemas.microsoft.com/office/drawing/2014/main" id="{2143D046-2878-1845-A7B3-E5BC54763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6539" y="4202168"/>
            <a:ext cx="1189704" cy="1189704"/>
          </a:xfrm>
          <a:prstGeom prst="rect">
            <a:avLst/>
          </a:prstGeom>
        </p:spPr>
      </p:pic>
      <p:pic>
        <p:nvPicPr>
          <p:cNvPr id="9" name="グラフィックス 8" descr="スマート フォン">
            <a:extLst>
              <a:ext uri="{FF2B5EF4-FFF2-40B4-BE49-F238E27FC236}">
                <a16:creationId xmlns:a16="http://schemas.microsoft.com/office/drawing/2014/main" id="{58156C7C-9BFC-8C4E-94A4-B02B4FA8A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5381" y="2581918"/>
            <a:ext cx="914400" cy="9144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F3EF81-DADF-6C4F-AF16-C6D9BFA53CDC}"/>
              </a:ext>
            </a:extLst>
          </p:cNvPr>
          <p:cNvSpPr txBox="1"/>
          <p:nvPr/>
        </p:nvSpPr>
        <p:spPr>
          <a:xfrm>
            <a:off x="838200" y="1490633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ja-JP" altLang="en-US" sz="2000"/>
              <a:t>準備フェーズ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7A2BBA7-CDB8-E948-B38F-0B9263CB4DEB}"/>
              </a:ext>
            </a:extLst>
          </p:cNvPr>
          <p:cNvSpPr txBox="1"/>
          <p:nvPr/>
        </p:nvSpPr>
        <p:spPr>
          <a:xfrm>
            <a:off x="6283202" y="1637444"/>
            <a:ext cx="46580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000"/>
              <a:t>プレイヤー人数の入力</a:t>
            </a:r>
            <a:endParaRPr lang="en-US" altLang="ja-JP" sz="2000" dirty="0"/>
          </a:p>
          <a:p>
            <a:pPr marL="342900" indent="-342900">
              <a:buFont typeface="+mj-lt"/>
              <a:buAutoNum type="arabicPeriod"/>
            </a:pPr>
            <a:endParaRPr lang="en-US" altLang="ja-JP" sz="20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000"/>
              <a:t> プレイヤー名の入力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000" dirty="0"/>
              <a:t>3.</a:t>
            </a:r>
            <a:r>
              <a:rPr lang="ja-JP" altLang="en-US" sz="2000"/>
              <a:t>　</a:t>
            </a:r>
            <a:r>
              <a:rPr lang="en-US" altLang="ja-JP" sz="2000" dirty="0"/>
              <a:t>1</a:t>
            </a:r>
            <a:r>
              <a:rPr lang="ja-JP" altLang="en-US" sz="2000"/>
              <a:t>人づつスマホを回してメインカードとサブカードを選択する</a:t>
            </a:r>
            <a:endParaRPr lang="en-US" altLang="ja-JP" sz="2000" dirty="0"/>
          </a:p>
          <a:p>
            <a:pPr marL="342900" indent="-342900">
              <a:buFont typeface="+mj-lt"/>
              <a:buAutoNum type="arabicPeriod"/>
            </a:pPr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A651F92-0BE3-4A4F-96DB-61EDC74E7200}"/>
              </a:ext>
            </a:extLst>
          </p:cNvPr>
          <p:cNvSpPr/>
          <p:nvPr/>
        </p:nvSpPr>
        <p:spPr>
          <a:xfrm>
            <a:off x="5450541" y="3814215"/>
            <a:ext cx="1371600" cy="237617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14" name="テキスト ボックス 55">
            <a:extLst>
              <a:ext uri="{FF2B5EF4-FFF2-40B4-BE49-F238E27FC236}">
                <a16:creationId xmlns:a16="http://schemas.microsoft.com/office/drawing/2014/main" id="{CAA4DD2E-EC39-0A4A-811F-EEF623936852}"/>
              </a:ext>
            </a:extLst>
          </p:cNvPr>
          <p:cNvSpPr txBox="1"/>
          <p:nvPr/>
        </p:nvSpPr>
        <p:spPr>
          <a:xfrm>
            <a:off x="5679141" y="4047260"/>
            <a:ext cx="1023620" cy="58039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6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このプレイヤーに端末を渡してください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84D05FE-AC57-5842-9F3B-4558CF90323F}"/>
              </a:ext>
            </a:extLst>
          </p:cNvPr>
          <p:cNvSpPr/>
          <p:nvPr/>
        </p:nvSpPr>
        <p:spPr>
          <a:xfrm>
            <a:off x="5766136" y="4619395"/>
            <a:ext cx="831215" cy="8134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6" name="テキスト ボックス 59">
            <a:extLst>
              <a:ext uri="{FF2B5EF4-FFF2-40B4-BE49-F238E27FC236}">
                <a16:creationId xmlns:a16="http://schemas.microsoft.com/office/drawing/2014/main" id="{DCC35C40-3929-FE49-BCEA-CB01CD15C23D}"/>
              </a:ext>
            </a:extLst>
          </p:cNvPr>
          <p:cNvSpPr txBox="1"/>
          <p:nvPr/>
        </p:nvSpPr>
        <p:spPr>
          <a:xfrm>
            <a:off x="5794711" y="5519825"/>
            <a:ext cx="782320" cy="26162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プレイヤー１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AF313B60-7BB0-F34B-8FA4-EA2C2B29C701}"/>
              </a:ext>
            </a:extLst>
          </p:cNvPr>
          <p:cNvSpPr/>
          <p:nvPr/>
        </p:nvSpPr>
        <p:spPr>
          <a:xfrm>
            <a:off x="5909646" y="5775730"/>
            <a:ext cx="628650" cy="3467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Enter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8" name="グラフィックス 13" descr="ユーザー">
            <a:extLst>
              <a:ext uri="{FF2B5EF4-FFF2-40B4-BE49-F238E27FC236}">
                <a16:creationId xmlns:a16="http://schemas.microsoft.com/office/drawing/2014/main" id="{FA8E65A2-AF48-F54F-AAE3-0E52FAEDB7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8523" y="4756237"/>
            <a:ext cx="635635" cy="635635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0E3F38-D57C-FC4D-972B-6AB5D4366944}"/>
              </a:ext>
            </a:extLst>
          </p:cNvPr>
          <p:cNvSpPr/>
          <p:nvPr/>
        </p:nvSpPr>
        <p:spPr>
          <a:xfrm>
            <a:off x="7019871" y="3800488"/>
            <a:ext cx="1508760" cy="24415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0" name="テキスト ボックス 62">
            <a:extLst>
              <a:ext uri="{FF2B5EF4-FFF2-40B4-BE49-F238E27FC236}">
                <a16:creationId xmlns:a16="http://schemas.microsoft.com/office/drawing/2014/main" id="{F478F6CD-0D3E-F548-8F4F-1B13449FB8B9}"/>
              </a:ext>
            </a:extLst>
          </p:cNvPr>
          <p:cNvSpPr txBox="1"/>
          <p:nvPr/>
        </p:nvSpPr>
        <p:spPr>
          <a:xfrm>
            <a:off x="7151316" y="3878593"/>
            <a:ext cx="1143000" cy="28638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あなたの役職は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0720EB-D8DA-4543-96BA-840E06E91BAC}"/>
              </a:ext>
            </a:extLst>
          </p:cNvPr>
          <p:cNvSpPr/>
          <p:nvPr/>
        </p:nvSpPr>
        <p:spPr>
          <a:xfrm>
            <a:off x="7384361" y="4135768"/>
            <a:ext cx="720090" cy="6248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E9CCCAD-49F5-E847-9B73-7BECC9AEEC52}"/>
              </a:ext>
            </a:extLst>
          </p:cNvPr>
          <p:cNvSpPr/>
          <p:nvPr/>
        </p:nvSpPr>
        <p:spPr>
          <a:xfrm>
            <a:off x="7384361" y="5060328"/>
            <a:ext cx="715010" cy="62928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3" name="テキスト ボックス 70">
            <a:extLst>
              <a:ext uri="{FF2B5EF4-FFF2-40B4-BE49-F238E27FC236}">
                <a16:creationId xmlns:a16="http://schemas.microsoft.com/office/drawing/2014/main" id="{EB7549DD-9271-2A45-A5AC-5DB20B6413BA}"/>
              </a:ext>
            </a:extLst>
          </p:cNvPr>
          <p:cNvSpPr txBox="1"/>
          <p:nvPr/>
        </p:nvSpPr>
        <p:spPr>
          <a:xfrm>
            <a:off x="7350706" y="4803829"/>
            <a:ext cx="782320" cy="26035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人狼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4" name="テキスト ボックス 71">
            <a:extLst>
              <a:ext uri="{FF2B5EF4-FFF2-40B4-BE49-F238E27FC236}">
                <a16:creationId xmlns:a16="http://schemas.microsoft.com/office/drawing/2014/main" id="{B8ED72A4-B53D-9C46-8270-A77E9D26FEEB}"/>
              </a:ext>
            </a:extLst>
          </p:cNvPr>
          <p:cNvSpPr txBox="1"/>
          <p:nvPr/>
        </p:nvSpPr>
        <p:spPr>
          <a:xfrm>
            <a:off x="7383726" y="5715533"/>
            <a:ext cx="782320" cy="26035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市民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7A985EA6-BA81-C945-81DC-B54D292493B6}"/>
              </a:ext>
            </a:extLst>
          </p:cNvPr>
          <p:cNvSpPr/>
          <p:nvPr/>
        </p:nvSpPr>
        <p:spPr>
          <a:xfrm>
            <a:off x="7492946" y="5929008"/>
            <a:ext cx="575310" cy="31432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OK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26" name="グラフィックス 12" descr="ライオン">
            <a:extLst>
              <a:ext uri="{FF2B5EF4-FFF2-40B4-BE49-F238E27FC236}">
                <a16:creationId xmlns:a16="http://schemas.microsoft.com/office/drawing/2014/main" id="{668CDCFA-F23C-0B41-BB86-05ED8D32ED4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7071" y="4213989"/>
            <a:ext cx="491490" cy="491490"/>
          </a:xfrm>
          <a:prstGeom prst="rect">
            <a:avLst/>
          </a:prstGeom>
        </p:spPr>
      </p:pic>
      <p:pic>
        <p:nvPicPr>
          <p:cNvPr id="27" name="グラフィックス 17" descr="オフィス ワーカー">
            <a:extLst>
              <a:ext uri="{FF2B5EF4-FFF2-40B4-BE49-F238E27FC236}">
                <a16:creationId xmlns:a16="http://schemas.microsoft.com/office/drawing/2014/main" id="{676DD2B4-DE9B-6641-9221-B616ED32517E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3914" y="5117791"/>
            <a:ext cx="504190" cy="50419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CF599AD-0D4D-A54C-8CB8-587E6E3B2457}"/>
              </a:ext>
            </a:extLst>
          </p:cNvPr>
          <p:cNvSpPr/>
          <p:nvPr/>
        </p:nvSpPr>
        <p:spPr>
          <a:xfrm>
            <a:off x="8738728" y="3794657"/>
            <a:ext cx="1508760" cy="2419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9" name="テキスト ボックス 74">
            <a:extLst>
              <a:ext uri="{FF2B5EF4-FFF2-40B4-BE49-F238E27FC236}">
                <a16:creationId xmlns:a16="http://schemas.microsoft.com/office/drawing/2014/main" id="{68C2E154-F3CB-D946-A8A9-7E38EAFD785F}"/>
              </a:ext>
            </a:extLst>
          </p:cNvPr>
          <p:cNvSpPr txBox="1"/>
          <p:nvPr/>
        </p:nvSpPr>
        <p:spPr>
          <a:xfrm>
            <a:off x="8876523" y="3910227"/>
            <a:ext cx="1259205" cy="173101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人狼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algn="l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あなたは街に潜む人狼。追放されなければ〜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algn="l"/>
            <a:r>
              <a:rPr lang="en-US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 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algn="l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市民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algn="l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あなたは善良な市民。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algn="l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人狼を追放すれば〜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0191C134-D6D8-424B-8D42-9E7995CF4474}"/>
              </a:ext>
            </a:extLst>
          </p:cNvPr>
          <p:cNvSpPr/>
          <p:nvPr/>
        </p:nvSpPr>
        <p:spPr>
          <a:xfrm>
            <a:off x="9216883" y="5761252"/>
            <a:ext cx="575310" cy="3467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OK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C009C59-52FF-BE48-8C62-4E3EAA15B08C}"/>
              </a:ext>
            </a:extLst>
          </p:cNvPr>
          <p:cNvSpPr/>
          <p:nvPr/>
        </p:nvSpPr>
        <p:spPr>
          <a:xfrm>
            <a:off x="10392919" y="3721060"/>
            <a:ext cx="1618853" cy="25106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32" name="テキスト ボックス 79">
            <a:extLst>
              <a:ext uri="{FF2B5EF4-FFF2-40B4-BE49-F238E27FC236}">
                <a16:creationId xmlns:a16="http://schemas.microsoft.com/office/drawing/2014/main" id="{B073116F-FD9D-1543-B4ED-DFB91304FA74}"/>
              </a:ext>
            </a:extLst>
          </p:cNvPr>
          <p:cNvSpPr txBox="1"/>
          <p:nvPr/>
        </p:nvSpPr>
        <p:spPr>
          <a:xfrm>
            <a:off x="10695179" y="3749231"/>
            <a:ext cx="1115169" cy="420299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10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メインカードを選んでください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28022B9-A1BB-264D-8093-221CFD40710A}"/>
              </a:ext>
            </a:extLst>
          </p:cNvPr>
          <p:cNvSpPr/>
          <p:nvPr/>
        </p:nvSpPr>
        <p:spPr>
          <a:xfrm>
            <a:off x="10946639" y="4233562"/>
            <a:ext cx="702556" cy="501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AB684EA-3762-7448-BFF9-A2A88FFC97EF}"/>
              </a:ext>
            </a:extLst>
          </p:cNvPr>
          <p:cNvSpPr/>
          <p:nvPr/>
        </p:nvSpPr>
        <p:spPr>
          <a:xfrm>
            <a:off x="10991463" y="5392160"/>
            <a:ext cx="697600" cy="55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35" name="テキスト ボックス 82">
            <a:extLst>
              <a:ext uri="{FF2B5EF4-FFF2-40B4-BE49-F238E27FC236}">
                <a16:creationId xmlns:a16="http://schemas.microsoft.com/office/drawing/2014/main" id="{10A11A6A-F7B6-0349-A3DE-F50F720957F2}"/>
              </a:ext>
            </a:extLst>
          </p:cNvPr>
          <p:cNvSpPr txBox="1"/>
          <p:nvPr/>
        </p:nvSpPr>
        <p:spPr>
          <a:xfrm>
            <a:off x="10946004" y="4849166"/>
            <a:ext cx="763271" cy="25360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人狼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36" name="テキスト ボックス 83">
            <a:extLst>
              <a:ext uri="{FF2B5EF4-FFF2-40B4-BE49-F238E27FC236}">
                <a16:creationId xmlns:a16="http://schemas.microsoft.com/office/drawing/2014/main" id="{FC1CC8AC-B5CF-4A40-BCD3-3335C6991001}"/>
              </a:ext>
            </a:extLst>
          </p:cNvPr>
          <p:cNvSpPr txBox="1"/>
          <p:nvPr/>
        </p:nvSpPr>
        <p:spPr>
          <a:xfrm>
            <a:off x="10951309" y="5977708"/>
            <a:ext cx="763271" cy="25360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市民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F90BFC1E-1B1D-2044-A11B-49A551441A6C}"/>
              </a:ext>
            </a:extLst>
          </p:cNvPr>
          <p:cNvSpPr/>
          <p:nvPr/>
        </p:nvSpPr>
        <p:spPr>
          <a:xfrm>
            <a:off x="11041888" y="5052619"/>
            <a:ext cx="561301" cy="2520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OK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DD9E9A25-9991-C14A-9B86-38FA841C1625}"/>
              </a:ext>
            </a:extLst>
          </p:cNvPr>
          <p:cNvSpPr/>
          <p:nvPr/>
        </p:nvSpPr>
        <p:spPr>
          <a:xfrm>
            <a:off x="11068784" y="6179637"/>
            <a:ext cx="561301" cy="2520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OK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39" name="グラフィックス 18" descr="ライオン">
            <a:extLst>
              <a:ext uri="{FF2B5EF4-FFF2-40B4-BE49-F238E27FC236}">
                <a16:creationId xmlns:a16="http://schemas.microsoft.com/office/drawing/2014/main" id="{7A7D1D41-0278-1943-AFE0-D9F278FD0DA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93956" y="4265023"/>
            <a:ext cx="491490" cy="491490"/>
          </a:xfrm>
          <a:prstGeom prst="rect">
            <a:avLst/>
          </a:prstGeom>
        </p:spPr>
      </p:pic>
      <p:pic>
        <p:nvPicPr>
          <p:cNvPr id="40" name="グラフィックス 17" descr="オフィス ワーカー">
            <a:extLst>
              <a:ext uri="{FF2B5EF4-FFF2-40B4-BE49-F238E27FC236}">
                <a16:creationId xmlns:a16="http://schemas.microsoft.com/office/drawing/2014/main" id="{57469D30-F4C1-394D-AB22-25A398616F44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86712" y="5375789"/>
            <a:ext cx="504190" cy="504190"/>
          </a:xfrm>
          <a:prstGeom prst="rect">
            <a:avLst/>
          </a:prstGeom>
        </p:spPr>
      </p:pic>
      <p:sp>
        <p:nvSpPr>
          <p:cNvPr id="44" name="フリーフォーム 43">
            <a:extLst>
              <a:ext uri="{FF2B5EF4-FFF2-40B4-BE49-F238E27FC236}">
                <a16:creationId xmlns:a16="http://schemas.microsoft.com/office/drawing/2014/main" id="{C82A7793-D699-A644-82F5-625E62F92034}"/>
              </a:ext>
            </a:extLst>
          </p:cNvPr>
          <p:cNvSpPr/>
          <p:nvPr/>
        </p:nvSpPr>
        <p:spPr>
          <a:xfrm>
            <a:off x="1286933" y="3115733"/>
            <a:ext cx="1574800" cy="1524000"/>
          </a:xfrm>
          <a:custGeom>
            <a:avLst/>
            <a:gdLst>
              <a:gd name="connsiteX0" fmla="*/ 1557867 w 1574800"/>
              <a:gd name="connsiteY0" fmla="*/ 643467 h 1524000"/>
              <a:gd name="connsiteX1" fmla="*/ 1574800 w 1574800"/>
              <a:gd name="connsiteY1" fmla="*/ 1507067 h 1524000"/>
              <a:gd name="connsiteX2" fmla="*/ 16934 w 1574800"/>
              <a:gd name="connsiteY2" fmla="*/ 1524000 h 1524000"/>
              <a:gd name="connsiteX3" fmla="*/ 0 w 1574800"/>
              <a:gd name="connsiteY3" fmla="*/ 0 h 1524000"/>
              <a:gd name="connsiteX4" fmla="*/ 1151467 w 157480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4800" h="1524000">
                <a:moveTo>
                  <a:pt x="1557867" y="643467"/>
                </a:moveTo>
                <a:lnTo>
                  <a:pt x="1574800" y="1507067"/>
                </a:lnTo>
                <a:lnTo>
                  <a:pt x="16934" y="1524000"/>
                </a:lnTo>
                <a:lnTo>
                  <a:pt x="0" y="0"/>
                </a:lnTo>
                <a:lnTo>
                  <a:pt x="1151467" y="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0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5348C-B379-9845-B745-FAFF7D34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ゲームの流れ（スマホ版の４人</a:t>
            </a:r>
            <a:r>
              <a:rPr lang="en-US" altLang="ja-JP" dirty="0" err="1"/>
              <a:t>ver</a:t>
            </a:r>
            <a:r>
              <a:rPr lang="ja-JP" altLang="en-US"/>
              <a:t>）</a:t>
            </a:r>
            <a:endParaRPr kumimoji="1" lang="ja-JP" altLang="en-US"/>
          </a:p>
        </p:txBody>
      </p:sp>
      <p:pic>
        <p:nvPicPr>
          <p:cNvPr id="4" name="コンテンツ プレースホルダー 4" descr="ユーザー">
            <a:extLst>
              <a:ext uri="{FF2B5EF4-FFF2-40B4-BE49-F238E27FC236}">
                <a16:creationId xmlns:a16="http://schemas.microsoft.com/office/drawing/2014/main" id="{6BED0E79-531E-FF45-BDBC-B02E3CB19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3" y="1987066"/>
            <a:ext cx="1189704" cy="1189704"/>
          </a:xfrm>
          <a:prstGeom prst="rect">
            <a:avLst/>
          </a:prstGeom>
        </p:spPr>
      </p:pic>
      <p:pic>
        <p:nvPicPr>
          <p:cNvPr id="5" name="コンテンツ プレースホルダー 4" descr="ユーザー">
            <a:extLst>
              <a:ext uri="{FF2B5EF4-FFF2-40B4-BE49-F238E27FC236}">
                <a16:creationId xmlns:a16="http://schemas.microsoft.com/office/drawing/2014/main" id="{81A67404-47EB-464C-99B9-941D6FDB1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658" y="4227949"/>
            <a:ext cx="1189704" cy="1189704"/>
          </a:xfrm>
          <a:prstGeom prst="rect">
            <a:avLst/>
          </a:prstGeom>
        </p:spPr>
      </p:pic>
      <p:pic>
        <p:nvPicPr>
          <p:cNvPr id="6" name="コンテンツ プレースホルダー 4" descr="ユーザー">
            <a:extLst>
              <a:ext uri="{FF2B5EF4-FFF2-40B4-BE49-F238E27FC236}">
                <a16:creationId xmlns:a16="http://schemas.microsoft.com/office/drawing/2014/main" id="{8CBEA35F-644B-724C-8B2F-E03AEBCF7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9730" y="1972139"/>
            <a:ext cx="1189704" cy="1189704"/>
          </a:xfrm>
          <a:prstGeom prst="rect">
            <a:avLst/>
          </a:prstGeom>
        </p:spPr>
      </p:pic>
      <p:pic>
        <p:nvPicPr>
          <p:cNvPr id="7" name="コンテンツ プレースホルダー 4" descr="ユーザー">
            <a:extLst>
              <a:ext uri="{FF2B5EF4-FFF2-40B4-BE49-F238E27FC236}">
                <a16:creationId xmlns:a16="http://schemas.microsoft.com/office/drawing/2014/main" id="{2143D046-2878-1845-A7B3-E5BC54763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6539" y="4202168"/>
            <a:ext cx="1189704" cy="118970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F3EF81-DADF-6C4F-AF16-C6D9BFA53CDC}"/>
              </a:ext>
            </a:extLst>
          </p:cNvPr>
          <p:cNvSpPr txBox="1"/>
          <p:nvPr/>
        </p:nvSpPr>
        <p:spPr>
          <a:xfrm>
            <a:off x="838200" y="1490633"/>
            <a:ext cx="3749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ja-JP" altLang="en-US" sz="2000"/>
              <a:t>早朝のアクションのフェーズ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7A2BBA7-CDB8-E948-B38F-0B9263CB4DEB}"/>
              </a:ext>
            </a:extLst>
          </p:cNvPr>
          <p:cNvSpPr txBox="1"/>
          <p:nvPr/>
        </p:nvSpPr>
        <p:spPr>
          <a:xfrm>
            <a:off x="6283202" y="1637444"/>
            <a:ext cx="465803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1.</a:t>
            </a:r>
            <a:r>
              <a:rPr lang="ja-JP" altLang="en-US" sz="2000"/>
              <a:t>　</a:t>
            </a:r>
            <a:r>
              <a:rPr lang="en-US" altLang="ja-JP" sz="2000" dirty="0"/>
              <a:t>1</a:t>
            </a:r>
            <a:r>
              <a:rPr lang="ja-JP" altLang="en-US" sz="2000"/>
              <a:t>人づつスマホを回して人狼と占い師はアクションを行う。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000" dirty="0"/>
              <a:t>2.</a:t>
            </a:r>
            <a:r>
              <a:rPr lang="ja-JP" altLang="en-US" sz="2000"/>
              <a:t>　それ以外の役職は再度自分の役職の確認を行う。</a:t>
            </a:r>
            <a:endParaRPr lang="en-US" altLang="ja-JP" sz="2000" dirty="0"/>
          </a:p>
          <a:p>
            <a:pPr marL="342900" indent="-342900">
              <a:buFont typeface="+mj-lt"/>
              <a:buAutoNum type="arabicPeriod"/>
            </a:pPr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A651F92-0BE3-4A4F-96DB-61EDC74E7200}"/>
              </a:ext>
            </a:extLst>
          </p:cNvPr>
          <p:cNvSpPr/>
          <p:nvPr/>
        </p:nvSpPr>
        <p:spPr>
          <a:xfrm>
            <a:off x="5450541" y="3814215"/>
            <a:ext cx="1371600" cy="237617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14" name="テキスト ボックス 55">
            <a:extLst>
              <a:ext uri="{FF2B5EF4-FFF2-40B4-BE49-F238E27FC236}">
                <a16:creationId xmlns:a16="http://schemas.microsoft.com/office/drawing/2014/main" id="{CAA4DD2E-EC39-0A4A-811F-EEF623936852}"/>
              </a:ext>
            </a:extLst>
          </p:cNvPr>
          <p:cNvSpPr txBox="1"/>
          <p:nvPr/>
        </p:nvSpPr>
        <p:spPr>
          <a:xfrm>
            <a:off x="5679141" y="4047260"/>
            <a:ext cx="1023620" cy="58039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6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このプレイヤーに端末を渡してください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84D05FE-AC57-5842-9F3B-4558CF90323F}"/>
              </a:ext>
            </a:extLst>
          </p:cNvPr>
          <p:cNvSpPr/>
          <p:nvPr/>
        </p:nvSpPr>
        <p:spPr>
          <a:xfrm>
            <a:off x="5766136" y="4619395"/>
            <a:ext cx="831215" cy="8134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6" name="テキスト ボックス 59">
            <a:extLst>
              <a:ext uri="{FF2B5EF4-FFF2-40B4-BE49-F238E27FC236}">
                <a16:creationId xmlns:a16="http://schemas.microsoft.com/office/drawing/2014/main" id="{DCC35C40-3929-FE49-BCEA-CB01CD15C23D}"/>
              </a:ext>
            </a:extLst>
          </p:cNvPr>
          <p:cNvSpPr txBox="1"/>
          <p:nvPr/>
        </p:nvSpPr>
        <p:spPr>
          <a:xfrm>
            <a:off x="5794711" y="5519825"/>
            <a:ext cx="782320" cy="26162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プレイヤー１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AF313B60-7BB0-F34B-8FA4-EA2C2B29C701}"/>
              </a:ext>
            </a:extLst>
          </p:cNvPr>
          <p:cNvSpPr/>
          <p:nvPr/>
        </p:nvSpPr>
        <p:spPr>
          <a:xfrm>
            <a:off x="5909646" y="5775730"/>
            <a:ext cx="628650" cy="3467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Enter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8" name="グラフィックス 13" descr="ユーザー">
            <a:extLst>
              <a:ext uri="{FF2B5EF4-FFF2-40B4-BE49-F238E27FC236}">
                <a16:creationId xmlns:a16="http://schemas.microsoft.com/office/drawing/2014/main" id="{FA8E65A2-AF48-F54F-AAE3-0E52FAEDB7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8523" y="4756237"/>
            <a:ext cx="635635" cy="635635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0E3F38-D57C-FC4D-972B-6AB5D4366944}"/>
              </a:ext>
            </a:extLst>
          </p:cNvPr>
          <p:cNvSpPr/>
          <p:nvPr/>
        </p:nvSpPr>
        <p:spPr>
          <a:xfrm>
            <a:off x="7019871" y="3800488"/>
            <a:ext cx="1508760" cy="24415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0" name="テキスト ボックス 62">
            <a:extLst>
              <a:ext uri="{FF2B5EF4-FFF2-40B4-BE49-F238E27FC236}">
                <a16:creationId xmlns:a16="http://schemas.microsoft.com/office/drawing/2014/main" id="{F478F6CD-0D3E-F548-8F4F-1B13449FB8B9}"/>
              </a:ext>
            </a:extLst>
          </p:cNvPr>
          <p:cNvSpPr txBox="1"/>
          <p:nvPr/>
        </p:nvSpPr>
        <p:spPr>
          <a:xfrm>
            <a:off x="7151316" y="3878593"/>
            <a:ext cx="1143000" cy="28638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あなたの役職は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0720EB-D8DA-4543-96BA-840E06E91BAC}"/>
              </a:ext>
            </a:extLst>
          </p:cNvPr>
          <p:cNvSpPr/>
          <p:nvPr/>
        </p:nvSpPr>
        <p:spPr>
          <a:xfrm>
            <a:off x="7384361" y="4135768"/>
            <a:ext cx="720090" cy="6248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E9CCCAD-49F5-E847-9B73-7BECC9AEEC52}"/>
              </a:ext>
            </a:extLst>
          </p:cNvPr>
          <p:cNvSpPr/>
          <p:nvPr/>
        </p:nvSpPr>
        <p:spPr>
          <a:xfrm>
            <a:off x="7384361" y="5060328"/>
            <a:ext cx="715010" cy="62928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3" name="テキスト ボックス 70">
            <a:extLst>
              <a:ext uri="{FF2B5EF4-FFF2-40B4-BE49-F238E27FC236}">
                <a16:creationId xmlns:a16="http://schemas.microsoft.com/office/drawing/2014/main" id="{EB7549DD-9271-2A45-A5AC-5DB20B6413BA}"/>
              </a:ext>
            </a:extLst>
          </p:cNvPr>
          <p:cNvSpPr txBox="1"/>
          <p:nvPr/>
        </p:nvSpPr>
        <p:spPr>
          <a:xfrm>
            <a:off x="7350706" y="4784779"/>
            <a:ext cx="782320" cy="26035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人狼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4" name="テキスト ボックス 71">
            <a:extLst>
              <a:ext uri="{FF2B5EF4-FFF2-40B4-BE49-F238E27FC236}">
                <a16:creationId xmlns:a16="http://schemas.microsoft.com/office/drawing/2014/main" id="{B8ED72A4-B53D-9C46-8270-A77E9D26FEEB}"/>
              </a:ext>
            </a:extLst>
          </p:cNvPr>
          <p:cNvSpPr txBox="1"/>
          <p:nvPr/>
        </p:nvSpPr>
        <p:spPr>
          <a:xfrm>
            <a:off x="7383726" y="5715533"/>
            <a:ext cx="782320" cy="26035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市民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7A985EA6-BA81-C945-81DC-B54D292493B6}"/>
              </a:ext>
            </a:extLst>
          </p:cNvPr>
          <p:cNvSpPr/>
          <p:nvPr/>
        </p:nvSpPr>
        <p:spPr>
          <a:xfrm>
            <a:off x="7492946" y="5929008"/>
            <a:ext cx="575310" cy="31432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OK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26" name="グラフィックス 12" descr="ライオン">
            <a:extLst>
              <a:ext uri="{FF2B5EF4-FFF2-40B4-BE49-F238E27FC236}">
                <a16:creationId xmlns:a16="http://schemas.microsoft.com/office/drawing/2014/main" id="{668CDCFA-F23C-0B41-BB86-05ED8D32ED4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7071" y="4213989"/>
            <a:ext cx="491490" cy="491490"/>
          </a:xfrm>
          <a:prstGeom prst="rect">
            <a:avLst/>
          </a:prstGeom>
        </p:spPr>
      </p:pic>
      <p:pic>
        <p:nvPicPr>
          <p:cNvPr id="27" name="グラフィックス 17" descr="オフィス ワーカー">
            <a:extLst>
              <a:ext uri="{FF2B5EF4-FFF2-40B4-BE49-F238E27FC236}">
                <a16:creationId xmlns:a16="http://schemas.microsoft.com/office/drawing/2014/main" id="{676DD2B4-DE9B-6641-9221-B616ED32517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3914" y="5117791"/>
            <a:ext cx="504190" cy="50419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CF599AD-0D4D-A54C-8CB8-587E6E3B2457}"/>
              </a:ext>
            </a:extLst>
          </p:cNvPr>
          <p:cNvSpPr/>
          <p:nvPr/>
        </p:nvSpPr>
        <p:spPr>
          <a:xfrm>
            <a:off x="8738728" y="3794657"/>
            <a:ext cx="1508760" cy="2419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0191C134-D6D8-424B-8D42-9E7995CF4474}"/>
              </a:ext>
            </a:extLst>
          </p:cNvPr>
          <p:cNvSpPr/>
          <p:nvPr/>
        </p:nvSpPr>
        <p:spPr>
          <a:xfrm>
            <a:off x="9216883" y="5761252"/>
            <a:ext cx="575310" cy="3467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OK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41" name="グラフィックス 40" descr="スマート フォン">
            <a:extLst>
              <a:ext uri="{FF2B5EF4-FFF2-40B4-BE49-F238E27FC236}">
                <a16:creationId xmlns:a16="http://schemas.microsoft.com/office/drawing/2014/main" id="{822FC11B-168A-1940-A01A-A199C16050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5381" y="2581918"/>
            <a:ext cx="914400" cy="914400"/>
          </a:xfrm>
          <a:prstGeom prst="rect">
            <a:avLst/>
          </a:prstGeom>
        </p:spPr>
      </p:pic>
      <p:sp>
        <p:nvSpPr>
          <p:cNvPr id="42" name="フリーフォーム 41">
            <a:extLst>
              <a:ext uri="{FF2B5EF4-FFF2-40B4-BE49-F238E27FC236}">
                <a16:creationId xmlns:a16="http://schemas.microsoft.com/office/drawing/2014/main" id="{D78BCA2B-D13A-794D-AC8B-0587FECB9D1E}"/>
              </a:ext>
            </a:extLst>
          </p:cNvPr>
          <p:cNvSpPr/>
          <p:nvPr/>
        </p:nvSpPr>
        <p:spPr>
          <a:xfrm>
            <a:off x="1286933" y="3115733"/>
            <a:ext cx="1574800" cy="1524000"/>
          </a:xfrm>
          <a:custGeom>
            <a:avLst/>
            <a:gdLst>
              <a:gd name="connsiteX0" fmla="*/ 1557867 w 1574800"/>
              <a:gd name="connsiteY0" fmla="*/ 643467 h 1524000"/>
              <a:gd name="connsiteX1" fmla="*/ 1574800 w 1574800"/>
              <a:gd name="connsiteY1" fmla="*/ 1507067 h 1524000"/>
              <a:gd name="connsiteX2" fmla="*/ 16934 w 1574800"/>
              <a:gd name="connsiteY2" fmla="*/ 1524000 h 1524000"/>
              <a:gd name="connsiteX3" fmla="*/ 0 w 1574800"/>
              <a:gd name="connsiteY3" fmla="*/ 0 h 1524000"/>
              <a:gd name="connsiteX4" fmla="*/ 1151467 w 157480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4800" h="1524000">
                <a:moveTo>
                  <a:pt x="1557867" y="643467"/>
                </a:moveTo>
                <a:lnTo>
                  <a:pt x="1574800" y="1507067"/>
                </a:lnTo>
                <a:lnTo>
                  <a:pt x="16934" y="1524000"/>
                </a:lnTo>
                <a:lnTo>
                  <a:pt x="0" y="0"/>
                </a:lnTo>
                <a:lnTo>
                  <a:pt x="1151467" y="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114">
            <a:extLst>
              <a:ext uri="{FF2B5EF4-FFF2-40B4-BE49-F238E27FC236}">
                <a16:creationId xmlns:a16="http://schemas.microsoft.com/office/drawing/2014/main" id="{728D8791-259F-A54E-93FB-A6226EDF9640}"/>
              </a:ext>
            </a:extLst>
          </p:cNvPr>
          <p:cNvSpPr txBox="1"/>
          <p:nvPr/>
        </p:nvSpPr>
        <p:spPr>
          <a:xfrm>
            <a:off x="9036684" y="4019550"/>
            <a:ext cx="1023620" cy="58039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6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メインカードに人狼を選んだのは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4" name="テキスト ボックス 115">
            <a:extLst>
              <a:ext uri="{FF2B5EF4-FFF2-40B4-BE49-F238E27FC236}">
                <a16:creationId xmlns:a16="http://schemas.microsoft.com/office/drawing/2014/main" id="{729C7EAA-EF43-BB46-8135-C20D36F0ADB5}"/>
              </a:ext>
            </a:extLst>
          </p:cNvPr>
          <p:cNvSpPr txBox="1"/>
          <p:nvPr/>
        </p:nvSpPr>
        <p:spPr>
          <a:xfrm>
            <a:off x="8912224" y="4600575"/>
            <a:ext cx="1316946" cy="57658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プレイヤー１（自分）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algn="just"/>
            <a:r>
              <a:rPr lang="ja-JP" sz="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プレイヤー２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CE68C7-0A45-BC41-9A5E-9D7F85E6B908}"/>
              </a:ext>
            </a:extLst>
          </p:cNvPr>
          <p:cNvSpPr/>
          <p:nvPr/>
        </p:nvSpPr>
        <p:spPr>
          <a:xfrm>
            <a:off x="10527126" y="3794657"/>
            <a:ext cx="1371600" cy="2427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46" name="テキスト ボックス 107">
            <a:extLst>
              <a:ext uri="{FF2B5EF4-FFF2-40B4-BE49-F238E27FC236}">
                <a16:creationId xmlns:a16="http://schemas.microsoft.com/office/drawing/2014/main" id="{8C651BB6-C7A7-F644-A1F4-6B1F2C390829}"/>
              </a:ext>
            </a:extLst>
          </p:cNvPr>
          <p:cNvSpPr txBox="1"/>
          <p:nvPr/>
        </p:nvSpPr>
        <p:spPr>
          <a:xfrm>
            <a:off x="10762711" y="3915307"/>
            <a:ext cx="1023620" cy="58039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6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誰か１人のメインカードを確認できます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7" name="角丸四角形 46">
            <a:extLst>
              <a:ext uri="{FF2B5EF4-FFF2-40B4-BE49-F238E27FC236}">
                <a16:creationId xmlns:a16="http://schemas.microsoft.com/office/drawing/2014/main" id="{6B7C7878-0099-3646-95B2-061449269615}"/>
              </a:ext>
            </a:extLst>
          </p:cNvPr>
          <p:cNvSpPr/>
          <p:nvPr/>
        </p:nvSpPr>
        <p:spPr>
          <a:xfrm>
            <a:off x="10745566" y="4495062"/>
            <a:ext cx="1035685" cy="344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プレイヤー１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8" name="角丸四角形 47">
            <a:extLst>
              <a:ext uri="{FF2B5EF4-FFF2-40B4-BE49-F238E27FC236}">
                <a16:creationId xmlns:a16="http://schemas.microsoft.com/office/drawing/2014/main" id="{359AC820-529C-8949-8085-E361C1637E7B}"/>
              </a:ext>
            </a:extLst>
          </p:cNvPr>
          <p:cNvSpPr/>
          <p:nvPr/>
        </p:nvSpPr>
        <p:spPr>
          <a:xfrm>
            <a:off x="10754456" y="4959882"/>
            <a:ext cx="1035685" cy="344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プレイヤー２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9" name="角丸四角形 48">
            <a:extLst>
              <a:ext uri="{FF2B5EF4-FFF2-40B4-BE49-F238E27FC236}">
                <a16:creationId xmlns:a16="http://schemas.microsoft.com/office/drawing/2014/main" id="{AEDE3C93-3D0C-4044-A2CD-BA1A47BAA196}"/>
              </a:ext>
            </a:extLst>
          </p:cNvPr>
          <p:cNvSpPr/>
          <p:nvPr/>
        </p:nvSpPr>
        <p:spPr>
          <a:xfrm>
            <a:off x="10754456" y="5418352"/>
            <a:ext cx="1035685" cy="344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プレイヤー３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BF1A895-0F25-BD42-A922-B8DB9EC5D128}"/>
              </a:ext>
            </a:extLst>
          </p:cNvPr>
          <p:cNvSpPr txBox="1"/>
          <p:nvPr/>
        </p:nvSpPr>
        <p:spPr>
          <a:xfrm>
            <a:off x="10745566" y="33368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占い師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4E05403-6276-B045-9DDC-AB62659D34E4}"/>
              </a:ext>
            </a:extLst>
          </p:cNvPr>
          <p:cNvSpPr txBox="1"/>
          <p:nvPr/>
        </p:nvSpPr>
        <p:spPr>
          <a:xfrm>
            <a:off x="9044782" y="3330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人狼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05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5348C-B379-9845-B745-FAFF7D34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ゲームの流れ（スマホ版の４人</a:t>
            </a:r>
            <a:r>
              <a:rPr lang="en-US" altLang="ja-JP" dirty="0" err="1"/>
              <a:t>ver</a:t>
            </a:r>
            <a:r>
              <a:rPr lang="ja-JP" altLang="en-US"/>
              <a:t>）</a:t>
            </a:r>
            <a:endParaRPr kumimoji="1" lang="ja-JP" altLang="en-US"/>
          </a:p>
        </p:txBody>
      </p:sp>
      <p:pic>
        <p:nvPicPr>
          <p:cNvPr id="4" name="コンテンツ プレースホルダー 4" descr="ユーザー">
            <a:extLst>
              <a:ext uri="{FF2B5EF4-FFF2-40B4-BE49-F238E27FC236}">
                <a16:creationId xmlns:a16="http://schemas.microsoft.com/office/drawing/2014/main" id="{6BED0E79-531E-FF45-BDBC-B02E3CB19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3" y="1987066"/>
            <a:ext cx="1189704" cy="1189704"/>
          </a:xfrm>
          <a:prstGeom prst="rect">
            <a:avLst/>
          </a:prstGeom>
        </p:spPr>
      </p:pic>
      <p:pic>
        <p:nvPicPr>
          <p:cNvPr id="5" name="コンテンツ プレースホルダー 4" descr="ユーザー">
            <a:extLst>
              <a:ext uri="{FF2B5EF4-FFF2-40B4-BE49-F238E27FC236}">
                <a16:creationId xmlns:a16="http://schemas.microsoft.com/office/drawing/2014/main" id="{81A67404-47EB-464C-99B9-941D6FDB1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658" y="4227949"/>
            <a:ext cx="1189704" cy="1189704"/>
          </a:xfrm>
          <a:prstGeom prst="rect">
            <a:avLst/>
          </a:prstGeom>
        </p:spPr>
      </p:pic>
      <p:pic>
        <p:nvPicPr>
          <p:cNvPr id="6" name="コンテンツ プレースホルダー 4" descr="ユーザー">
            <a:extLst>
              <a:ext uri="{FF2B5EF4-FFF2-40B4-BE49-F238E27FC236}">
                <a16:creationId xmlns:a16="http://schemas.microsoft.com/office/drawing/2014/main" id="{8CBEA35F-644B-724C-8B2F-E03AEBCF7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9730" y="1972139"/>
            <a:ext cx="1189704" cy="1189704"/>
          </a:xfrm>
          <a:prstGeom prst="rect">
            <a:avLst/>
          </a:prstGeom>
        </p:spPr>
      </p:pic>
      <p:pic>
        <p:nvPicPr>
          <p:cNvPr id="7" name="コンテンツ プレースホルダー 4" descr="ユーザー">
            <a:extLst>
              <a:ext uri="{FF2B5EF4-FFF2-40B4-BE49-F238E27FC236}">
                <a16:creationId xmlns:a16="http://schemas.microsoft.com/office/drawing/2014/main" id="{2143D046-2878-1845-A7B3-E5BC54763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6539" y="4202168"/>
            <a:ext cx="1189704" cy="1189704"/>
          </a:xfrm>
          <a:prstGeom prst="rect">
            <a:avLst/>
          </a:prstGeom>
        </p:spPr>
      </p:pic>
      <p:pic>
        <p:nvPicPr>
          <p:cNvPr id="9" name="グラフィックス 8" descr="スマート フォン">
            <a:extLst>
              <a:ext uri="{FF2B5EF4-FFF2-40B4-BE49-F238E27FC236}">
                <a16:creationId xmlns:a16="http://schemas.microsoft.com/office/drawing/2014/main" id="{58156C7C-9BFC-8C4E-94A4-B02B4FA8A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4884" y="3429000"/>
            <a:ext cx="914400" cy="9144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F3EF81-DADF-6C4F-AF16-C6D9BFA53CDC}"/>
              </a:ext>
            </a:extLst>
          </p:cNvPr>
          <p:cNvSpPr txBox="1"/>
          <p:nvPr/>
        </p:nvSpPr>
        <p:spPr>
          <a:xfrm>
            <a:off x="838200" y="1490633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ja-JP" altLang="en-US" sz="2000"/>
              <a:t>議論</a:t>
            </a:r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3B60484-A585-474B-A3DF-66F07A8A65C6}"/>
              </a:ext>
            </a:extLst>
          </p:cNvPr>
          <p:cNvSpPr/>
          <p:nvPr/>
        </p:nvSpPr>
        <p:spPr>
          <a:xfrm>
            <a:off x="6587980" y="3429000"/>
            <a:ext cx="2426526" cy="335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42" name="テキスト ボックス 149">
            <a:extLst>
              <a:ext uri="{FF2B5EF4-FFF2-40B4-BE49-F238E27FC236}">
                <a16:creationId xmlns:a16="http://schemas.microsoft.com/office/drawing/2014/main" id="{AF279213-0A70-954B-97BB-17480BEAADC5}"/>
              </a:ext>
            </a:extLst>
          </p:cNvPr>
          <p:cNvSpPr txBox="1"/>
          <p:nvPr/>
        </p:nvSpPr>
        <p:spPr>
          <a:xfrm>
            <a:off x="7276447" y="3677374"/>
            <a:ext cx="1123252" cy="388366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TIME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3" name="テキスト ボックス 150">
            <a:extLst>
              <a:ext uri="{FF2B5EF4-FFF2-40B4-BE49-F238E27FC236}">
                <a16:creationId xmlns:a16="http://schemas.microsoft.com/office/drawing/2014/main" id="{CF15EBA3-3A47-654C-A868-AFE77BF4FF7E}"/>
              </a:ext>
            </a:extLst>
          </p:cNvPr>
          <p:cNvSpPr txBox="1"/>
          <p:nvPr/>
        </p:nvSpPr>
        <p:spPr>
          <a:xfrm>
            <a:off x="7262811" y="4023132"/>
            <a:ext cx="1141000" cy="38138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００：００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4" name="加算記号 43">
            <a:extLst>
              <a:ext uri="{FF2B5EF4-FFF2-40B4-BE49-F238E27FC236}">
                <a16:creationId xmlns:a16="http://schemas.microsoft.com/office/drawing/2014/main" id="{88033997-9B2C-BC40-8506-27AC6852E079}"/>
              </a:ext>
            </a:extLst>
          </p:cNvPr>
          <p:cNvSpPr/>
          <p:nvPr/>
        </p:nvSpPr>
        <p:spPr>
          <a:xfrm>
            <a:off x="8337264" y="4034117"/>
            <a:ext cx="333849" cy="279400"/>
          </a:xfrm>
          <a:prstGeom prst="mathPlus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45" name="減算記号 44">
            <a:extLst>
              <a:ext uri="{FF2B5EF4-FFF2-40B4-BE49-F238E27FC236}">
                <a16:creationId xmlns:a16="http://schemas.microsoft.com/office/drawing/2014/main" id="{5203E22F-30B5-2B42-A9EC-915B975C636C}"/>
              </a:ext>
            </a:extLst>
          </p:cNvPr>
          <p:cNvSpPr/>
          <p:nvPr/>
        </p:nvSpPr>
        <p:spPr>
          <a:xfrm>
            <a:off x="6948521" y="4026307"/>
            <a:ext cx="456400" cy="381381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46" name="テキスト ボックス 153">
            <a:extLst>
              <a:ext uri="{FF2B5EF4-FFF2-40B4-BE49-F238E27FC236}">
                <a16:creationId xmlns:a16="http://schemas.microsoft.com/office/drawing/2014/main" id="{E12C09B3-B98E-954E-BFD6-7BCA66F203A8}"/>
              </a:ext>
            </a:extLst>
          </p:cNvPr>
          <p:cNvSpPr txBox="1"/>
          <p:nvPr/>
        </p:nvSpPr>
        <p:spPr>
          <a:xfrm>
            <a:off x="6890612" y="4518500"/>
            <a:ext cx="1039578" cy="28778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プレイヤー１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864EFD8-D5BF-3F41-B96B-66D8849100EF}"/>
              </a:ext>
            </a:extLst>
          </p:cNvPr>
          <p:cNvSpPr/>
          <p:nvPr/>
        </p:nvSpPr>
        <p:spPr>
          <a:xfrm>
            <a:off x="6953424" y="4812536"/>
            <a:ext cx="376108" cy="315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裏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8BFB141-EBA8-DD44-AC0D-4FFE3F4CD74E}"/>
              </a:ext>
            </a:extLst>
          </p:cNvPr>
          <p:cNvSpPr/>
          <p:nvPr/>
        </p:nvSpPr>
        <p:spPr>
          <a:xfrm>
            <a:off x="7365539" y="4813806"/>
            <a:ext cx="376108" cy="315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裏</a:t>
            </a:r>
          </a:p>
        </p:txBody>
      </p:sp>
      <p:sp>
        <p:nvSpPr>
          <p:cNvPr id="49" name="テキスト ボックス 156">
            <a:extLst>
              <a:ext uri="{FF2B5EF4-FFF2-40B4-BE49-F238E27FC236}">
                <a16:creationId xmlns:a16="http://schemas.microsoft.com/office/drawing/2014/main" id="{6C08ED0A-B6C8-A048-AA8E-8707A7E16235}"/>
              </a:ext>
            </a:extLst>
          </p:cNvPr>
          <p:cNvSpPr txBox="1"/>
          <p:nvPr/>
        </p:nvSpPr>
        <p:spPr>
          <a:xfrm>
            <a:off x="6955382" y="5215095"/>
            <a:ext cx="1039578" cy="28778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メイン　サブ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0" name="テキスト ボックス 157">
            <a:extLst>
              <a:ext uri="{FF2B5EF4-FFF2-40B4-BE49-F238E27FC236}">
                <a16:creationId xmlns:a16="http://schemas.microsoft.com/office/drawing/2014/main" id="{C411F353-E5C8-6D4C-8A6F-2C628F9C3E2E}"/>
              </a:ext>
            </a:extLst>
          </p:cNvPr>
          <p:cNvSpPr txBox="1"/>
          <p:nvPr/>
        </p:nvSpPr>
        <p:spPr>
          <a:xfrm>
            <a:off x="7782577" y="4520405"/>
            <a:ext cx="1041268" cy="28778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プレイヤー２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314DC75-3E5C-C94F-8F88-696EBBD0FDD0}"/>
              </a:ext>
            </a:extLst>
          </p:cNvPr>
          <p:cNvSpPr/>
          <p:nvPr/>
        </p:nvSpPr>
        <p:spPr>
          <a:xfrm>
            <a:off x="7870895" y="4814441"/>
            <a:ext cx="376952" cy="315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裏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591866A-9655-424F-B9C9-916E9A4F8C3F}"/>
              </a:ext>
            </a:extLst>
          </p:cNvPr>
          <p:cNvSpPr/>
          <p:nvPr/>
        </p:nvSpPr>
        <p:spPr>
          <a:xfrm>
            <a:off x="8283114" y="4815711"/>
            <a:ext cx="376108" cy="315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裏</a:t>
            </a:r>
          </a:p>
        </p:txBody>
      </p:sp>
      <p:sp>
        <p:nvSpPr>
          <p:cNvPr id="53" name="テキスト ボックス 160">
            <a:extLst>
              <a:ext uri="{FF2B5EF4-FFF2-40B4-BE49-F238E27FC236}">
                <a16:creationId xmlns:a16="http://schemas.microsoft.com/office/drawing/2014/main" id="{8162DD17-BC57-EF4A-9A8D-1DFDCAE24A1B}"/>
              </a:ext>
            </a:extLst>
          </p:cNvPr>
          <p:cNvSpPr txBox="1"/>
          <p:nvPr/>
        </p:nvSpPr>
        <p:spPr>
          <a:xfrm>
            <a:off x="7866607" y="5217000"/>
            <a:ext cx="1039578" cy="28778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メイン　サブ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4" name="テキスト ボックス 161">
            <a:extLst>
              <a:ext uri="{FF2B5EF4-FFF2-40B4-BE49-F238E27FC236}">
                <a16:creationId xmlns:a16="http://schemas.microsoft.com/office/drawing/2014/main" id="{3CE95CDE-E531-1648-808D-7A6190696700}"/>
              </a:ext>
            </a:extLst>
          </p:cNvPr>
          <p:cNvSpPr txBox="1"/>
          <p:nvPr/>
        </p:nvSpPr>
        <p:spPr>
          <a:xfrm>
            <a:off x="6881087" y="5481160"/>
            <a:ext cx="1039578" cy="28778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プレイヤー３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90180AA8-ADE4-8B44-9E94-15D488030311}"/>
              </a:ext>
            </a:extLst>
          </p:cNvPr>
          <p:cNvSpPr/>
          <p:nvPr/>
        </p:nvSpPr>
        <p:spPr>
          <a:xfrm>
            <a:off x="6952154" y="5775196"/>
            <a:ext cx="376108" cy="315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裏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5FB34F6-A539-8047-ABA5-1E9F8CD02CC8}"/>
              </a:ext>
            </a:extLst>
          </p:cNvPr>
          <p:cNvSpPr/>
          <p:nvPr/>
        </p:nvSpPr>
        <p:spPr>
          <a:xfrm>
            <a:off x="7364269" y="5776466"/>
            <a:ext cx="376108" cy="315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裏</a:t>
            </a:r>
          </a:p>
        </p:txBody>
      </p:sp>
      <p:sp>
        <p:nvSpPr>
          <p:cNvPr id="57" name="テキスト ボックス 164">
            <a:extLst>
              <a:ext uri="{FF2B5EF4-FFF2-40B4-BE49-F238E27FC236}">
                <a16:creationId xmlns:a16="http://schemas.microsoft.com/office/drawing/2014/main" id="{C5A9A333-05C3-5B46-872C-2AA30ACC4CEA}"/>
              </a:ext>
            </a:extLst>
          </p:cNvPr>
          <p:cNvSpPr txBox="1"/>
          <p:nvPr/>
        </p:nvSpPr>
        <p:spPr>
          <a:xfrm>
            <a:off x="7017612" y="6177755"/>
            <a:ext cx="1039578" cy="28778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メイン　サブ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8" name="テキスト ボックス 165">
            <a:extLst>
              <a:ext uri="{FF2B5EF4-FFF2-40B4-BE49-F238E27FC236}">
                <a16:creationId xmlns:a16="http://schemas.microsoft.com/office/drawing/2014/main" id="{7670F1B7-3DB9-6C42-8ECA-E94FB76A9E16}"/>
              </a:ext>
            </a:extLst>
          </p:cNvPr>
          <p:cNvSpPr txBox="1"/>
          <p:nvPr/>
        </p:nvSpPr>
        <p:spPr>
          <a:xfrm>
            <a:off x="7782787" y="5481795"/>
            <a:ext cx="1039578" cy="28778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プレイヤー４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5371D5C-32C9-6D4C-BE0F-D7DEE8D11B56}"/>
              </a:ext>
            </a:extLst>
          </p:cNvPr>
          <p:cNvSpPr/>
          <p:nvPr/>
        </p:nvSpPr>
        <p:spPr>
          <a:xfrm>
            <a:off x="7865919" y="5766941"/>
            <a:ext cx="376108" cy="315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裏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ED829A03-A89F-2B47-8621-BE7AFC52328E}"/>
              </a:ext>
            </a:extLst>
          </p:cNvPr>
          <p:cNvSpPr/>
          <p:nvPr/>
        </p:nvSpPr>
        <p:spPr>
          <a:xfrm>
            <a:off x="8322380" y="5768211"/>
            <a:ext cx="376952" cy="315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裏</a:t>
            </a:r>
          </a:p>
        </p:txBody>
      </p:sp>
      <p:sp>
        <p:nvSpPr>
          <p:cNvPr id="61" name="テキスト ボックス 168">
            <a:extLst>
              <a:ext uri="{FF2B5EF4-FFF2-40B4-BE49-F238E27FC236}">
                <a16:creationId xmlns:a16="http://schemas.microsoft.com/office/drawing/2014/main" id="{1842C9DD-30C1-5941-9536-ADE30847552E}"/>
              </a:ext>
            </a:extLst>
          </p:cNvPr>
          <p:cNvSpPr txBox="1"/>
          <p:nvPr/>
        </p:nvSpPr>
        <p:spPr>
          <a:xfrm>
            <a:off x="7849887" y="6173945"/>
            <a:ext cx="1041268" cy="28778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メイン　サブ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2" name="角丸四角形 61">
            <a:extLst>
              <a:ext uri="{FF2B5EF4-FFF2-40B4-BE49-F238E27FC236}">
                <a16:creationId xmlns:a16="http://schemas.microsoft.com/office/drawing/2014/main" id="{F5491BD5-5BB5-4F43-BF39-9A4325938BF7}"/>
              </a:ext>
            </a:extLst>
          </p:cNvPr>
          <p:cNvSpPr/>
          <p:nvPr/>
        </p:nvSpPr>
        <p:spPr>
          <a:xfrm>
            <a:off x="7329205" y="6395116"/>
            <a:ext cx="1061553" cy="3813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FINISH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7ECC129-4F39-7F47-8CEE-7B62B30690DF}"/>
              </a:ext>
            </a:extLst>
          </p:cNvPr>
          <p:cNvSpPr txBox="1"/>
          <p:nvPr/>
        </p:nvSpPr>
        <p:spPr>
          <a:xfrm>
            <a:off x="6370316" y="1554697"/>
            <a:ext cx="4658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/>
              <a:t>リアルの会話で議論を行う。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議論を円滑に行うため、カードを表示する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/>
              <a:t>プラスとマイナスボタンを押して</a:t>
            </a:r>
            <a:r>
              <a:rPr kumimoji="1" lang="en-US" altLang="ja-JP" dirty="0"/>
              <a:t>1</a:t>
            </a:r>
            <a:r>
              <a:rPr kumimoji="1" lang="ja-JP" altLang="en-US"/>
              <a:t>分ずつ変更できる</a:t>
            </a:r>
          </a:p>
        </p:txBody>
      </p:sp>
    </p:spTree>
    <p:extLst>
      <p:ext uri="{BB962C8B-B14F-4D97-AF65-F5344CB8AC3E}">
        <p14:creationId xmlns:p14="http://schemas.microsoft.com/office/powerpoint/2010/main" val="77197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5348C-B379-9845-B745-FAFF7D34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ゲームの流れ（スマホ版の４人</a:t>
            </a:r>
            <a:r>
              <a:rPr lang="en-US" altLang="ja-JP" dirty="0" err="1"/>
              <a:t>ver</a:t>
            </a:r>
            <a:r>
              <a:rPr lang="ja-JP" altLang="en-US"/>
              <a:t>）</a:t>
            </a:r>
            <a:endParaRPr kumimoji="1" lang="ja-JP" altLang="en-US"/>
          </a:p>
        </p:txBody>
      </p:sp>
      <p:pic>
        <p:nvPicPr>
          <p:cNvPr id="4" name="コンテンツ プレースホルダー 4" descr="ユーザー">
            <a:extLst>
              <a:ext uri="{FF2B5EF4-FFF2-40B4-BE49-F238E27FC236}">
                <a16:creationId xmlns:a16="http://schemas.microsoft.com/office/drawing/2014/main" id="{6BED0E79-531E-FF45-BDBC-B02E3CB19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3" y="1987066"/>
            <a:ext cx="1189704" cy="1189704"/>
          </a:xfrm>
          <a:prstGeom prst="rect">
            <a:avLst/>
          </a:prstGeom>
        </p:spPr>
      </p:pic>
      <p:pic>
        <p:nvPicPr>
          <p:cNvPr id="5" name="コンテンツ プレースホルダー 4" descr="ユーザー">
            <a:extLst>
              <a:ext uri="{FF2B5EF4-FFF2-40B4-BE49-F238E27FC236}">
                <a16:creationId xmlns:a16="http://schemas.microsoft.com/office/drawing/2014/main" id="{81A67404-47EB-464C-99B9-941D6FDB1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658" y="4227949"/>
            <a:ext cx="1189704" cy="1189704"/>
          </a:xfrm>
          <a:prstGeom prst="rect">
            <a:avLst/>
          </a:prstGeom>
        </p:spPr>
      </p:pic>
      <p:pic>
        <p:nvPicPr>
          <p:cNvPr id="6" name="コンテンツ プレースホルダー 4" descr="ユーザー">
            <a:extLst>
              <a:ext uri="{FF2B5EF4-FFF2-40B4-BE49-F238E27FC236}">
                <a16:creationId xmlns:a16="http://schemas.microsoft.com/office/drawing/2014/main" id="{8CBEA35F-644B-724C-8B2F-E03AEBCF7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9730" y="1972139"/>
            <a:ext cx="1189704" cy="1189704"/>
          </a:xfrm>
          <a:prstGeom prst="rect">
            <a:avLst/>
          </a:prstGeom>
        </p:spPr>
      </p:pic>
      <p:pic>
        <p:nvPicPr>
          <p:cNvPr id="7" name="コンテンツ プレースホルダー 4" descr="ユーザー">
            <a:extLst>
              <a:ext uri="{FF2B5EF4-FFF2-40B4-BE49-F238E27FC236}">
                <a16:creationId xmlns:a16="http://schemas.microsoft.com/office/drawing/2014/main" id="{2143D046-2878-1845-A7B3-E5BC54763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6539" y="4202168"/>
            <a:ext cx="1189704" cy="118970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F3EF81-DADF-6C4F-AF16-C6D9BFA53CDC}"/>
              </a:ext>
            </a:extLst>
          </p:cNvPr>
          <p:cNvSpPr txBox="1"/>
          <p:nvPr/>
        </p:nvSpPr>
        <p:spPr>
          <a:xfrm>
            <a:off x="838200" y="1490633"/>
            <a:ext cx="3493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ja-JP" altLang="en-US" sz="2000"/>
              <a:t>夜のアクションのフェーズ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7A2BBA7-CDB8-E948-B38F-0B9263CB4DEB}"/>
              </a:ext>
            </a:extLst>
          </p:cNvPr>
          <p:cNvSpPr txBox="1"/>
          <p:nvPr/>
        </p:nvSpPr>
        <p:spPr>
          <a:xfrm>
            <a:off x="6283202" y="1637444"/>
            <a:ext cx="465803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1.</a:t>
            </a:r>
            <a:r>
              <a:rPr lang="ja-JP" altLang="en-US" sz="2000"/>
              <a:t>　メインカードに警察を選んだ人は、スマホを操作してアクションを行う。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000" dirty="0"/>
              <a:t>2.</a:t>
            </a:r>
            <a:r>
              <a:rPr lang="ja-JP" altLang="en-US" sz="2000"/>
              <a:t>　</a:t>
            </a:r>
            <a:r>
              <a:rPr lang="ja-JP" altLang="en-US"/>
              <a:t>メインカードに</a:t>
            </a:r>
            <a:r>
              <a:rPr lang="en-US" altLang="ja-JP" dirty="0"/>
              <a:t>DJ</a:t>
            </a:r>
            <a:r>
              <a:rPr lang="ja-JP" altLang="en-US"/>
              <a:t>を選んだ人は、スマホを操作してアクションを行う。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242926B-0A13-0E43-824E-576DC73BCF04}"/>
              </a:ext>
            </a:extLst>
          </p:cNvPr>
          <p:cNvSpPr/>
          <p:nvPr/>
        </p:nvSpPr>
        <p:spPr>
          <a:xfrm>
            <a:off x="4341049" y="3803887"/>
            <a:ext cx="1508760" cy="26117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38" name="テキスト ボックス 180">
            <a:extLst>
              <a:ext uri="{FF2B5EF4-FFF2-40B4-BE49-F238E27FC236}">
                <a16:creationId xmlns:a16="http://schemas.microsoft.com/office/drawing/2014/main" id="{9585598A-1C9B-7949-BA6A-034BCEA8FDB5}"/>
              </a:ext>
            </a:extLst>
          </p:cNvPr>
          <p:cNvSpPr txBox="1"/>
          <p:nvPr/>
        </p:nvSpPr>
        <p:spPr>
          <a:xfrm>
            <a:off x="4570919" y="3995022"/>
            <a:ext cx="1023620" cy="58039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6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誰か１人のサブカードを確認できます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71A21784-3AC7-624E-8169-C6ADB20FA68F}"/>
              </a:ext>
            </a:extLst>
          </p:cNvPr>
          <p:cNvSpPr/>
          <p:nvPr/>
        </p:nvSpPr>
        <p:spPr>
          <a:xfrm>
            <a:off x="4580444" y="4569697"/>
            <a:ext cx="1035685" cy="344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プレイヤー１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8B1C6F6B-E411-1745-88EF-00BD6F7A76DC}"/>
              </a:ext>
            </a:extLst>
          </p:cNvPr>
          <p:cNvSpPr/>
          <p:nvPr/>
        </p:nvSpPr>
        <p:spPr>
          <a:xfrm>
            <a:off x="4589334" y="5096747"/>
            <a:ext cx="1035685" cy="344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プレイヤー２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1" name="角丸四角形 50">
            <a:extLst>
              <a:ext uri="{FF2B5EF4-FFF2-40B4-BE49-F238E27FC236}">
                <a16:creationId xmlns:a16="http://schemas.microsoft.com/office/drawing/2014/main" id="{CCE9A479-83ED-D448-9019-FE0C66307504}"/>
              </a:ext>
            </a:extLst>
          </p:cNvPr>
          <p:cNvSpPr/>
          <p:nvPr/>
        </p:nvSpPr>
        <p:spPr>
          <a:xfrm>
            <a:off x="4589334" y="5555217"/>
            <a:ext cx="1035685" cy="344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プレイヤー３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B0BCE96B-43D3-D44F-9B4C-3695BE2070DB}"/>
              </a:ext>
            </a:extLst>
          </p:cNvPr>
          <p:cNvSpPr/>
          <p:nvPr/>
        </p:nvSpPr>
        <p:spPr>
          <a:xfrm>
            <a:off x="6174929" y="3801347"/>
            <a:ext cx="1508760" cy="2613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3" name="テキスト ボックス 185">
            <a:extLst>
              <a:ext uri="{FF2B5EF4-FFF2-40B4-BE49-F238E27FC236}">
                <a16:creationId xmlns:a16="http://schemas.microsoft.com/office/drawing/2014/main" id="{124DC288-B23F-6041-B1B2-192E67085FA1}"/>
              </a:ext>
            </a:extLst>
          </p:cNvPr>
          <p:cNvSpPr txBox="1"/>
          <p:nvPr/>
        </p:nvSpPr>
        <p:spPr>
          <a:xfrm>
            <a:off x="6514019" y="3994387"/>
            <a:ext cx="1023620" cy="58039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6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プレイヤー１のサブカードは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9BEDE3F-84F2-0440-9E1C-86C00BB219E4}"/>
              </a:ext>
            </a:extLst>
          </p:cNvPr>
          <p:cNvSpPr/>
          <p:nvPr/>
        </p:nvSpPr>
        <p:spPr>
          <a:xfrm>
            <a:off x="6627049" y="4686537"/>
            <a:ext cx="720090" cy="688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5" name="テキスト ボックス 187">
            <a:extLst>
              <a:ext uri="{FF2B5EF4-FFF2-40B4-BE49-F238E27FC236}">
                <a16:creationId xmlns:a16="http://schemas.microsoft.com/office/drawing/2014/main" id="{74FBCD43-9BB6-2A4E-B8E2-571484647A13}"/>
              </a:ext>
            </a:extLst>
          </p:cNvPr>
          <p:cNvSpPr txBox="1"/>
          <p:nvPr/>
        </p:nvSpPr>
        <p:spPr>
          <a:xfrm>
            <a:off x="6627049" y="5416152"/>
            <a:ext cx="782320" cy="31686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おばけ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6" name="テキスト ボックス 191">
            <a:extLst>
              <a:ext uri="{FF2B5EF4-FFF2-40B4-BE49-F238E27FC236}">
                <a16:creationId xmlns:a16="http://schemas.microsoft.com/office/drawing/2014/main" id="{B84DC3E9-D48B-D644-B750-3F7998751959}"/>
              </a:ext>
            </a:extLst>
          </p:cNvPr>
          <p:cNvSpPr txBox="1"/>
          <p:nvPr/>
        </p:nvSpPr>
        <p:spPr>
          <a:xfrm>
            <a:off x="6632129" y="5842237"/>
            <a:ext cx="782320" cy="31686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残り○秒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B28EE35C-C630-1843-BC1E-495EBEC78B6B}"/>
              </a:ext>
            </a:extLst>
          </p:cNvPr>
          <p:cNvCxnSpPr/>
          <p:nvPr/>
        </p:nvCxnSpPr>
        <p:spPr>
          <a:xfrm>
            <a:off x="5719634" y="5144372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グラフィックス 49" descr="裁判官">
            <a:extLst>
              <a:ext uri="{FF2B5EF4-FFF2-40B4-BE49-F238E27FC236}">
                <a16:creationId xmlns:a16="http://schemas.microsoft.com/office/drawing/2014/main" id="{9FB25299-B427-284B-A4D5-2438919E48C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4839" y="4782422"/>
            <a:ext cx="524510" cy="52451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0C3443A-4040-984B-B97E-BC28017DE67B}"/>
              </a:ext>
            </a:extLst>
          </p:cNvPr>
          <p:cNvSpPr txBox="1"/>
          <p:nvPr/>
        </p:nvSpPr>
        <p:spPr>
          <a:xfrm>
            <a:off x="5663732" y="33349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警察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DD7D3828-0199-FA4C-93E4-EA515CCF0B18}"/>
              </a:ext>
            </a:extLst>
          </p:cNvPr>
          <p:cNvSpPr/>
          <p:nvPr/>
        </p:nvSpPr>
        <p:spPr>
          <a:xfrm>
            <a:off x="8182988" y="3801347"/>
            <a:ext cx="1508760" cy="2613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0" name="テキスト ボックス 212">
            <a:extLst>
              <a:ext uri="{FF2B5EF4-FFF2-40B4-BE49-F238E27FC236}">
                <a16:creationId xmlns:a16="http://schemas.microsoft.com/office/drawing/2014/main" id="{4868F627-82D7-724E-BDF6-4A3DE6BC2F27}"/>
              </a:ext>
            </a:extLst>
          </p:cNvPr>
          <p:cNvSpPr txBox="1"/>
          <p:nvPr/>
        </p:nvSpPr>
        <p:spPr>
          <a:xfrm>
            <a:off x="8298558" y="3927077"/>
            <a:ext cx="1263650" cy="58039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6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誰か１人のメインカードとサブカードを入れ替えます。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1" name="角丸四角形 60">
            <a:extLst>
              <a:ext uri="{FF2B5EF4-FFF2-40B4-BE49-F238E27FC236}">
                <a16:creationId xmlns:a16="http://schemas.microsoft.com/office/drawing/2014/main" id="{03DD6216-D87D-424D-99D3-DEF24734CE69}"/>
              </a:ext>
            </a:extLst>
          </p:cNvPr>
          <p:cNvSpPr/>
          <p:nvPr/>
        </p:nvSpPr>
        <p:spPr>
          <a:xfrm>
            <a:off x="8417938" y="4499847"/>
            <a:ext cx="1035685" cy="344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プレイヤー１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2" name="角丸四角形 61">
            <a:extLst>
              <a:ext uri="{FF2B5EF4-FFF2-40B4-BE49-F238E27FC236}">
                <a16:creationId xmlns:a16="http://schemas.microsoft.com/office/drawing/2014/main" id="{C785B0E8-4905-6447-92E9-A1B71B48F544}"/>
              </a:ext>
            </a:extLst>
          </p:cNvPr>
          <p:cNvSpPr/>
          <p:nvPr/>
        </p:nvSpPr>
        <p:spPr>
          <a:xfrm>
            <a:off x="8426828" y="5077062"/>
            <a:ext cx="1035685" cy="344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プレイヤー２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3" name="角丸四角形 62">
            <a:extLst>
              <a:ext uri="{FF2B5EF4-FFF2-40B4-BE49-F238E27FC236}">
                <a16:creationId xmlns:a16="http://schemas.microsoft.com/office/drawing/2014/main" id="{F30A3771-722F-5F40-8936-4B8266E5BE9B}"/>
              </a:ext>
            </a:extLst>
          </p:cNvPr>
          <p:cNvSpPr/>
          <p:nvPr/>
        </p:nvSpPr>
        <p:spPr>
          <a:xfrm>
            <a:off x="8426828" y="5535532"/>
            <a:ext cx="1035685" cy="344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プレイヤー３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4" name="テキスト ボックス 216">
            <a:extLst>
              <a:ext uri="{FF2B5EF4-FFF2-40B4-BE49-F238E27FC236}">
                <a16:creationId xmlns:a16="http://schemas.microsoft.com/office/drawing/2014/main" id="{E93CE8A3-D22D-794C-8DB6-539F5E49287A}"/>
              </a:ext>
            </a:extLst>
          </p:cNvPr>
          <p:cNvSpPr txBox="1"/>
          <p:nvPr/>
        </p:nvSpPr>
        <p:spPr>
          <a:xfrm>
            <a:off x="8531603" y="6001622"/>
            <a:ext cx="782320" cy="31686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残り１５秒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EBC741E6-772F-304B-B059-9F815D11F771}"/>
              </a:ext>
            </a:extLst>
          </p:cNvPr>
          <p:cNvSpPr/>
          <p:nvPr/>
        </p:nvSpPr>
        <p:spPr>
          <a:xfrm>
            <a:off x="10239118" y="3807062"/>
            <a:ext cx="1508760" cy="2613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6" name="テキスト ボックス 220">
            <a:extLst>
              <a:ext uri="{FF2B5EF4-FFF2-40B4-BE49-F238E27FC236}">
                <a16:creationId xmlns:a16="http://schemas.microsoft.com/office/drawing/2014/main" id="{3DF692C1-329D-5A4C-9FF0-75BC27535AC4}"/>
              </a:ext>
            </a:extLst>
          </p:cNvPr>
          <p:cNvSpPr txBox="1"/>
          <p:nvPr/>
        </p:nvSpPr>
        <p:spPr>
          <a:xfrm>
            <a:off x="10350878" y="4375387"/>
            <a:ext cx="1375410" cy="58039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6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プレイヤー１のメインカードとサブカードを入れ替えました。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7" name="テキスト ボックス 221">
            <a:extLst>
              <a:ext uri="{FF2B5EF4-FFF2-40B4-BE49-F238E27FC236}">
                <a16:creationId xmlns:a16="http://schemas.microsoft.com/office/drawing/2014/main" id="{28AFADBD-9925-DA4C-9C89-146FCE8FBEED}"/>
              </a:ext>
            </a:extLst>
          </p:cNvPr>
          <p:cNvSpPr txBox="1"/>
          <p:nvPr/>
        </p:nvSpPr>
        <p:spPr>
          <a:xfrm>
            <a:off x="10581383" y="5883512"/>
            <a:ext cx="782320" cy="31686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残り○秒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648787DD-367D-D844-95A5-A3D4DDFDB9A7}"/>
              </a:ext>
            </a:extLst>
          </p:cNvPr>
          <p:cNvCxnSpPr>
            <a:cxnSpLocks/>
          </p:cNvCxnSpPr>
          <p:nvPr/>
        </p:nvCxnSpPr>
        <p:spPr>
          <a:xfrm flipV="1">
            <a:off x="9607021" y="5093348"/>
            <a:ext cx="760951" cy="1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0032F15-2ECF-184D-9420-12113C07B895}"/>
              </a:ext>
            </a:extLst>
          </p:cNvPr>
          <p:cNvSpPr txBox="1"/>
          <p:nvPr/>
        </p:nvSpPr>
        <p:spPr>
          <a:xfrm>
            <a:off x="9802578" y="338162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DJ</a:t>
            </a:r>
            <a:endParaRPr kumimoji="1" lang="ja-JP" altLang="en-US"/>
          </a:p>
        </p:txBody>
      </p:sp>
      <p:sp>
        <p:nvSpPr>
          <p:cNvPr id="79" name="テキスト ボックス 216">
            <a:extLst>
              <a:ext uri="{FF2B5EF4-FFF2-40B4-BE49-F238E27FC236}">
                <a16:creationId xmlns:a16="http://schemas.microsoft.com/office/drawing/2014/main" id="{75489713-BA52-2740-808A-4A392D9982FF}"/>
              </a:ext>
            </a:extLst>
          </p:cNvPr>
          <p:cNvSpPr txBox="1"/>
          <p:nvPr/>
        </p:nvSpPr>
        <p:spPr>
          <a:xfrm>
            <a:off x="4751800" y="6057398"/>
            <a:ext cx="782320" cy="31686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残り１５秒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35" name="グラフィックス 34" descr="スマート フォン">
            <a:extLst>
              <a:ext uri="{FF2B5EF4-FFF2-40B4-BE49-F238E27FC236}">
                <a16:creationId xmlns:a16="http://schemas.microsoft.com/office/drawing/2014/main" id="{DCF8A90F-4992-1045-AC7F-A316E17C0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61251" y="34293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5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5348C-B379-9845-B745-FAFF7D34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ゲームの流れ（スマホ版の４人</a:t>
            </a:r>
            <a:r>
              <a:rPr lang="en-US" altLang="ja-JP" dirty="0" err="1"/>
              <a:t>ver</a:t>
            </a:r>
            <a:r>
              <a:rPr lang="ja-JP" altLang="en-US"/>
              <a:t>）</a:t>
            </a:r>
            <a:endParaRPr kumimoji="1" lang="ja-JP" altLang="en-US"/>
          </a:p>
        </p:txBody>
      </p:sp>
      <p:pic>
        <p:nvPicPr>
          <p:cNvPr id="4" name="コンテンツ プレースホルダー 4" descr="ユーザー">
            <a:extLst>
              <a:ext uri="{FF2B5EF4-FFF2-40B4-BE49-F238E27FC236}">
                <a16:creationId xmlns:a16="http://schemas.microsoft.com/office/drawing/2014/main" id="{6BED0E79-531E-FF45-BDBC-B02E3CB19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3" y="1987066"/>
            <a:ext cx="1189704" cy="1189704"/>
          </a:xfrm>
          <a:prstGeom prst="rect">
            <a:avLst/>
          </a:prstGeom>
        </p:spPr>
      </p:pic>
      <p:pic>
        <p:nvPicPr>
          <p:cNvPr id="5" name="コンテンツ プレースホルダー 4" descr="ユーザー">
            <a:extLst>
              <a:ext uri="{FF2B5EF4-FFF2-40B4-BE49-F238E27FC236}">
                <a16:creationId xmlns:a16="http://schemas.microsoft.com/office/drawing/2014/main" id="{81A67404-47EB-464C-99B9-941D6FDB1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658" y="4227949"/>
            <a:ext cx="1189704" cy="1189704"/>
          </a:xfrm>
          <a:prstGeom prst="rect">
            <a:avLst/>
          </a:prstGeom>
        </p:spPr>
      </p:pic>
      <p:pic>
        <p:nvPicPr>
          <p:cNvPr id="6" name="コンテンツ プレースホルダー 4" descr="ユーザー">
            <a:extLst>
              <a:ext uri="{FF2B5EF4-FFF2-40B4-BE49-F238E27FC236}">
                <a16:creationId xmlns:a16="http://schemas.microsoft.com/office/drawing/2014/main" id="{8CBEA35F-644B-724C-8B2F-E03AEBCF7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9730" y="1972139"/>
            <a:ext cx="1189704" cy="1189704"/>
          </a:xfrm>
          <a:prstGeom prst="rect">
            <a:avLst/>
          </a:prstGeom>
        </p:spPr>
      </p:pic>
      <p:pic>
        <p:nvPicPr>
          <p:cNvPr id="7" name="コンテンツ プレースホルダー 4" descr="ユーザー">
            <a:extLst>
              <a:ext uri="{FF2B5EF4-FFF2-40B4-BE49-F238E27FC236}">
                <a16:creationId xmlns:a16="http://schemas.microsoft.com/office/drawing/2014/main" id="{2143D046-2878-1845-A7B3-E5BC54763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6539" y="4202168"/>
            <a:ext cx="1189704" cy="1189704"/>
          </a:xfrm>
          <a:prstGeom prst="rect">
            <a:avLst/>
          </a:prstGeom>
        </p:spPr>
      </p:pic>
      <p:pic>
        <p:nvPicPr>
          <p:cNvPr id="9" name="グラフィックス 8" descr="スマート フォン">
            <a:extLst>
              <a:ext uri="{FF2B5EF4-FFF2-40B4-BE49-F238E27FC236}">
                <a16:creationId xmlns:a16="http://schemas.microsoft.com/office/drawing/2014/main" id="{58156C7C-9BFC-8C4E-94A4-B02B4FA8A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4884" y="3429000"/>
            <a:ext cx="914400" cy="9144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F3EF81-DADF-6C4F-AF16-C6D9BFA53CDC}"/>
              </a:ext>
            </a:extLst>
          </p:cNvPr>
          <p:cNvSpPr txBox="1"/>
          <p:nvPr/>
        </p:nvSpPr>
        <p:spPr>
          <a:xfrm>
            <a:off x="838200" y="1490633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ja-JP" altLang="en-US" sz="2000"/>
              <a:t>議論</a:t>
            </a:r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3B60484-A585-474B-A3DF-66F07A8A65C6}"/>
              </a:ext>
            </a:extLst>
          </p:cNvPr>
          <p:cNvSpPr/>
          <p:nvPr/>
        </p:nvSpPr>
        <p:spPr>
          <a:xfrm>
            <a:off x="6587980" y="3429000"/>
            <a:ext cx="2426526" cy="335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42" name="テキスト ボックス 149">
            <a:extLst>
              <a:ext uri="{FF2B5EF4-FFF2-40B4-BE49-F238E27FC236}">
                <a16:creationId xmlns:a16="http://schemas.microsoft.com/office/drawing/2014/main" id="{AF279213-0A70-954B-97BB-17480BEAADC5}"/>
              </a:ext>
            </a:extLst>
          </p:cNvPr>
          <p:cNvSpPr txBox="1"/>
          <p:nvPr/>
        </p:nvSpPr>
        <p:spPr>
          <a:xfrm>
            <a:off x="7276447" y="3677374"/>
            <a:ext cx="1123252" cy="388366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TIME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3" name="テキスト ボックス 150">
            <a:extLst>
              <a:ext uri="{FF2B5EF4-FFF2-40B4-BE49-F238E27FC236}">
                <a16:creationId xmlns:a16="http://schemas.microsoft.com/office/drawing/2014/main" id="{CF15EBA3-3A47-654C-A868-AFE77BF4FF7E}"/>
              </a:ext>
            </a:extLst>
          </p:cNvPr>
          <p:cNvSpPr txBox="1"/>
          <p:nvPr/>
        </p:nvSpPr>
        <p:spPr>
          <a:xfrm>
            <a:off x="7262811" y="4023132"/>
            <a:ext cx="1141000" cy="38138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００：００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4" name="加算記号 43">
            <a:extLst>
              <a:ext uri="{FF2B5EF4-FFF2-40B4-BE49-F238E27FC236}">
                <a16:creationId xmlns:a16="http://schemas.microsoft.com/office/drawing/2014/main" id="{88033997-9B2C-BC40-8506-27AC6852E079}"/>
              </a:ext>
            </a:extLst>
          </p:cNvPr>
          <p:cNvSpPr/>
          <p:nvPr/>
        </p:nvSpPr>
        <p:spPr>
          <a:xfrm>
            <a:off x="8337264" y="4034117"/>
            <a:ext cx="333849" cy="279400"/>
          </a:xfrm>
          <a:prstGeom prst="mathPlus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45" name="減算記号 44">
            <a:extLst>
              <a:ext uri="{FF2B5EF4-FFF2-40B4-BE49-F238E27FC236}">
                <a16:creationId xmlns:a16="http://schemas.microsoft.com/office/drawing/2014/main" id="{5203E22F-30B5-2B42-A9EC-915B975C636C}"/>
              </a:ext>
            </a:extLst>
          </p:cNvPr>
          <p:cNvSpPr/>
          <p:nvPr/>
        </p:nvSpPr>
        <p:spPr>
          <a:xfrm>
            <a:off x="6948521" y="4026307"/>
            <a:ext cx="456400" cy="381381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46" name="テキスト ボックス 153">
            <a:extLst>
              <a:ext uri="{FF2B5EF4-FFF2-40B4-BE49-F238E27FC236}">
                <a16:creationId xmlns:a16="http://schemas.microsoft.com/office/drawing/2014/main" id="{E12C09B3-B98E-954E-BFD6-7BCA66F203A8}"/>
              </a:ext>
            </a:extLst>
          </p:cNvPr>
          <p:cNvSpPr txBox="1"/>
          <p:nvPr/>
        </p:nvSpPr>
        <p:spPr>
          <a:xfrm>
            <a:off x="6890612" y="4518500"/>
            <a:ext cx="1039578" cy="28778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プレイヤー１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864EFD8-D5BF-3F41-B96B-66D8849100EF}"/>
              </a:ext>
            </a:extLst>
          </p:cNvPr>
          <p:cNvSpPr/>
          <p:nvPr/>
        </p:nvSpPr>
        <p:spPr>
          <a:xfrm>
            <a:off x="6953424" y="4812536"/>
            <a:ext cx="376108" cy="315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裏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8BFB141-EBA8-DD44-AC0D-4FFE3F4CD74E}"/>
              </a:ext>
            </a:extLst>
          </p:cNvPr>
          <p:cNvSpPr/>
          <p:nvPr/>
        </p:nvSpPr>
        <p:spPr>
          <a:xfrm>
            <a:off x="7365539" y="4813806"/>
            <a:ext cx="376108" cy="315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裏</a:t>
            </a:r>
          </a:p>
        </p:txBody>
      </p:sp>
      <p:sp>
        <p:nvSpPr>
          <p:cNvPr id="49" name="テキスト ボックス 156">
            <a:extLst>
              <a:ext uri="{FF2B5EF4-FFF2-40B4-BE49-F238E27FC236}">
                <a16:creationId xmlns:a16="http://schemas.microsoft.com/office/drawing/2014/main" id="{6C08ED0A-B6C8-A048-AA8E-8707A7E16235}"/>
              </a:ext>
            </a:extLst>
          </p:cNvPr>
          <p:cNvSpPr txBox="1"/>
          <p:nvPr/>
        </p:nvSpPr>
        <p:spPr>
          <a:xfrm>
            <a:off x="6955382" y="5215095"/>
            <a:ext cx="1039578" cy="28778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メイン　サブ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0" name="テキスト ボックス 157">
            <a:extLst>
              <a:ext uri="{FF2B5EF4-FFF2-40B4-BE49-F238E27FC236}">
                <a16:creationId xmlns:a16="http://schemas.microsoft.com/office/drawing/2014/main" id="{C411F353-E5C8-6D4C-8A6F-2C628F9C3E2E}"/>
              </a:ext>
            </a:extLst>
          </p:cNvPr>
          <p:cNvSpPr txBox="1"/>
          <p:nvPr/>
        </p:nvSpPr>
        <p:spPr>
          <a:xfrm>
            <a:off x="7782577" y="4520405"/>
            <a:ext cx="1041268" cy="28778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プレイヤー２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314DC75-3E5C-C94F-8F88-696EBBD0FDD0}"/>
              </a:ext>
            </a:extLst>
          </p:cNvPr>
          <p:cNvSpPr/>
          <p:nvPr/>
        </p:nvSpPr>
        <p:spPr>
          <a:xfrm>
            <a:off x="7870895" y="4814441"/>
            <a:ext cx="376952" cy="315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裏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591866A-9655-424F-B9C9-916E9A4F8C3F}"/>
              </a:ext>
            </a:extLst>
          </p:cNvPr>
          <p:cNvSpPr/>
          <p:nvPr/>
        </p:nvSpPr>
        <p:spPr>
          <a:xfrm>
            <a:off x="8283114" y="4815711"/>
            <a:ext cx="376108" cy="315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裏</a:t>
            </a:r>
          </a:p>
        </p:txBody>
      </p:sp>
      <p:sp>
        <p:nvSpPr>
          <p:cNvPr id="53" name="テキスト ボックス 160">
            <a:extLst>
              <a:ext uri="{FF2B5EF4-FFF2-40B4-BE49-F238E27FC236}">
                <a16:creationId xmlns:a16="http://schemas.microsoft.com/office/drawing/2014/main" id="{8162DD17-BC57-EF4A-9A8D-1DFDCAE24A1B}"/>
              </a:ext>
            </a:extLst>
          </p:cNvPr>
          <p:cNvSpPr txBox="1"/>
          <p:nvPr/>
        </p:nvSpPr>
        <p:spPr>
          <a:xfrm>
            <a:off x="7866607" y="5217000"/>
            <a:ext cx="1039578" cy="28778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メイン　サブ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4" name="テキスト ボックス 161">
            <a:extLst>
              <a:ext uri="{FF2B5EF4-FFF2-40B4-BE49-F238E27FC236}">
                <a16:creationId xmlns:a16="http://schemas.microsoft.com/office/drawing/2014/main" id="{3CE95CDE-E531-1648-808D-7A6190696700}"/>
              </a:ext>
            </a:extLst>
          </p:cNvPr>
          <p:cNvSpPr txBox="1"/>
          <p:nvPr/>
        </p:nvSpPr>
        <p:spPr>
          <a:xfrm>
            <a:off x="6881087" y="5481160"/>
            <a:ext cx="1039578" cy="28778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プレイヤー３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90180AA8-ADE4-8B44-9E94-15D488030311}"/>
              </a:ext>
            </a:extLst>
          </p:cNvPr>
          <p:cNvSpPr/>
          <p:nvPr/>
        </p:nvSpPr>
        <p:spPr>
          <a:xfrm>
            <a:off x="6952154" y="5775196"/>
            <a:ext cx="376108" cy="315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裏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5FB34F6-A539-8047-ABA5-1E9F8CD02CC8}"/>
              </a:ext>
            </a:extLst>
          </p:cNvPr>
          <p:cNvSpPr/>
          <p:nvPr/>
        </p:nvSpPr>
        <p:spPr>
          <a:xfrm>
            <a:off x="7364269" y="5776466"/>
            <a:ext cx="376108" cy="315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裏</a:t>
            </a:r>
          </a:p>
        </p:txBody>
      </p:sp>
      <p:sp>
        <p:nvSpPr>
          <p:cNvPr id="57" name="テキスト ボックス 164">
            <a:extLst>
              <a:ext uri="{FF2B5EF4-FFF2-40B4-BE49-F238E27FC236}">
                <a16:creationId xmlns:a16="http://schemas.microsoft.com/office/drawing/2014/main" id="{C5A9A333-05C3-5B46-872C-2AA30ACC4CEA}"/>
              </a:ext>
            </a:extLst>
          </p:cNvPr>
          <p:cNvSpPr txBox="1"/>
          <p:nvPr/>
        </p:nvSpPr>
        <p:spPr>
          <a:xfrm>
            <a:off x="7017612" y="6177755"/>
            <a:ext cx="1039578" cy="28778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メイン　サブ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8" name="テキスト ボックス 165">
            <a:extLst>
              <a:ext uri="{FF2B5EF4-FFF2-40B4-BE49-F238E27FC236}">
                <a16:creationId xmlns:a16="http://schemas.microsoft.com/office/drawing/2014/main" id="{7670F1B7-3DB9-6C42-8ECA-E94FB76A9E16}"/>
              </a:ext>
            </a:extLst>
          </p:cNvPr>
          <p:cNvSpPr txBox="1"/>
          <p:nvPr/>
        </p:nvSpPr>
        <p:spPr>
          <a:xfrm>
            <a:off x="7782787" y="5481795"/>
            <a:ext cx="1039578" cy="28778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プレイヤー４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5371D5C-32C9-6D4C-BE0F-D7DEE8D11B56}"/>
              </a:ext>
            </a:extLst>
          </p:cNvPr>
          <p:cNvSpPr/>
          <p:nvPr/>
        </p:nvSpPr>
        <p:spPr>
          <a:xfrm>
            <a:off x="7865919" y="5766941"/>
            <a:ext cx="376108" cy="315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裏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ED829A03-A89F-2B47-8621-BE7AFC52328E}"/>
              </a:ext>
            </a:extLst>
          </p:cNvPr>
          <p:cNvSpPr/>
          <p:nvPr/>
        </p:nvSpPr>
        <p:spPr>
          <a:xfrm>
            <a:off x="8322380" y="5768211"/>
            <a:ext cx="376952" cy="315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裏</a:t>
            </a:r>
          </a:p>
        </p:txBody>
      </p:sp>
      <p:sp>
        <p:nvSpPr>
          <p:cNvPr id="61" name="テキスト ボックス 168">
            <a:extLst>
              <a:ext uri="{FF2B5EF4-FFF2-40B4-BE49-F238E27FC236}">
                <a16:creationId xmlns:a16="http://schemas.microsoft.com/office/drawing/2014/main" id="{1842C9DD-30C1-5941-9536-ADE30847552E}"/>
              </a:ext>
            </a:extLst>
          </p:cNvPr>
          <p:cNvSpPr txBox="1"/>
          <p:nvPr/>
        </p:nvSpPr>
        <p:spPr>
          <a:xfrm>
            <a:off x="7849887" y="6173945"/>
            <a:ext cx="1041268" cy="28778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メイン　サブ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2" name="角丸四角形 61">
            <a:extLst>
              <a:ext uri="{FF2B5EF4-FFF2-40B4-BE49-F238E27FC236}">
                <a16:creationId xmlns:a16="http://schemas.microsoft.com/office/drawing/2014/main" id="{F5491BD5-5BB5-4F43-BF39-9A4325938BF7}"/>
              </a:ext>
            </a:extLst>
          </p:cNvPr>
          <p:cNvSpPr/>
          <p:nvPr/>
        </p:nvSpPr>
        <p:spPr>
          <a:xfrm>
            <a:off x="7329205" y="6395116"/>
            <a:ext cx="1061553" cy="3813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FINISH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7ECC129-4F39-7F47-8CEE-7B62B30690DF}"/>
              </a:ext>
            </a:extLst>
          </p:cNvPr>
          <p:cNvSpPr txBox="1"/>
          <p:nvPr/>
        </p:nvSpPr>
        <p:spPr>
          <a:xfrm>
            <a:off x="6370316" y="1554697"/>
            <a:ext cx="4658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/>
              <a:t>リアルの会話で議論を行う。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議論を円滑に行うため、カードを表示する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/>
              <a:t>プラスとマイナスボタンを押して</a:t>
            </a:r>
            <a:r>
              <a:rPr kumimoji="1" lang="en-US" altLang="ja-JP" dirty="0"/>
              <a:t>1</a:t>
            </a:r>
            <a:r>
              <a:rPr kumimoji="1" lang="ja-JP" altLang="en-US"/>
              <a:t>分ずつ変更できる</a:t>
            </a:r>
          </a:p>
        </p:txBody>
      </p:sp>
    </p:spTree>
    <p:extLst>
      <p:ext uri="{BB962C8B-B14F-4D97-AF65-F5344CB8AC3E}">
        <p14:creationId xmlns:p14="http://schemas.microsoft.com/office/powerpoint/2010/main" val="205309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5348C-B379-9845-B745-FAFF7D34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ゲームの流れ（スマホ版の４人</a:t>
            </a:r>
            <a:r>
              <a:rPr lang="en-US" altLang="ja-JP" dirty="0" err="1"/>
              <a:t>ver</a:t>
            </a:r>
            <a:r>
              <a:rPr lang="ja-JP" altLang="en-US"/>
              <a:t>）</a:t>
            </a:r>
            <a:endParaRPr kumimoji="1" lang="ja-JP" altLang="en-US"/>
          </a:p>
        </p:txBody>
      </p:sp>
      <p:pic>
        <p:nvPicPr>
          <p:cNvPr id="4" name="コンテンツ プレースホルダー 4" descr="ユーザー">
            <a:extLst>
              <a:ext uri="{FF2B5EF4-FFF2-40B4-BE49-F238E27FC236}">
                <a16:creationId xmlns:a16="http://schemas.microsoft.com/office/drawing/2014/main" id="{6BED0E79-531E-FF45-BDBC-B02E3CB19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3" y="1987066"/>
            <a:ext cx="1189704" cy="1189704"/>
          </a:xfrm>
          <a:prstGeom prst="rect">
            <a:avLst/>
          </a:prstGeom>
        </p:spPr>
      </p:pic>
      <p:pic>
        <p:nvPicPr>
          <p:cNvPr id="5" name="コンテンツ プレースホルダー 4" descr="ユーザー">
            <a:extLst>
              <a:ext uri="{FF2B5EF4-FFF2-40B4-BE49-F238E27FC236}">
                <a16:creationId xmlns:a16="http://schemas.microsoft.com/office/drawing/2014/main" id="{81A67404-47EB-464C-99B9-941D6FDB1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658" y="4227949"/>
            <a:ext cx="1189704" cy="1189704"/>
          </a:xfrm>
          <a:prstGeom prst="rect">
            <a:avLst/>
          </a:prstGeom>
        </p:spPr>
      </p:pic>
      <p:pic>
        <p:nvPicPr>
          <p:cNvPr id="6" name="コンテンツ プレースホルダー 4" descr="ユーザー">
            <a:extLst>
              <a:ext uri="{FF2B5EF4-FFF2-40B4-BE49-F238E27FC236}">
                <a16:creationId xmlns:a16="http://schemas.microsoft.com/office/drawing/2014/main" id="{8CBEA35F-644B-724C-8B2F-E03AEBCF7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9730" y="1972139"/>
            <a:ext cx="1189704" cy="1189704"/>
          </a:xfrm>
          <a:prstGeom prst="rect">
            <a:avLst/>
          </a:prstGeom>
        </p:spPr>
      </p:pic>
      <p:pic>
        <p:nvPicPr>
          <p:cNvPr id="7" name="コンテンツ プレースホルダー 4" descr="ユーザー">
            <a:extLst>
              <a:ext uri="{FF2B5EF4-FFF2-40B4-BE49-F238E27FC236}">
                <a16:creationId xmlns:a16="http://schemas.microsoft.com/office/drawing/2014/main" id="{2143D046-2878-1845-A7B3-E5BC54763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6539" y="4202168"/>
            <a:ext cx="1189704" cy="118970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F3EF81-DADF-6C4F-AF16-C6D9BFA53CDC}"/>
              </a:ext>
            </a:extLst>
          </p:cNvPr>
          <p:cNvSpPr txBox="1"/>
          <p:nvPr/>
        </p:nvSpPr>
        <p:spPr>
          <a:xfrm>
            <a:off x="838200" y="1490633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ja-JP" altLang="en-US" sz="2000"/>
              <a:t>投票</a:t>
            </a:r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7ECC129-4F39-7F47-8CEE-7B62B30690DF}"/>
              </a:ext>
            </a:extLst>
          </p:cNvPr>
          <p:cNvSpPr txBox="1"/>
          <p:nvPr/>
        </p:nvSpPr>
        <p:spPr>
          <a:xfrm>
            <a:off x="6370316" y="1554697"/>
            <a:ext cx="4658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dirty="0"/>
              <a:t>1</a:t>
            </a:r>
            <a:r>
              <a:rPr kumimoji="1" lang="ja-JP" altLang="en-US"/>
              <a:t>人づつスマホを回して投票を行う。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データとしては、非投票者のデータのみ保持すればよい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追放者が決まれば、結果を表示して、ゲーム終了</a:t>
            </a:r>
            <a:endParaRPr kumimoji="1" lang="en-US" altLang="ja-JP" dirty="0"/>
          </a:p>
        </p:txBody>
      </p:sp>
      <p:pic>
        <p:nvPicPr>
          <p:cNvPr id="33" name="グラフィックス 32" descr="スマート フォン">
            <a:extLst>
              <a:ext uri="{FF2B5EF4-FFF2-40B4-BE49-F238E27FC236}">
                <a16:creationId xmlns:a16="http://schemas.microsoft.com/office/drawing/2014/main" id="{7666DE15-5813-B942-89E3-7EE47E281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5381" y="2581918"/>
            <a:ext cx="914400" cy="914400"/>
          </a:xfrm>
          <a:prstGeom prst="rect">
            <a:avLst/>
          </a:prstGeom>
        </p:spPr>
      </p:pic>
      <p:sp>
        <p:nvSpPr>
          <p:cNvPr id="34" name="フリーフォーム 33">
            <a:extLst>
              <a:ext uri="{FF2B5EF4-FFF2-40B4-BE49-F238E27FC236}">
                <a16:creationId xmlns:a16="http://schemas.microsoft.com/office/drawing/2014/main" id="{161C2D0A-8645-BB4D-9B51-94C2DD60D34E}"/>
              </a:ext>
            </a:extLst>
          </p:cNvPr>
          <p:cNvSpPr/>
          <p:nvPr/>
        </p:nvSpPr>
        <p:spPr>
          <a:xfrm>
            <a:off x="1286933" y="3115733"/>
            <a:ext cx="1574800" cy="1524000"/>
          </a:xfrm>
          <a:custGeom>
            <a:avLst/>
            <a:gdLst>
              <a:gd name="connsiteX0" fmla="*/ 1557867 w 1574800"/>
              <a:gd name="connsiteY0" fmla="*/ 643467 h 1524000"/>
              <a:gd name="connsiteX1" fmla="*/ 1574800 w 1574800"/>
              <a:gd name="connsiteY1" fmla="*/ 1507067 h 1524000"/>
              <a:gd name="connsiteX2" fmla="*/ 16934 w 1574800"/>
              <a:gd name="connsiteY2" fmla="*/ 1524000 h 1524000"/>
              <a:gd name="connsiteX3" fmla="*/ 0 w 1574800"/>
              <a:gd name="connsiteY3" fmla="*/ 0 h 1524000"/>
              <a:gd name="connsiteX4" fmla="*/ 1151467 w 157480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4800" h="1524000">
                <a:moveTo>
                  <a:pt x="1557867" y="643467"/>
                </a:moveTo>
                <a:lnTo>
                  <a:pt x="1574800" y="1507067"/>
                </a:lnTo>
                <a:lnTo>
                  <a:pt x="16934" y="1524000"/>
                </a:lnTo>
                <a:lnTo>
                  <a:pt x="0" y="0"/>
                </a:lnTo>
                <a:lnTo>
                  <a:pt x="1151467" y="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011801E-C5FF-AD4A-A6C4-3F07DDF6ED8A}"/>
              </a:ext>
            </a:extLst>
          </p:cNvPr>
          <p:cNvSpPr/>
          <p:nvPr/>
        </p:nvSpPr>
        <p:spPr>
          <a:xfrm>
            <a:off x="4348816" y="3495048"/>
            <a:ext cx="1824990" cy="2774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5F1B5D51-6AE5-0F4C-A5B9-EFA1AD3F8671}"/>
              </a:ext>
            </a:extLst>
          </p:cNvPr>
          <p:cNvSpPr/>
          <p:nvPr/>
        </p:nvSpPr>
        <p:spPr>
          <a:xfrm>
            <a:off x="5615006" y="4088773"/>
            <a:ext cx="496570" cy="344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投票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38" name="テキスト ボックス 265">
            <a:extLst>
              <a:ext uri="{FF2B5EF4-FFF2-40B4-BE49-F238E27FC236}">
                <a16:creationId xmlns:a16="http://schemas.microsoft.com/office/drawing/2014/main" id="{6FA41C34-C865-7445-B265-0441265D4B45}"/>
              </a:ext>
            </a:extLst>
          </p:cNvPr>
          <p:cNvSpPr txBox="1"/>
          <p:nvPr/>
        </p:nvSpPr>
        <p:spPr>
          <a:xfrm>
            <a:off x="4468196" y="4074803"/>
            <a:ext cx="1022350" cy="35306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プレイヤー１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CD92D8FA-5442-8246-A9F4-E1236D4118F0}"/>
              </a:ext>
            </a:extLst>
          </p:cNvPr>
          <p:cNvSpPr/>
          <p:nvPr/>
        </p:nvSpPr>
        <p:spPr>
          <a:xfrm>
            <a:off x="5610561" y="4551053"/>
            <a:ext cx="496570" cy="344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投票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0" name="テキスト ボックス 267">
            <a:extLst>
              <a:ext uri="{FF2B5EF4-FFF2-40B4-BE49-F238E27FC236}">
                <a16:creationId xmlns:a16="http://schemas.microsoft.com/office/drawing/2014/main" id="{AB662B2E-9787-024E-A313-A1CCF9FB38BA}"/>
              </a:ext>
            </a:extLst>
          </p:cNvPr>
          <p:cNvSpPr txBox="1"/>
          <p:nvPr/>
        </p:nvSpPr>
        <p:spPr>
          <a:xfrm>
            <a:off x="4463751" y="4537718"/>
            <a:ext cx="1022350" cy="35306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プレイヤー２</a:t>
            </a:r>
            <a:r>
              <a:rPr lang="en-US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 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4" name="テキスト ボックス 268">
            <a:extLst>
              <a:ext uri="{FF2B5EF4-FFF2-40B4-BE49-F238E27FC236}">
                <a16:creationId xmlns:a16="http://schemas.microsoft.com/office/drawing/2014/main" id="{C385C0D2-D176-2849-9EE5-50E36F2D402D}"/>
              </a:ext>
            </a:extLst>
          </p:cNvPr>
          <p:cNvSpPr txBox="1"/>
          <p:nvPr/>
        </p:nvSpPr>
        <p:spPr>
          <a:xfrm>
            <a:off x="4622501" y="3611888"/>
            <a:ext cx="1442085" cy="35306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プレイヤー１の投票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5" name="テキスト ボックス 270">
            <a:extLst>
              <a:ext uri="{FF2B5EF4-FFF2-40B4-BE49-F238E27FC236}">
                <a16:creationId xmlns:a16="http://schemas.microsoft.com/office/drawing/2014/main" id="{00262138-B4CA-DC44-91D4-FA8823D5B120}"/>
              </a:ext>
            </a:extLst>
          </p:cNvPr>
          <p:cNvSpPr txBox="1"/>
          <p:nvPr/>
        </p:nvSpPr>
        <p:spPr>
          <a:xfrm>
            <a:off x="4465656" y="5010793"/>
            <a:ext cx="1022350" cy="35306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平和村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6" name="角丸四角形 65">
            <a:extLst>
              <a:ext uri="{FF2B5EF4-FFF2-40B4-BE49-F238E27FC236}">
                <a16:creationId xmlns:a16="http://schemas.microsoft.com/office/drawing/2014/main" id="{C44C3AFA-CC09-F644-9010-567FDEF3F7E1}"/>
              </a:ext>
            </a:extLst>
          </p:cNvPr>
          <p:cNvSpPr/>
          <p:nvPr/>
        </p:nvSpPr>
        <p:spPr>
          <a:xfrm>
            <a:off x="5608021" y="5013968"/>
            <a:ext cx="496570" cy="344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投票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6879F8A7-7242-A44D-9364-3AF161945280}"/>
              </a:ext>
            </a:extLst>
          </p:cNvPr>
          <p:cNvSpPr/>
          <p:nvPr/>
        </p:nvSpPr>
        <p:spPr>
          <a:xfrm>
            <a:off x="7126288" y="3496946"/>
            <a:ext cx="1824355" cy="276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8" name="テキスト ボックス 280">
            <a:extLst>
              <a:ext uri="{FF2B5EF4-FFF2-40B4-BE49-F238E27FC236}">
                <a16:creationId xmlns:a16="http://schemas.microsoft.com/office/drawing/2014/main" id="{9548FDC8-DC5B-1D4E-96E4-0D1CEF297245}"/>
              </a:ext>
            </a:extLst>
          </p:cNvPr>
          <p:cNvSpPr txBox="1"/>
          <p:nvPr/>
        </p:nvSpPr>
        <p:spPr>
          <a:xfrm>
            <a:off x="7359333" y="4422776"/>
            <a:ext cx="1375410" cy="58039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6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投票の結果、プレイヤー１が追放されました。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9" name="角丸四角形 68">
            <a:extLst>
              <a:ext uri="{FF2B5EF4-FFF2-40B4-BE49-F238E27FC236}">
                <a16:creationId xmlns:a16="http://schemas.microsoft.com/office/drawing/2014/main" id="{3780CD8E-7349-F743-A7CC-AE1F04B3342C}"/>
              </a:ext>
            </a:extLst>
          </p:cNvPr>
          <p:cNvSpPr/>
          <p:nvPr/>
        </p:nvSpPr>
        <p:spPr>
          <a:xfrm>
            <a:off x="7695248" y="5349241"/>
            <a:ext cx="575310" cy="3467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OK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BCF52D24-A8E0-1248-A36D-3E05D3B6C5D4}"/>
              </a:ext>
            </a:extLst>
          </p:cNvPr>
          <p:cNvSpPr/>
          <p:nvPr/>
        </p:nvSpPr>
        <p:spPr>
          <a:xfrm>
            <a:off x="9648190" y="3485523"/>
            <a:ext cx="1793240" cy="2781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71" name="テキスト ボックス 283">
            <a:extLst>
              <a:ext uri="{FF2B5EF4-FFF2-40B4-BE49-F238E27FC236}">
                <a16:creationId xmlns:a16="http://schemas.microsoft.com/office/drawing/2014/main" id="{B55746E0-E0EE-5540-8AAF-B11D472482B3}"/>
              </a:ext>
            </a:extLst>
          </p:cNvPr>
          <p:cNvSpPr txBox="1"/>
          <p:nvPr/>
        </p:nvSpPr>
        <p:spPr>
          <a:xfrm>
            <a:off x="9912350" y="3539652"/>
            <a:ext cx="1441450" cy="92265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市民チーム</a:t>
            </a:r>
            <a:r>
              <a:rPr lang="en-US" sz="105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or</a:t>
            </a:r>
            <a:r>
              <a: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人狼チーム</a:t>
            </a:r>
            <a:r>
              <a:rPr lang="en-US" sz="105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or</a:t>
            </a:r>
            <a:r>
              <a: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おばけの勝利です。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2" name="角丸四角形 71">
            <a:extLst>
              <a:ext uri="{FF2B5EF4-FFF2-40B4-BE49-F238E27FC236}">
                <a16:creationId xmlns:a16="http://schemas.microsoft.com/office/drawing/2014/main" id="{051DB974-E210-0247-A107-B3DD14AF3F3F}"/>
              </a:ext>
            </a:extLst>
          </p:cNvPr>
          <p:cNvSpPr/>
          <p:nvPr/>
        </p:nvSpPr>
        <p:spPr>
          <a:xfrm>
            <a:off x="10253980" y="5924558"/>
            <a:ext cx="682625" cy="3467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Home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BEBD026-52DF-AB4D-8B6A-7F447A606E9D}"/>
              </a:ext>
            </a:extLst>
          </p:cNvPr>
          <p:cNvCxnSpPr>
            <a:cxnSpLocks/>
          </p:cNvCxnSpPr>
          <p:nvPr/>
        </p:nvCxnSpPr>
        <p:spPr>
          <a:xfrm>
            <a:off x="6249115" y="4940268"/>
            <a:ext cx="919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538">
            <a:extLst>
              <a:ext uri="{FF2B5EF4-FFF2-40B4-BE49-F238E27FC236}">
                <a16:creationId xmlns:a16="http://schemas.microsoft.com/office/drawing/2014/main" id="{21425367-AA6F-0F4F-B9EF-ADC0F278F352}"/>
              </a:ext>
            </a:extLst>
          </p:cNvPr>
          <p:cNvSpPr txBox="1"/>
          <p:nvPr/>
        </p:nvSpPr>
        <p:spPr>
          <a:xfrm>
            <a:off x="9815195" y="4645033"/>
            <a:ext cx="782320" cy="26162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プレイヤー１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5" name="テキスト ボックス 539">
            <a:extLst>
              <a:ext uri="{FF2B5EF4-FFF2-40B4-BE49-F238E27FC236}">
                <a16:creationId xmlns:a16="http://schemas.microsoft.com/office/drawing/2014/main" id="{8B40C66A-C93D-6749-8114-423B79D09AB9}"/>
              </a:ext>
            </a:extLst>
          </p:cNvPr>
          <p:cNvSpPr txBox="1"/>
          <p:nvPr/>
        </p:nvSpPr>
        <p:spPr>
          <a:xfrm>
            <a:off x="10498455" y="4298323"/>
            <a:ext cx="782320" cy="26162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メイン　サブ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6EAB16C3-E8E8-0F43-900E-70B503C3B606}"/>
              </a:ext>
            </a:extLst>
          </p:cNvPr>
          <p:cNvSpPr/>
          <p:nvPr/>
        </p:nvSpPr>
        <p:spPr>
          <a:xfrm>
            <a:off x="10597515" y="4643763"/>
            <a:ext cx="283210" cy="286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表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89671113-3B3E-B94F-A09D-22ED2C3FBC8B}"/>
              </a:ext>
            </a:extLst>
          </p:cNvPr>
          <p:cNvSpPr/>
          <p:nvPr/>
        </p:nvSpPr>
        <p:spPr>
          <a:xfrm>
            <a:off x="11009630" y="4645033"/>
            <a:ext cx="283210" cy="286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表</a:t>
            </a:r>
          </a:p>
        </p:txBody>
      </p:sp>
      <p:sp>
        <p:nvSpPr>
          <p:cNvPr id="78" name="テキスト ボックス 542">
            <a:extLst>
              <a:ext uri="{FF2B5EF4-FFF2-40B4-BE49-F238E27FC236}">
                <a16:creationId xmlns:a16="http://schemas.microsoft.com/office/drawing/2014/main" id="{7420AE23-1C74-A043-BC38-9492A51910E6}"/>
              </a:ext>
            </a:extLst>
          </p:cNvPr>
          <p:cNvSpPr txBox="1"/>
          <p:nvPr/>
        </p:nvSpPr>
        <p:spPr>
          <a:xfrm>
            <a:off x="9813925" y="5109853"/>
            <a:ext cx="782320" cy="26162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プレイヤー２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6E448F8-559D-EF4E-8F83-C524397E8E2E}"/>
              </a:ext>
            </a:extLst>
          </p:cNvPr>
          <p:cNvSpPr/>
          <p:nvPr/>
        </p:nvSpPr>
        <p:spPr>
          <a:xfrm>
            <a:off x="10596245" y="5108583"/>
            <a:ext cx="283210" cy="286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表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DCE3A965-9B44-CE4C-A069-DBDAC32E54BA}"/>
              </a:ext>
            </a:extLst>
          </p:cNvPr>
          <p:cNvSpPr/>
          <p:nvPr/>
        </p:nvSpPr>
        <p:spPr>
          <a:xfrm>
            <a:off x="11000740" y="5109853"/>
            <a:ext cx="283210" cy="286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表</a:t>
            </a:r>
          </a:p>
        </p:txBody>
      </p:sp>
      <p:sp>
        <p:nvSpPr>
          <p:cNvPr id="81" name="テキスト ボックス 545">
            <a:extLst>
              <a:ext uri="{FF2B5EF4-FFF2-40B4-BE49-F238E27FC236}">
                <a16:creationId xmlns:a16="http://schemas.microsoft.com/office/drawing/2014/main" id="{92EDBB9A-7804-BE45-B762-3F48B980F9FD}"/>
              </a:ext>
            </a:extLst>
          </p:cNvPr>
          <p:cNvSpPr txBox="1"/>
          <p:nvPr/>
        </p:nvSpPr>
        <p:spPr>
          <a:xfrm>
            <a:off x="9813925" y="5576578"/>
            <a:ext cx="782320" cy="26162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7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プレイヤー３</a:t>
            </a:r>
            <a:endParaRPr 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E15EA6D-21D6-5D4A-97D2-7EABD4096A02}"/>
              </a:ext>
            </a:extLst>
          </p:cNvPr>
          <p:cNvSpPr/>
          <p:nvPr/>
        </p:nvSpPr>
        <p:spPr>
          <a:xfrm>
            <a:off x="10596245" y="5575308"/>
            <a:ext cx="283210" cy="286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表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8EE05B6F-AA4F-9C40-9C7E-FCD014AF73AE}"/>
              </a:ext>
            </a:extLst>
          </p:cNvPr>
          <p:cNvSpPr/>
          <p:nvPr/>
        </p:nvSpPr>
        <p:spPr>
          <a:xfrm>
            <a:off x="11000740" y="5576578"/>
            <a:ext cx="283210" cy="286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表</a:t>
            </a: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E8C611E2-BF0B-F641-B43A-C3AF20AFF585}"/>
              </a:ext>
            </a:extLst>
          </p:cNvPr>
          <p:cNvCxnSpPr>
            <a:cxnSpLocks/>
          </p:cNvCxnSpPr>
          <p:nvPr/>
        </p:nvCxnSpPr>
        <p:spPr>
          <a:xfrm>
            <a:off x="8898244" y="4930148"/>
            <a:ext cx="836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15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07860-0519-CE4C-B55B-C229290A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DE3EDA-0DB8-3B4D-865B-024BB6157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6277" cy="4351338"/>
          </a:xfrm>
        </p:spPr>
        <p:txBody>
          <a:bodyPr>
            <a:normAutofit lnSpcReduction="10000"/>
          </a:bodyPr>
          <a:lstStyle/>
          <a:p>
            <a:r>
              <a:rPr kumimoji="1" lang="ja-JP" altLang="en-US"/>
              <a:t>人狼ドッチとは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/>
              <a:t>人狼ドッチの特徴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人狼ドッチの役職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ゲームの流れ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簡略化されている部分</a:t>
            </a:r>
          </a:p>
        </p:txBody>
      </p:sp>
    </p:spTree>
    <p:extLst>
      <p:ext uri="{BB962C8B-B14F-4D97-AF65-F5344CB8AC3E}">
        <p14:creationId xmlns:p14="http://schemas.microsoft.com/office/powerpoint/2010/main" val="79111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66908-9BD7-0C46-B97E-45136AFF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人狼ドッチとは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A6701A-B197-3D40-8475-6AB7B1D5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株式会社人狼監修</a:t>
            </a:r>
            <a:endParaRPr kumimoji="1" lang="en-US" altLang="ja-JP" dirty="0"/>
          </a:p>
          <a:p>
            <a:r>
              <a:rPr kumimoji="1" lang="ja-JP" altLang="en-US"/>
              <a:t>株式会社</a:t>
            </a:r>
            <a:r>
              <a:rPr lang="ja-JP" altLang="en-US"/>
              <a:t>幻</a:t>
            </a:r>
            <a:r>
              <a:rPr kumimoji="1" lang="ja-JP" altLang="en-US"/>
              <a:t>冬舎</a:t>
            </a:r>
            <a:r>
              <a:rPr lang="ja-JP" altLang="en-US"/>
              <a:t>販売</a:t>
            </a:r>
            <a:r>
              <a:rPr kumimoji="1" lang="ja-JP" altLang="en-US"/>
              <a:t>の</a:t>
            </a:r>
            <a:r>
              <a:rPr kumimoji="1" lang="ja-JP" altLang="en-US">
                <a:solidFill>
                  <a:srgbClr val="FF0000"/>
                </a:solidFill>
              </a:rPr>
              <a:t>カードゲーム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pic>
        <p:nvPicPr>
          <p:cNvPr id="5" name="図 4" descr="写真, テーブル, 異なる, 座る が含まれている画像&#10;&#10;自動的に生成された説明">
            <a:extLst>
              <a:ext uri="{FF2B5EF4-FFF2-40B4-BE49-F238E27FC236}">
                <a16:creationId xmlns:a16="http://schemas.microsoft.com/office/drawing/2014/main" id="{D2A35880-800A-F64A-A581-653028F31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17" y="3067665"/>
            <a:ext cx="3498086" cy="342521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96E3352-1086-F047-A72A-EC9FD4182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715" y="3330575"/>
            <a:ext cx="2298700" cy="3162300"/>
          </a:xfrm>
          <a:prstGeom prst="rect">
            <a:avLst/>
          </a:prstGeom>
        </p:spPr>
      </p:pic>
      <p:pic>
        <p:nvPicPr>
          <p:cNvPr id="9" name="図 8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2D87FF2A-57B4-4349-B7CA-C6AACF827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499" y="3292475"/>
            <a:ext cx="2260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0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1604E7-4A6D-4248-97CE-E6EFDC57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人狼ドッチの特徴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C8CA25-7D3D-5440-8485-77C8EA263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１人２つ配られる役職から、どちらか選んでプレイ！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4</a:t>
            </a:r>
            <a:r>
              <a:rPr lang="ja-JP" altLang="en-US"/>
              <a:t>人</a:t>
            </a:r>
            <a:r>
              <a:rPr lang="en-US" altLang="ja-JP" dirty="0"/>
              <a:t>〜6</a:t>
            </a:r>
            <a:r>
              <a:rPr lang="ja-JP" altLang="en-US"/>
              <a:t>人で遊べて進行役（ゲームマスター）いらず！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ワンナイト（１夜）なので最速</a:t>
            </a:r>
            <a:r>
              <a:rPr lang="en-US" altLang="ja-JP" dirty="0"/>
              <a:t>5</a:t>
            </a:r>
            <a:r>
              <a:rPr lang="ja-JP" altLang="en-US"/>
              <a:t>分で終わるカジュアルな人狼ゲーム！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人狼ドッチオリジナルの役職多数！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34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9E85E7-793C-134E-9870-D183F98A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人狼ドッチの役職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DD38ECC-3E53-9D45-9309-AF80EE750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340" y="1326588"/>
            <a:ext cx="9858233" cy="4934178"/>
          </a:xfrm>
        </p:spPr>
      </p:pic>
    </p:spTree>
    <p:extLst>
      <p:ext uri="{BB962C8B-B14F-4D97-AF65-F5344CB8AC3E}">
        <p14:creationId xmlns:p14="http://schemas.microsoft.com/office/powerpoint/2010/main" val="410415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922DBB40-D852-8A4D-8609-AC34CDF194C6}"/>
              </a:ext>
            </a:extLst>
          </p:cNvPr>
          <p:cNvSpPr/>
          <p:nvPr/>
        </p:nvSpPr>
        <p:spPr>
          <a:xfrm>
            <a:off x="1591664" y="2951230"/>
            <a:ext cx="3028194" cy="2461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B0C0602-3103-0042-BA86-B1ECC858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ゲームの流れ</a:t>
            </a:r>
            <a:r>
              <a:rPr lang="en-US" altLang="ja-JP" dirty="0"/>
              <a:t>(</a:t>
            </a:r>
            <a:r>
              <a:rPr lang="ja-JP" altLang="en-US"/>
              <a:t>原作の４人</a:t>
            </a:r>
            <a:r>
              <a:rPr lang="en-US" altLang="ja-JP" dirty="0" err="1"/>
              <a:t>ver</a:t>
            </a:r>
            <a:r>
              <a:rPr lang="ja-JP" altLang="en-US"/>
              <a:t>）</a:t>
            </a:r>
            <a:endParaRPr kumimoji="1" lang="ja-JP" altLang="en-US"/>
          </a:p>
        </p:txBody>
      </p:sp>
      <p:pic>
        <p:nvPicPr>
          <p:cNvPr id="5" name="コンテンツ プレースホルダー 4" descr="ユーザー">
            <a:extLst>
              <a:ext uri="{FF2B5EF4-FFF2-40B4-BE49-F238E27FC236}">
                <a16:creationId xmlns:a16="http://schemas.microsoft.com/office/drawing/2014/main" id="{EB5655D4-932D-9D49-9C30-4E7CAC2BE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36" y="2000513"/>
            <a:ext cx="1189704" cy="1189704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DD66B3-CC62-4B4F-A825-E12268F75898}"/>
              </a:ext>
            </a:extLst>
          </p:cNvPr>
          <p:cNvSpPr txBox="1"/>
          <p:nvPr/>
        </p:nvSpPr>
        <p:spPr>
          <a:xfrm>
            <a:off x="838200" y="1490633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ja-JP" altLang="en-US" sz="2000"/>
              <a:t>準備フェーズ</a:t>
            </a:r>
            <a:endParaRPr kumimoji="1" lang="ja-JP" altLang="en-US"/>
          </a:p>
        </p:txBody>
      </p:sp>
      <p:pic>
        <p:nvPicPr>
          <p:cNvPr id="7" name="コンテンツ プレースホルダー 4" descr="ユーザー">
            <a:extLst>
              <a:ext uri="{FF2B5EF4-FFF2-40B4-BE49-F238E27FC236}">
                <a16:creationId xmlns:a16="http://schemas.microsoft.com/office/drawing/2014/main" id="{7ADC3331-C3C8-E341-B52A-5E643D9E3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006" y="5198804"/>
            <a:ext cx="1189704" cy="1189704"/>
          </a:xfrm>
          <a:prstGeom prst="rect">
            <a:avLst/>
          </a:prstGeom>
        </p:spPr>
      </p:pic>
      <p:pic>
        <p:nvPicPr>
          <p:cNvPr id="8" name="コンテンツ プレースホルダー 4" descr="ユーザー">
            <a:extLst>
              <a:ext uri="{FF2B5EF4-FFF2-40B4-BE49-F238E27FC236}">
                <a16:creationId xmlns:a16="http://schemas.microsoft.com/office/drawing/2014/main" id="{48258E75-FAFF-CA43-8131-CC7B682A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716" y="1859103"/>
            <a:ext cx="1189704" cy="1189704"/>
          </a:xfrm>
          <a:prstGeom prst="rect">
            <a:avLst/>
          </a:prstGeom>
        </p:spPr>
      </p:pic>
      <p:pic>
        <p:nvPicPr>
          <p:cNvPr id="9" name="コンテンツ プレースホルダー 4" descr="ユーザー">
            <a:extLst>
              <a:ext uri="{FF2B5EF4-FFF2-40B4-BE49-F238E27FC236}">
                <a16:creationId xmlns:a16="http://schemas.microsoft.com/office/drawing/2014/main" id="{B05D5D71-2E68-C549-B6EF-B2364D1FB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496" y="5186104"/>
            <a:ext cx="1189704" cy="118970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5B1D799-790D-9944-B5BF-B97CDFAF0FC4}"/>
              </a:ext>
            </a:extLst>
          </p:cNvPr>
          <p:cNvSpPr txBox="1"/>
          <p:nvPr/>
        </p:nvSpPr>
        <p:spPr>
          <a:xfrm>
            <a:off x="5933578" y="3048807"/>
            <a:ext cx="465803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2000"/>
              <a:t>１人２枚カード配布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en-US" altLang="ja-JP" sz="2000" dirty="0"/>
              <a:t>2.</a:t>
            </a:r>
            <a:r>
              <a:rPr kumimoji="1" lang="ja-JP" altLang="en-US" sz="2000"/>
              <a:t>　使いたい役職（メインカード）を</a:t>
            </a:r>
            <a:r>
              <a:rPr lang="ja-JP" altLang="en-US" sz="2000"/>
              <a:t>手前に配置、使わない役職（サブカード）を奥に配置。</a:t>
            </a:r>
            <a:endParaRPr kumimoji="1" lang="en-US" altLang="ja-JP" sz="2000" dirty="0"/>
          </a:p>
          <a:p>
            <a:pPr marL="342900" indent="-342900">
              <a:buFont typeface="+mj-lt"/>
              <a:buAutoNum type="arabicPeriod"/>
            </a:pPr>
            <a:endParaRPr kumimoji="1" lang="ja-JP" altLang="en-US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F093FF23-F272-AD4B-B48A-1C243A3F8169}"/>
              </a:ext>
            </a:extLst>
          </p:cNvPr>
          <p:cNvSpPr/>
          <p:nvPr/>
        </p:nvSpPr>
        <p:spPr>
          <a:xfrm>
            <a:off x="2080121" y="3447892"/>
            <a:ext cx="2051281" cy="143954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D7E87CE1-52F1-7143-B757-93C0F75DBF64}"/>
              </a:ext>
            </a:extLst>
          </p:cNvPr>
          <p:cNvSpPr/>
          <p:nvPr/>
        </p:nvSpPr>
        <p:spPr>
          <a:xfrm rot="18985067">
            <a:off x="2174040" y="3492763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03D9E70A-C242-8945-B500-804A3C40F530}"/>
              </a:ext>
            </a:extLst>
          </p:cNvPr>
          <p:cNvSpPr/>
          <p:nvPr/>
        </p:nvSpPr>
        <p:spPr>
          <a:xfrm rot="19089073">
            <a:off x="1720443" y="3006334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C826B98D-557B-1D42-B4D1-73F7028573D8}"/>
              </a:ext>
            </a:extLst>
          </p:cNvPr>
          <p:cNvSpPr/>
          <p:nvPr/>
        </p:nvSpPr>
        <p:spPr>
          <a:xfrm rot="18937062">
            <a:off x="4056307" y="4812023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B7441123-7C7E-5C48-9CCD-795616269239}"/>
              </a:ext>
            </a:extLst>
          </p:cNvPr>
          <p:cNvSpPr/>
          <p:nvPr/>
        </p:nvSpPr>
        <p:spPr>
          <a:xfrm rot="2167154">
            <a:off x="4058397" y="2975531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4785362-EC85-294C-9BD6-891712E709B9}"/>
              </a:ext>
            </a:extLst>
          </p:cNvPr>
          <p:cNvSpPr txBox="1"/>
          <p:nvPr/>
        </p:nvSpPr>
        <p:spPr>
          <a:xfrm>
            <a:off x="2464396" y="3070890"/>
            <a:ext cx="1388072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メインカード</a:t>
            </a:r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426D0A10-DDD6-BA4F-973A-447CFDB30C2D}"/>
              </a:ext>
            </a:extLst>
          </p:cNvPr>
          <p:cNvSpPr/>
          <p:nvPr/>
        </p:nvSpPr>
        <p:spPr>
          <a:xfrm rot="2259990">
            <a:off x="3646123" y="3470317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760A0040-6FEA-044E-82E9-0CA2BB01DE71}"/>
              </a:ext>
            </a:extLst>
          </p:cNvPr>
          <p:cNvSpPr/>
          <p:nvPr/>
        </p:nvSpPr>
        <p:spPr>
          <a:xfrm rot="2167154">
            <a:off x="2178797" y="4283631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2ACEBA9D-D43B-DC48-BA79-60D84DFD2281}"/>
              </a:ext>
            </a:extLst>
          </p:cNvPr>
          <p:cNvSpPr/>
          <p:nvPr/>
        </p:nvSpPr>
        <p:spPr>
          <a:xfrm rot="2259990">
            <a:off x="1741123" y="4816517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12666738-E0A8-0D43-995A-44A84B32EA8D}"/>
              </a:ext>
            </a:extLst>
          </p:cNvPr>
          <p:cNvSpPr/>
          <p:nvPr/>
        </p:nvSpPr>
        <p:spPr>
          <a:xfrm rot="18985067">
            <a:off x="3583740" y="4343663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AFC8EE4-E414-874F-A8F5-DE1D91ADD759}"/>
              </a:ext>
            </a:extLst>
          </p:cNvPr>
          <p:cNvSpPr txBox="1"/>
          <p:nvPr/>
        </p:nvSpPr>
        <p:spPr>
          <a:xfrm>
            <a:off x="2562273" y="4010690"/>
            <a:ext cx="1190583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サブ</a:t>
            </a:r>
            <a:r>
              <a:rPr kumimoji="1" lang="ja-JP" altLang="en-US" sz="1400"/>
              <a:t>カード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3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0" grpId="0" animBg="1"/>
      <p:bldP spid="31" grpId="0" animBg="1"/>
      <p:bldP spid="34" grpId="0" animBg="1"/>
      <p:bldP spid="35" grpId="0" animBg="1"/>
      <p:bldP spid="36" grpId="0"/>
      <p:bldP spid="25" grpId="0" animBg="1"/>
      <p:bldP spid="37" grpId="0" animBg="1"/>
      <p:bldP spid="38" grpId="0" animBg="1"/>
      <p:bldP spid="39" grpId="0" animBg="1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922DBB40-D852-8A4D-8609-AC34CDF194C6}"/>
              </a:ext>
            </a:extLst>
          </p:cNvPr>
          <p:cNvSpPr/>
          <p:nvPr/>
        </p:nvSpPr>
        <p:spPr>
          <a:xfrm>
            <a:off x="1591664" y="2951230"/>
            <a:ext cx="3028194" cy="2461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B0C0602-3103-0042-BA86-B1ECC858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ゲームの流れ</a:t>
            </a:r>
            <a:r>
              <a:rPr lang="en-US" altLang="ja-JP" dirty="0"/>
              <a:t>(</a:t>
            </a:r>
            <a:r>
              <a:rPr lang="ja-JP" altLang="en-US"/>
              <a:t>原作の４人</a:t>
            </a:r>
            <a:r>
              <a:rPr lang="en-US" altLang="ja-JP" dirty="0" err="1"/>
              <a:t>ver</a:t>
            </a:r>
            <a:r>
              <a:rPr lang="ja-JP" altLang="en-US"/>
              <a:t>）</a:t>
            </a:r>
            <a:endParaRPr kumimoji="1" lang="ja-JP" altLang="en-US"/>
          </a:p>
        </p:txBody>
      </p:sp>
      <p:pic>
        <p:nvPicPr>
          <p:cNvPr id="5" name="コンテンツ プレースホルダー 4" descr="ユーザー">
            <a:extLst>
              <a:ext uri="{FF2B5EF4-FFF2-40B4-BE49-F238E27FC236}">
                <a16:creationId xmlns:a16="http://schemas.microsoft.com/office/drawing/2014/main" id="{EB5655D4-932D-9D49-9C30-4E7CAC2BE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36" y="2000513"/>
            <a:ext cx="1189704" cy="1189704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DD66B3-CC62-4B4F-A825-E12268F75898}"/>
              </a:ext>
            </a:extLst>
          </p:cNvPr>
          <p:cNvSpPr txBox="1"/>
          <p:nvPr/>
        </p:nvSpPr>
        <p:spPr>
          <a:xfrm>
            <a:off x="838200" y="1490633"/>
            <a:ext cx="3749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ja-JP" altLang="en-US" sz="2000"/>
              <a:t>早朝のアクションのフェーズ</a:t>
            </a:r>
            <a:endParaRPr kumimoji="1" lang="ja-JP" altLang="en-US"/>
          </a:p>
        </p:txBody>
      </p:sp>
      <p:pic>
        <p:nvPicPr>
          <p:cNvPr id="7" name="コンテンツ プレースホルダー 4" descr="ユーザー">
            <a:extLst>
              <a:ext uri="{FF2B5EF4-FFF2-40B4-BE49-F238E27FC236}">
                <a16:creationId xmlns:a16="http://schemas.microsoft.com/office/drawing/2014/main" id="{7ADC3331-C3C8-E341-B52A-5E643D9E3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006" y="5198804"/>
            <a:ext cx="1189704" cy="1189704"/>
          </a:xfrm>
          <a:prstGeom prst="rect">
            <a:avLst/>
          </a:prstGeom>
        </p:spPr>
      </p:pic>
      <p:pic>
        <p:nvPicPr>
          <p:cNvPr id="8" name="コンテンツ プレースホルダー 4" descr="ユーザー">
            <a:extLst>
              <a:ext uri="{FF2B5EF4-FFF2-40B4-BE49-F238E27FC236}">
                <a16:creationId xmlns:a16="http://schemas.microsoft.com/office/drawing/2014/main" id="{48258E75-FAFF-CA43-8131-CC7B682A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716" y="1859103"/>
            <a:ext cx="1189704" cy="1189704"/>
          </a:xfrm>
          <a:prstGeom prst="rect">
            <a:avLst/>
          </a:prstGeom>
        </p:spPr>
      </p:pic>
      <p:pic>
        <p:nvPicPr>
          <p:cNvPr id="9" name="コンテンツ プレースホルダー 4" descr="ユーザー">
            <a:extLst>
              <a:ext uri="{FF2B5EF4-FFF2-40B4-BE49-F238E27FC236}">
                <a16:creationId xmlns:a16="http://schemas.microsoft.com/office/drawing/2014/main" id="{B05D5D71-2E68-C549-B6EF-B2364D1FB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496" y="5186104"/>
            <a:ext cx="1189704" cy="118970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5B1D799-790D-9944-B5BF-B97CDFAF0FC4}"/>
              </a:ext>
            </a:extLst>
          </p:cNvPr>
          <p:cNvSpPr txBox="1"/>
          <p:nvPr/>
        </p:nvSpPr>
        <p:spPr>
          <a:xfrm>
            <a:off x="5933578" y="3048807"/>
            <a:ext cx="465803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000"/>
              <a:t>メインカードに人狼を選んだ人は顔合わせを行う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000" dirty="0"/>
              <a:t>2.</a:t>
            </a:r>
            <a:r>
              <a:rPr lang="ja-JP" altLang="en-US" sz="2000"/>
              <a:t>　メインカードに占い師を選んだ人は誰か</a:t>
            </a:r>
            <a:r>
              <a:rPr lang="en-US" altLang="ja-JP" sz="2000" dirty="0"/>
              <a:t>1</a:t>
            </a:r>
            <a:r>
              <a:rPr lang="ja-JP" altLang="en-US" sz="2000"/>
              <a:t>人のメインカードを確認する</a:t>
            </a:r>
            <a:endParaRPr lang="en-US" altLang="ja-JP" sz="2000" dirty="0"/>
          </a:p>
          <a:p>
            <a:pPr marL="342900" indent="-342900">
              <a:buFont typeface="+mj-lt"/>
              <a:buAutoNum type="arabicPeriod"/>
            </a:pPr>
            <a:endParaRPr kumimoji="1" lang="ja-JP" altLang="en-US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F093FF23-F272-AD4B-B48A-1C243A3F8169}"/>
              </a:ext>
            </a:extLst>
          </p:cNvPr>
          <p:cNvSpPr/>
          <p:nvPr/>
        </p:nvSpPr>
        <p:spPr>
          <a:xfrm>
            <a:off x="2080121" y="3447892"/>
            <a:ext cx="2051281" cy="143954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D7E87CE1-52F1-7143-B757-93C0F75DBF64}"/>
              </a:ext>
            </a:extLst>
          </p:cNvPr>
          <p:cNvSpPr/>
          <p:nvPr/>
        </p:nvSpPr>
        <p:spPr>
          <a:xfrm rot="18985067">
            <a:off x="2174040" y="3492763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03D9E70A-C242-8945-B500-804A3C40F530}"/>
              </a:ext>
            </a:extLst>
          </p:cNvPr>
          <p:cNvSpPr/>
          <p:nvPr/>
        </p:nvSpPr>
        <p:spPr>
          <a:xfrm rot="19089073">
            <a:off x="1720443" y="3006334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C826B98D-557B-1D42-B4D1-73F7028573D8}"/>
              </a:ext>
            </a:extLst>
          </p:cNvPr>
          <p:cNvSpPr/>
          <p:nvPr/>
        </p:nvSpPr>
        <p:spPr>
          <a:xfrm rot="18937062">
            <a:off x="4056307" y="4812023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B7441123-7C7E-5C48-9CCD-795616269239}"/>
              </a:ext>
            </a:extLst>
          </p:cNvPr>
          <p:cNvSpPr/>
          <p:nvPr/>
        </p:nvSpPr>
        <p:spPr>
          <a:xfrm rot="2167154">
            <a:off x="4058397" y="2975531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4785362-EC85-294C-9BD6-891712E709B9}"/>
              </a:ext>
            </a:extLst>
          </p:cNvPr>
          <p:cNvSpPr txBox="1"/>
          <p:nvPr/>
        </p:nvSpPr>
        <p:spPr>
          <a:xfrm>
            <a:off x="2464396" y="3070890"/>
            <a:ext cx="1388072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メインカード</a:t>
            </a:r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426D0A10-DDD6-BA4F-973A-447CFDB30C2D}"/>
              </a:ext>
            </a:extLst>
          </p:cNvPr>
          <p:cNvSpPr/>
          <p:nvPr/>
        </p:nvSpPr>
        <p:spPr>
          <a:xfrm rot="2259990">
            <a:off x="3646123" y="3470317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760A0040-6FEA-044E-82E9-0CA2BB01DE71}"/>
              </a:ext>
            </a:extLst>
          </p:cNvPr>
          <p:cNvSpPr/>
          <p:nvPr/>
        </p:nvSpPr>
        <p:spPr>
          <a:xfrm rot="2167154">
            <a:off x="2178797" y="4283631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2ACEBA9D-D43B-DC48-BA79-60D84DFD2281}"/>
              </a:ext>
            </a:extLst>
          </p:cNvPr>
          <p:cNvSpPr/>
          <p:nvPr/>
        </p:nvSpPr>
        <p:spPr>
          <a:xfrm rot="2259990">
            <a:off x="1741123" y="4816517"/>
            <a:ext cx="369455" cy="5638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12666738-E0A8-0D43-995A-44A84B32EA8D}"/>
              </a:ext>
            </a:extLst>
          </p:cNvPr>
          <p:cNvSpPr/>
          <p:nvPr/>
        </p:nvSpPr>
        <p:spPr>
          <a:xfrm rot="18985067">
            <a:off x="3583740" y="4343663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AFC8EE4-E414-874F-A8F5-DE1D91ADD759}"/>
              </a:ext>
            </a:extLst>
          </p:cNvPr>
          <p:cNvSpPr txBox="1"/>
          <p:nvPr/>
        </p:nvSpPr>
        <p:spPr>
          <a:xfrm>
            <a:off x="2562273" y="4010690"/>
            <a:ext cx="1190583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サブ</a:t>
            </a:r>
            <a:r>
              <a:rPr kumimoji="1" lang="ja-JP" altLang="en-US" sz="1400"/>
              <a:t>カード</a:t>
            </a:r>
            <a:endParaRPr kumimoji="1" lang="ja-JP" altLang="en-US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8653511-1DE1-8141-A45F-19FF71F3C597}"/>
              </a:ext>
            </a:extLst>
          </p:cNvPr>
          <p:cNvCxnSpPr/>
          <p:nvPr/>
        </p:nvCxnSpPr>
        <p:spPr>
          <a:xfrm>
            <a:off x="1388532" y="3190217"/>
            <a:ext cx="273178" cy="176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下カーブ矢印 49">
            <a:extLst>
              <a:ext uri="{FF2B5EF4-FFF2-40B4-BE49-F238E27FC236}">
                <a16:creationId xmlns:a16="http://schemas.microsoft.com/office/drawing/2014/main" id="{8401FC17-B10F-034F-B8B3-2E25E4ED0B07}"/>
              </a:ext>
            </a:extLst>
          </p:cNvPr>
          <p:cNvSpPr/>
          <p:nvPr/>
        </p:nvSpPr>
        <p:spPr>
          <a:xfrm rot="8018937">
            <a:off x="2014215" y="5201512"/>
            <a:ext cx="291943" cy="27614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1F2E0908-C1C3-EF44-B9E6-DBC4D5412833}"/>
              </a:ext>
            </a:extLst>
          </p:cNvPr>
          <p:cNvSpPr/>
          <p:nvPr/>
        </p:nvSpPr>
        <p:spPr>
          <a:xfrm rot="2167154">
            <a:off x="1757986" y="4790876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79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0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922DBB40-D852-8A4D-8609-AC34CDF194C6}"/>
              </a:ext>
            </a:extLst>
          </p:cNvPr>
          <p:cNvSpPr/>
          <p:nvPr/>
        </p:nvSpPr>
        <p:spPr>
          <a:xfrm>
            <a:off x="1591664" y="2951230"/>
            <a:ext cx="3028194" cy="2461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B0C0602-3103-0042-BA86-B1ECC858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ゲームの流れ</a:t>
            </a:r>
            <a:r>
              <a:rPr lang="en-US" altLang="ja-JP" dirty="0"/>
              <a:t>(</a:t>
            </a:r>
            <a:r>
              <a:rPr lang="ja-JP" altLang="en-US"/>
              <a:t>原作の４人</a:t>
            </a:r>
            <a:r>
              <a:rPr lang="en-US" altLang="ja-JP" dirty="0" err="1"/>
              <a:t>ver</a:t>
            </a:r>
            <a:r>
              <a:rPr lang="ja-JP" altLang="en-US"/>
              <a:t>）</a:t>
            </a:r>
            <a:endParaRPr kumimoji="1" lang="ja-JP" altLang="en-US"/>
          </a:p>
        </p:txBody>
      </p:sp>
      <p:pic>
        <p:nvPicPr>
          <p:cNvPr id="5" name="コンテンツ プレースホルダー 4" descr="ユーザー">
            <a:extLst>
              <a:ext uri="{FF2B5EF4-FFF2-40B4-BE49-F238E27FC236}">
                <a16:creationId xmlns:a16="http://schemas.microsoft.com/office/drawing/2014/main" id="{EB5655D4-932D-9D49-9C30-4E7CAC2BE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36" y="2000513"/>
            <a:ext cx="1189704" cy="1189704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DD66B3-CC62-4B4F-A825-E12268F75898}"/>
              </a:ext>
            </a:extLst>
          </p:cNvPr>
          <p:cNvSpPr txBox="1"/>
          <p:nvPr/>
        </p:nvSpPr>
        <p:spPr>
          <a:xfrm>
            <a:off x="838200" y="1490633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ja-JP" altLang="en-US" sz="2000"/>
              <a:t>議論</a:t>
            </a:r>
            <a:endParaRPr kumimoji="1" lang="ja-JP" altLang="en-US"/>
          </a:p>
        </p:txBody>
      </p:sp>
      <p:pic>
        <p:nvPicPr>
          <p:cNvPr id="7" name="コンテンツ プレースホルダー 4" descr="ユーザー">
            <a:extLst>
              <a:ext uri="{FF2B5EF4-FFF2-40B4-BE49-F238E27FC236}">
                <a16:creationId xmlns:a16="http://schemas.microsoft.com/office/drawing/2014/main" id="{7ADC3331-C3C8-E341-B52A-5E643D9E3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006" y="5198804"/>
            <a:ext cx="1189704" cy="1189704"/>
          </a:xfrm>
          <a:prstGeom prst="rect">
            <a:avLst/>
          </a:prstGeom>
        </p:spPr>
      </p:pic>
      <p:pic>
        <p:nvPicPr>
          <p:cNvPr id="8" name="コンテンツ プレースホルダー 4" descr="ユーザー">
            <a:extLst>
              <a:ext uri="{FF2B5EF4-FFF2-40B4-BE49-F238E27FC236}">
                <a16:creationId xmlns:a16="http://schemas.microsoft.com/office/drawing/2014/main" id="{48258E75-FAFF-CA43-8131-CC7B682A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716" y="1859103"/>
            <a:ext cx="1189704" cy="1189704"/>
          </a:xfrm>
          <a:prstGeom prst="rect">
            <a:avLst/>
          </a:prstGeom>
        </p:spPr>
      </p:pic>
      <p:pic>
        <p:nvPicPr>
          <p:cNvPr id="9" name="コンテンツ プレースホルダー 4" descr="ユーザー">
            <a:extLst>
              <a:ext uri="{FF2B5EF4-FFF2-40B4-BE49-F238E27FC236}">
                <a16:creationId xmlns:a16="http://schemas.microsoft.com/office/drawing/2014/main" id="{B05D5D71-2E68-C549-B6EF-B2364D1FB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496" y="5186104"/>
            <a:ext cx="1189704" cy="118970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5B1D799-790D-9944-B5BF-B97CDFAF0FC4}"/>
              </a:ext>
            </a:extLst>
          </p:cNvPr>
          <p:cNvSpPr txBox="1"/>
          <p:nvPr/>
        </p:nvSpPr>
        <p:spPr>
          <a:xfrm>
            <a:off x="5933578" y="3048807"/>
            <a:ext cx="4658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/>
              <a:t>３分間の議論を行う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市民側は人狼をあぶり出す</a:t>
            </a:r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/>
              <a:t>人狼側は人狼側と悟られないように</a:t>
            </a:r>
            <a:endParaRPr kumimoji="1" lang="en-US" altLang="ja-JP" dirty="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F093FF23-F272-AD4B-B48A-1C243A3F8169}"/>
              </a:ext>
            </a:extLst>
          </p:cNvPr>
          <p:cNvSpPr/>
          <p:nvPr/>
        </p:nvSpPr>
        <p:spPr>
          <a:xfrm>
            <a:off x="2080121" y="3447892"/>
            <a:ext cx="2051281" cy="143954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D7E87CE1-52F1-7143-B757-93C0F75DBF64}"/>
              </a:ext>
            </a:extLst>
          </p:cNvPr>
          <p:cNvSpPr/>
          <p:nvPr/>
        </p:nvSpPr>
        <p:spPr>
          <a:xfrm rot="18985067">
            <a:off x="2174040" y="3492763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03D9E70A-C242-8945-B500-804A3C40F530}"/>
              </a:ext>
            </a:extLst>
          </p:cNvPr>
          <p:cNvSpPr/>
          <p:nvPr/>
        </p:nvSpPr>
        <p:spPr>
          <a:xfrm rot="19089073">
            <a:off x="1720443" y="3006334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C826B98D-557B-1D42-B4D1-73F7028573D8}"/>
              </a:ext>
            </a:extLst>
          </p:cNvPr>
          <p:cNvSpPr/>
          <p:nvPr/>
        </p:nvSpPr>
        <p:spPr>
          <a:xfrm rot="18937062">
            <a:off x="4056307" y="4812023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B7441123-7C7E-5C48-9CCD-795616269239}"/>
              </a:ext>
            </a:extLst>
          </p:cNvPr>
          <p:cNvSpPr/>
          <p:nvPr/>
        </p:nvSpPr>
        <p:spPr>
          <a:xfrm rot="2167154">
            <a:off x="4058397" y="2975531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4785362-EC85-294C-9BD6-891712E709B9}"/>
              </a:ext>
            </a:extLst>
          </p:cNvPr>
          <p:cNvSpPr txBox="1"/>
          <p:nvPr/>
        </p:nvSpPr>
        <p:spPr>
          <a:xfrm>
            <a:off x="2464396" y="3070890"/>
            <a:ext cx="1388072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メインカード</a:t>
            </a:r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426D0A10-DDD6-BA4F-973A-447CFDB30C2D}"/>
              </a:ext>
            </a:extLst>
          </p:cNvPr>
          <p:cNvSpPr/>
          <p:nvPr/>
        </p:nvSpPr>
        <p:spPr>
          <a:xfrm rot="2259990">
            <a:off x="3646123" y="3470317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760A0040-6FEA-044E-82E9-0CA2BB01DE71}"/>
              </a:ext>
            </a:extLst>
          </p:cNvPr>
          <p:cNvSpPr/>
          <p:nvPr/>
        </p:nvSpPr>
        <p:spPr>
          <a:xfrm rot="2167154">
            <a:off x="2178797" y="4283631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2ACEBA9D-D43B-DC48-BA79-60D84DFD2281}"/>
              </a:ext>
            </a:extLst>
          </p:cNvPr>
          <p:cNvSpPr/>
          <p:nvPr/>
        </p:nvSpPr>
        <p:spPr>
          <a:xfrm rot="2259990">
            <a:off x="1741123" y="4816517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12666738-E0A8-0D43-995A-44A84B32EA8D}"/>
              </a:ext>
            </a:extLst>
          </p:cNvPr>
          <p:cNvSpPr/>
          <p:nvPr/>
        </p:nvSpPr>
        <p:spPr>
          <a:xfrm rot="18985067">
            <a:off x="3583740" y="4343663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AFC8EE4-E414-874F-A8F5-DE1D91ADD759}"/>
              </a:ext>
            </a:extLst>
          </p:cNvPr>
          <p:cNvSpPr txBox="1"/>
          <p:nvPr/>
        </p:nvSpPr>
        <p:spPr>
          <a:xfrm>
            <a:off x="2562273" y="4010690"/>
            <a:ext cx="1190583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サブ</a:t>
            </a:r>
            <a:r>
              <a:rPr kumimoji="1" lang="ja-JP" altLang="en-US" sz="1400"/>
              <a:t>カード</a:t>
            </a:r>
            <a:endParaRPr kumimoji="1" lang="ja-JP" altLang="en-US"/>
          </a:p>
        </p:txBody>
      </p:sp>
      <p:sp>
        <p:nvSpPr>
          <p:cNvPr id="3" name="円形吹き出し 2">
            <a:extLst>
              <a:ext uri="{FF2B5EF4-FFF2-40B4-BE49-F238E27FC236}">
                <a16:creationId xmlns:a16="http://schemas.microsoft.com/office/drawing/2014/main" id="{B38D1B0D-5588-0340-8F64-C12792E98629}"/>
              </a:ext>
            </a:extLst>
          </p:cNvPr>
          <p:cNvSpPr/>
          <p:nvPr/>
        </p:nvSpPr>
        <p:spPr>
          <a:xfrm>
            <a:off x="1766657" y="1490633"/>
            <a:ext cx="2304901" cy="1122528"/>
          </a:xfrm>
          <a:prstGeom prst="wedgeEllipseCallout">
            <a:avLst>
              <a:gd name="adj1" fmla="val -73136"/>
              <a:gd name="adj2" fmla="val 501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私が占い師だ</a:t>
            </a:r>
          </a:p>
        </p:txBody>
      </p:sp>
      <p:sp>
        <p:nvSpPr>
          <p:cNvPr id="22" name="円形吹き出し 21">
            <a:extLst>
              <a:ext uri="{FF2B5EF4-FFF2-40B4-BE49-F238E27FC236}">
                <a16:creationId xmlns:a16="http://schemas.microsoft.com/office/drawing/2014/main" id="{5C645EA0-6D9D-7341-970B-51568BEE20F1}"/>
              </a:ext>
            </a:extLst>
          </p:cNvPr>
          <p:cNvSpPr/>
          <p:nvPr/>
        </p:nvSpPr>
        <p:spPr>
          <a:xfrm>
            <a:off x="6327193" y="5091262"/>
            <a:ext cx="2880307" cy="1122528"/>
          </a:xfrm>
          <a:prstGeom prst="wedgeEllipseCallout">
            <a:avLst>
              <a:gd name="adj1" fmla="val -73136"/>
              <a:gd name="adj2" fmla="val 501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いや私が本物の占い師だ</a:t>
            </a:r>
          </a:p>
        </p:txBody>
      </p:sp>
    </p:spTree>
    <p:extLst>
      <p:ext uri="{BB962C8B-B14F-4D97-AF65-F5344CB8AC3E}">
        <p14:creationId xmlns:p14="http://schemas.microsoft.com/office/powerpoint/2010/main" val="418478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922DBB40-D852-8A4D-8609-AC34CDF194C6}"/>
              </a:ext>
            </a:extLst>
          </p:cNvPr>
          <p:cNvSpPr/>
          <p:nvPr/>
        </p:nvSpPr>
        <p:spPr>
          <a:xfrm>
            <a:off x="1591664" y="2951230"/>
            <a:ext cx="3028194" cy="2461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B0C0602-3103-0042-BA86-B1ECC858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ゲームの流れ</a:t>
            </a:r>
            <a:r>
              <a:rPr lang="en-US" altLang="ja-JP" dirty="0"/>
              <a:t>(</a:t>
            </a:r>
            <a:r>
              <a:rPr lang="ja-JP" altLang="en-US"/>
              <a:t>原作の４人</a:t>
            </a:r>
            <a:r>
              <a:rPr lang="en-US" altLang="ja-JP" dirty="0" err="1"/>
              <a:t>ver</a:t>
            </a:r>
            <a:r>
              <a:rPr lang="ja-JP" altLang="en-US"/>
              <a:t>）</a:t>
            </a:r>
            <a:endParaRPr kumimoji="1" lang="ja-JP" altLang="en-US"/>
          </a:p>
        </p:txBody>
      </p:sp>
      <p:pic>
        <p:nvPicPr>
          <p:cNvPr id="5" name="コンテンツ プレースホルダー 4" descr="ユーザー">
            <a:extLst>
              <a:ext uri="{FF2B5EF4-FFF2-40B4-BE49-F238E27FC236}">
                <a16:creationId xmlns:a16="http://schemas.microsoft.com/office/drawing/2014/main" id="{EB5655D4-932D-9D49-9C30-4E7CAC2BE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36" y="2000513"/>
            <a:ext cx="1189704" cy="1189704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DD66B3-CC62-4B4F-A825-E12268F75898}"/>
              </a:ext>
            </a:extLst>
          </p:cNvPr>
          <p:cNvSpPr txBox="1"/>
          <p:nvPr/>
        </p:nvSpPr>
        <p:spPr>
          <a:xfrm>
            <a:off x="838200" y="1490633"/>
            <a:ext cx="3493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ja-JP" altLang="en-US" sz="2000"/>
              <a:t>夜のアクションのフェーズ</a:t>
            </a:r>
            <a:endParaRPr kumimoji="1" lang="ja-JP" altLang="en-US"/>
          </a:p>
        </p:txBody>
      </p:sp>
      <p:pic>
        <p:nvPicPr>
          <p:cNvPr id="7" name="コンテンツ プレースホルダー 4" descr="ユーザー">
            <a:extLst>
              <a:ext uri="{FF2B5EF4-FFF2-40B4-BE49-F238E27FC236}">
                <a16:creationId xmlns:a16="http://schemas.microsoft.com/office/drawing/2014/main" id="{7ADC3331-C3C8-E341-B52A-5E643D9E3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006" y="5198804"/>
            <a:ext cx="1189704" cy="1189704"/>
          </a:xfrm>
          <a:prstGeom prst="rect">
            <a:avLst/>
          </a:prstGeom>
        </p:spPr>
      </p:pic>
      <p:pic>
        <p:nvPicPr>
          <p:cNvPr id="8" name="コンテンツ プレースホルダー 4" descr="ユーザー">
            <a:extLst>
              <a:ext uri="{FF2B5EF4-FFF2-40B4-BE49-F238E27FC236}">
                <a16:creationId xmlns:a16="http://schemas.microsoft.com/office/drawing/2014/main" id="{48258E75-FAFF-CA43-8131-CC7B682A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716" y="1859103"/>
            <a:ext cx="1189704" cy="1189704"/>
          </a:xfrm>
          <a:prstGeom prst="rect">
            <a:avLst/>
          </a:prstGeom>
        </p:spPr>
      </p:pic>
      <p:pic>
        <p:nvPicPr>
          <p:cNvPr id="9" name="コンテンツ プレースホルダー 4" descr="ユーザー">
            <a:extLst>
              <a:ext uri="{FF2B5EF4-FFF2-40B4-BE49-F238E27FC236}">
                <a16:creationId xmlns:a16="http://schemas.microsoft.com/office/drawing/2014/main" id="{B05D5D71-2E68-C549-B6EF-B2364D1FB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496" y="5186104"/>
            <a:ext cx="1189704" cy="118970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5B1D799-790D-9944-B5BF-B97CDFAF0FC4}"/>
              </a:ext>
            </a:extLst>
          </p:cNvPr>
          <p:cNvSpPr txBox="1"/>
          <p:nvPr/>
        </p:nvSpPr>
        <p:spPr>
          <a:xfrm>
            <a:off x="5933578" y="3048807"/>
            <a:ext cx="4658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/>
              <a:t>メインカードに警察を選んだ人は誰かのサブカードを確認する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/>
              <a:t>メインカードに</a:t>
            </a:r>
            <a:r>
              <a:rPr kumimoji="1" lang="en-US" altLang="ja-JP" dirty="0"/>
              <a:t>DJ</a:t>
            </a:r>
            <a:r>
              <a:rPr kumimoji="1" lang="ja-JP" altLang="en-US"/>
              <a:t>を選んだ人は誰かのメインカードとサブカードを入れ替える</a:t>
            </a:r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F093FF23-F272-AD4B-B48A-1C243A3F8169}"/>
              </a:ext>
            </a:extLst>
          </p:cNvPr>
          <p:cNvSpPr/>
          <p:nvPr/>
        </p:nvSpPr>
        <p:spPr>
          <a:xfrm>
            <a:off x="2080121" y="3447892"/>
            <a:ext cx="2051281" cy="143954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D7E87CE1-52F1-7143-B757-93C0F75DBF64}"/>
              </a:ext>
            </a:extLst>
          </p:cNvPr>
          <p:cNvSpPr/>
          <p:nvPr/>
        </p:nvSpPr>
        <p:spPr>
          <a:xfrm rot="18985067">
            <a:off x="2174040" y="3492763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03D9E70A-C242-8945-B500-804A3C40F530}"/>
              </a:ext>
            </a:extLst>
          </p:cNvPr>
          <p:cNvSpPr/>
          <p:nvPr/>
        </p:nvSpPr>
        <p:spPr>
          <a:xfrm rot="19089073">
            <a:off x="1720443" y="3006334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C826B98D-557B-1D42-B4D1-73F7028573D8}"/>
              </a:ext>
            </a:extLst>
          </p:cNvPr>
          <p:cNvSpPr/>
          <p:nvPr/>
        </p:nvSpPr>
        <p:spPr>
          <a:xfrm rot="18937062">
            <a:off x="4056307" y="4812023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B7441123-7C7E-5C48-9CCD-795616269239}"/>
              </a:ext>
            </a:extLst>
          </p:cNvPr>
          <p:cNvSpPr/>
          <p:nvPr/>
        </p:nvSpPr>
        <p:spPr>
          <a:xfrm rot="2167154">
            <a:off x="4058397" y="2975531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4785362-EC85-294C-9BD6-891712E709B9}"/>
              </a:ext>
            </a:extLst>
          </p:cNvPr>
          <p:cNvSpPr txBox="1"/>
          <p:nvPr/>
        </p:nvSpPr>
        <p:spPr>
          <a:xfrm>
            <a:off x="2464396" y="3070890"/>
            <a:ext cx="1388072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メインカード</a:t>
            </a:r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426D0A10-DDD6-BA4F-973A-447CFDB30C2D}"/>
              </a:ext>
            </a:extLst>
          </p:cNvPr>
          <p:cNvSpPr/>
          <p:nvPr/>
        </p:nvSpPr>
        <p:spPr>
          <a:xfrm rot="2259990">
            <a:off x="3646123" y="3470317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760A0040-6FEA-044E-82E9-0CA2BB01DE71}"/>
              </a:ext>
            </a:extLst>
          </p:cNvPr>
          <p:cNvSpPr/>
          <p:nvPr/>
        </p:nvSpPr>
        <p:spPr>
          <a:xfrm rot="2167154">
            <a:off x="2178797" y="4283631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2ACEBA9D-D43B-DC48-BA79-60D84DFD2281}"/>
              </a:ext>
            </a:extLst>
          </p:cNvPr>
          <p:cNvSpPr/>
          <p:nvPr/>
        </p:nvSpPr>
        <p:spPr>
          <a:xfrm rot="2259990">
            <a:off x="1741123" y="4816517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AFC8EE4-E414-874F-A8F5-DE1D91ADD759}"/>
              </a:ext>
            </a:extLst>
          </p:cNvPr>
          <p:cNvSpPr txBox="1"/>
          <p:nvPr/>
        </p:nvSpPr>
        <p:spPr>
          <a:xfrm>
            <a:off x="2562273" y="4010690"/>
            <a:ext cx="1190583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サブ</a:t>
            </a:r>
            <a:r>
              <a:rPr kumimoji="1" lang="ja-JP" altLang="en-US" sz="1400"/>
              <a:t>カード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0542EC0-1D31-0949-98E6-108FC25909D7}"/>
              </a:ext>
            </a:extLst>
          </p:cNvPr>
          <p:cNvCxnSpPr/>
          <p:nvPr/>
        </p:nvCxnSpPr>
        <p:spPr>
          <a:xfrm flipH="1">
            <a:off x="3927708" y="3048807"/>
            <a:ext cx="795939" cy="130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CE041BF1-21E1-FF46-9815-3806C4A86643}"/>
              </a:ext>
            </a:extLst>
          </p:cNvPr>
          <p:cNvSpPr/>
          <p:nvPr/>
        </p:nvSpPr>
        <p:spPr>
          <a:xfrm rot="8076099">
            <a:off x="3569898" y="4347475"/>
            <a:ext cx="369455" cy="5638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下カーブ矢印 27">
            <a:extLst>
              <a:ext uri="{FF2B5EF4-FFF2-40B4-BE49-F238E27FC236}">
                <a16:creationId xmlns:a16="http://schemas.microsoft.com/office/drawing/2014/main" id="{D122E98F-7927-C743-AEB4-9FBEE7297522}"/>
              </a:ext>
            </a:extLst>
          </p:cNvPr>
          <p:cNvSpPr/>
          <p:nvPr/>
        </p:nvSpPr>
        <p:spPr>
          <a:xfrm rot="13835046">
            <a:off x="3360390" y="4719770"/>
            <a:ext cx="291943" cy="27614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4721943-B0E9-0A4E-A1D5-435939414A33}"/>
              </a:ext>
            </a:extLst>
          </p:cNvPr>
          <p:cNvCxnSpPr/>
          <p:nvPr/>
        </p:nvCxnSpPr>
        <p:spPr>
          <a:xfrm flipV="1">
            <a:off x="1217569" y="3443866"/>
            <a:ext cx="336900" cy="172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U ターン矢印 12">
            <a:extLst>
              <a:ext uri="{FF2B5EF4-FFF2-40B4-BE49-F238E27FC236}">
                <a16:creationId xmlns:a16="http://schemas.microsoft.com/office/drawing/2014/main" id="{E044DEFE-AD94-2D48-99F3-DA5BDD4F0963}"/>
              </a:ext>
            </a:extLst>
          </p:cNvPr>
          <p:cNvSpPr/>
          <p:nvPr/>
        </p:nvSpPr>
        <p:spPr>
          <a:xfrm rot="2717173">
            <a:off x="2224575" y="3236751"/>
            <a:ext cx="387433" cy="23636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U ターン矢印 39">
            <a:extLst>
              <a:ext uri="{FF2B5EF4-FFF2-40B4-BE49-F238E27FC236}">
                <a16:creationId xmlns:a16="http://schemas.microsoft.com/office/drawing/2014/main" id="{C7E0691A-C74D-1E49-8775-EE1092745F08}"/>
              </a:ext>
            </a:extLst>
          </p:cNvPr>
          <p:cNvSpPr/>
          <p:nvPr/>
        </p:nvSpPr>
        <p:spPr>
          <a:xfrm rot="13410898">
            <a:off x="1691175" y="3643151"/>
            <a:ext cx="387433" cy="23636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0DE741B2-E99D-934C-882C-F309565FF4CF}"/>
              </a:ext>
            </a:extLst>
          </p:cNvPr>
          <p:cNvSpPr/>
          <p:nvPr/>
        </p:nvSpPr>
        <p:spPr>
          <a:xfrm rot="18985067">
            <a:off x="3582631" y="4356415"/>
            <a:ext cx="369455" cy="563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81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13" grpId="0" animBg="1"/>
      <p:bldP spid="40" grpId="0" animBg="1"/>
      <p:bldP spid="42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896</Words>
  <Application>Microsoft Macintosh PowerPoint</Application>
  <PresentationFormat>ワイド画面</PresentationFormat>
  <Paragraphs>226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游ゴシック</vt:lpstr>
      <vt:lpstr>游ゴシック Light</vt:lpstr>
      <vt:lpstr>游明朝</vt:lpstr>
      <vt:lpstr>Arial</vt:lpstr>
      <vt:lpstr>Office テーマ</vt:lpstr>
      <vt:lpstr>プロジェクト演習 人狼ドッチ班</vt:lpstr>
      <vt:lpstr>目次</vt:lpstr>
      <vt:lpstr>人狼ドッチとは</vt:lpstr>
      <vt:lpstr>人狼ドッチの特徴</vt:lpstr>
      <vt:lpstr>人狼ドッチの役職</vt:lpstr>
      <vt:lpstr>ゲームの流れ(原作の４人ver）</vt:lpstr>
      <vt:lpstr>ゲームの流れ(原作の４人ver）</vt:lpstr>
      <vt:lpstr>ゲームの流れ(原作の４人ver）</vt:lpstr>
      <vt:lpstr>ゲームの流れ(原作の４人ver）</vt:lpstr>
      <vt:lpstr>ゲームの流れ(原作の４人ver）</vt:lpstr>
      <vt:lpstr>ゲームの流れ(原作の４人ver）</vt:lpstr>
      <vt:lpstr>ゲームの流れ（スマホ版の４人ver）</vt:lpstr>
      <vt:lpstr>ゲームの流れ（スマホ版の４人ver）</vt:lpstr>
      <vt:lpstr>ゲームの流れ（スマホ版の４人ver）</vt:lpstr>
      <vt:lpstr>ゲームの流れ（スマホ版の４人ver）</vt:lpstr>
      <vt:lpstr>ゲームの流れ（スマホ版の４人ver）</vt:lpstr>
      <vt:lpstr>ゲームの流れ（スマホ版の４人ver）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プロジェクト演習 人狼ドッチ班</dc:title>
  <dc:creator>福本　光重</dc:creator>
  <cp:lastModifiedBy>福本　光重</cp:lastModifiedBy>
  <cp:revision>41</cp:revision>
  <dcterms:created xsi:type="dcterms:W3CDTF">2020-10-12T05:40:54Z</dcterms:created>
  <dcterms:modified xsi:type="dcterms:W3CDTF">2020-10-12T14:25:12Z</dcterms:modified>
</cp:coreProperties>
</file>