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2"/>
    <p:restoredTop sz="94650"/>
  </p:normalViewPr>
  <p:slideViewPr>
    <p:cSldViewPr snapToGrid="0" snapToObjects="1">
      <p:cViewPr>
        <p:scale>
          <a:sx n="96" d="100"/>
          <a:sy n="96" d="100"/>
        </p:scale>
        <p:origin x="72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1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10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9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5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6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8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A8FD54-8A1B-E745-B39B-65D20583A585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E612DB-499F-CF4C-B3D4-E8896C8180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016CFE7-9EE3-CE45-B56B-FBF87747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5616" y="3330526"/>
            <a:ext cx="2680759" cy="2680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ADB91-D7BA-844D-8770-08AFAB73C81D}"/>
              </a:ext>
            </a:extLst>
          </p:cNvPr>
          <p:cNvSpPr/>
          <p:nvPr/>
        </p:nvSpPr>
        <p:spPr>
          <a:xfrm>
            <a:off x="3022301" y="1214550"/>
            <a:ext cx="6147391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8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人狼ドッチ</a:t>
            </a:r>
          </a:p>
        </p:txBody>
      </p:sp>
    </p:spTree>
    <p:extLst>
      <p:ext uri="{BB962C8B-B14F-4D97-AF65-F5344CB8AC3E}">
        <p14:creationId xmlns:p14="http://schemas.microsoft.com/office/powerpoint/2010/main" val="1204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人狼ドッチとは</a:t>
            </a:r>
          </a:p>
        </p:txBody>
      </p:sp>
      <p:pic>
        <p:nvPicPr>
          <p:cNvPr id="6" name="図 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252D762-8DC5-3949-9B86-351BE6B3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3150" y="1612300"/>
            <a:ext cx="1054586" cy="1493010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pic>
        <p:nvPicPr>
          <p:cNvPr id="5" name="図 4" descr="写真, テーブル, 異なる, 座る が含まれている画像&#10;&#10;自動的に生成された説明">
            <a:extLst>
              <a:ext uri="{FF2B5EF4-FFF2-40B4-BE49-F238E27FC236}">
                <a16:creationId xmlns:a16="http://schemas.microsoft.com/office/drawing/2014/main" id="{4F276D86-D0B5-A640-A796-391562CB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35" y="1990745"/>
            <a:ext cx="2613605" cy="25591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24ACE-73AD-4641-A297-142D1D3EDBDB}"/>
              </a:ext>
            </a:extLst>
          </p:cNvPr>
          <p:cNvSpPr txBox="1"/>
          <p:nvPr/>
        </p:nvSpPr>
        <p:spPr>
          <a:xfrm>
            <a:off x="791245" y="4927073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株式会社幻冬社販売の</a:t>
            </a:r>
            <a:r>
              <a:rPr kumimoji="1" lang="ja-JP" altLang="en-US">
                <a:solidFill>
                  <a:srgbClr val="FF0000"/>
                </a:solidFill>
              </a:rPr>
              <a:t>カードゲーム</a:t>
            </a:r>
          </a:p>
        </p:txBody>
      </p:sp>
    </p:spTree>
    <p:extLst>
      <p:ext uri="{BB962C8B-B14F-4D97-AF65-F5344CB8AC3E}">
        <p14:creationId xmlns:p14="http://schemas.microsoft.com/office/powerpoint/2010/main" val="14041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本アプリの特徴</a:t>
            </a:r>
          </a:p>
        </p:txBody>
      </p:sp>
      <p:pic>
        <p:nvPicPr>
          <p:cNvPr id="6" name="図 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252D762-8DC5-3949-9B86-351BE6B33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5700" y="1828800"/>
            <a:ext cx="2260600" cy="3200400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アピールポイント</a:t>
            </a:r>
          </a:p>
        </p:txBody>
      </p: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3F179B14-198D-A54C-BFC0-4458E424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5" y="1484668"/>
            <a:ext cx="758354" cy="758354"/>
          </a:xfrm>
          <a:prstGeom prst="rect">
            <a:avLst/>
          </a:prstGeom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BFB39833-6340-EB43-81A1-197D85C8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5" y="2933433"/>
            <a:ext cx="758354" cy="758354"/>
          </a:xfrm>
          <a:prstGeom prst="rect">
            <a:avLst/>
          </a:prstGeom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DBF1B71E-4AFC-3041-835E-358619C9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29" y="1487562"/>
            <a:ext cx="758354" cy="758354"/>
          </a:xfrm>
          <a:prstGeom prst="rect">
            <a:avLst/>
          </a:prstGeom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DD2600FB-5608-724B-BE03-29A3AE23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29" y="2933433"/>
            <a:ext cx="758354" cy="758354"/>
          </a:xfrm>
          <a:prstGeom prst="rect">
            <a:avLst/>
          </a:prstGeom>
        </p:spPr>
      </p:pic>
      <p:pic>
        <p:nvPicPr>
          <p:cNvPr id="36" name="図 35" descr="図形&#10;&#10;低い精度で自動的に生成された説明">
            <a:extLst>
              <a:ext uri="{FF2B5EF4-FFF2-40B4-BE49-F238E27FC236}">
                <a16:creationId xmlns:a16="http://schemas.microsoft.com/office/drawing/2014/main" id="{EE2F94D8-6662-2245-82CF-4F7D52A6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95" y="2366994"/>
            <a:ext cx="566439" cy="56643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7BBA39-52D1-3744-9201-8BB5B76E9373}"/>
              </a:ext>
            </a:extLst>
          </p:cNvPr>
          <p:cNvSpPr txBox="1"/>
          <p:nvPr/>
        </p:nvSpPr>
        <p:spPr>
          <a:xfrm>
            <a:off x="1495512" y="24499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×</a:t>
            </a:r>
            <a:r>
              <a:rPr kumimoji="1" lang="ja-JP" altLang="en-US" sz="2000" b="1"/>
              <a:t>８</a:t>
            </a:r>
            <a:endParaRPr kumimoji="1" lang="ja-JP" altLang="en-US" b="1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0135616D-0818-374B-BCC0-F715509BDA99}"/>
              </a:ext>
            </a:extLst>
          </p:cNvPr>
          <p:cNvSpPr/>
          <p:nvPr/>
        </p:nvSpPr>
        <p:spPr>
          <a:xfrm>
            <a:off x="2906348" y="2370419"/>
            <a:ext cx="671743" cy="48350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45" name="グラフィックス 44" descr="スマート フォン 単色塗りつぶし">
            <a:extLst>
              <a:ext uri="{FF2B5EF4-FFF2-40B4-BE49-F238E27FC236}">
                <a16:creationId xmlns:a16="http://schemas.microsoft.com/office/drawing/2014/main" id="{546451FE-329C-7F4C-BC80-0E8D67955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41975" y="2070486"/>
            <a:ext cx="1186562" cy="1186562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00E3D-043D-2D4B-8986-B23C09E2FE00}"/>
              </a:ext>
            </a:extLst>
          </p:cNvPr>
          <p:cNvSpPr txBox="1"/>
          <p:nvPr/>
        </p:nvSpPr>
        <p:spPr>
          <a:xfrm>
            <a:off x="4581773" y="24764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×</a:t>
            </a:r>
            <a:r>
              <a:rPr kumimoji="1" lang="ja-JP" altLang="en-US" sz="2000" b="1"/>
              <a:t>１</a:t>
            </a:r>
            <a:endParaRPr kumimoji="1" lang="ja-JP" altLang="en-US" b="1"/>
          </a:p>
        </p:txBody>
      </p:sp>
      <p:pic>
        <p:nvPicPr>
          <p:cNvPr id="48" name="図 47" descr="図形&#10;&#10;低い精度で自動的に生成された説明">
            <a:extLst>
              <a:ext uri="{FF2B5EF4-FFF2-40B4-BE49-F238E27FC236}">
                <a16:creationId xmlns:a16="http://schemas.microsoft.com/office/drawing/2014/main" id="{66948F9C-F4EB-694D-858D-AA2E99D71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42" y="1944466"/>
            <a:ext cx="1284357" cy="1284357"/>
          </a:xfrm>
          <a:prstGeom prst="rect">
            <a:avLst/>
          </a:prstGeom>
        </p:spPr>
      </p:pic>
      <p:sp>
        <p:nvSpPr>
          <p:cNvPr id="50" name="雲形吹き出し 49">
            <a:extLst>
              <a:ext uri="{FF2B5EF4-FFF2-40B4-BE49-F238E27FC236}">
                <a16:creationId xmlns:a16="http://schemas.microsoft.com/office/drawing/2014/main" id="{C7836A82-FB36-4C4B-8FBA-CFC58B2378AD}"/>
              </a:ext>
            </a:extLst>
          </p:cNvPr>
          <p:cNvSpPr/>
          <p:nvPr/>
        </p:nvSpPr>
        <p:spPr>
          <a:xfrm>
            <a:off x="8028312" y="678871"/>
            <a:ext cx="3856383" cy="1209352"/>
          </a:xfrm>
          <a:prstGeom prst="cloudCallout">
            <a:avLst>
              <a:gd name="adj1" fmla="val -49699"/>
              <a:gd name="adj2" fmla="val 73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アクションするの忘れちゃった</a:t>
            </a:r>
            <a:r>
              <a:rPr kumimoji="1" lang="en-US" altLang="ja-JP" dirty="0"/>
              <a:t>…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9703670-F976-DA44-B391-4558BE0CDBD8}"/>
              </a:ext>
            </a:extLst>
          </p:cNvPr>
          <p:cNvSpPr/>
          <p:nvPr/>
        </p:nvSpPr>
        <p:spPr>
          <a:xfrm rot="18939552">
            <a:off x="8390734" y="884520"/>
            <a:ext cx="251791" cy="2864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9461AF5-5AB5-6741-8B58-8F90D366B4AA}"/>
              </a:ext>
            </a:extLst>
          </p:cNvPr>
          <p:cNvSpPr/>
          <p:nvPr/>
        </p:nvSpPr>
        <p:spPr>
          <a:xfrm rot="2636527">
            <a:off x="8361596" y="934802"/>
            <a:ext cx="251791" cy="28643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グラフィックス 53" descr="スマート フォン 単色塗りつぶし">
            <a:extLst>
              <a:ext uri="{FF2B5EF4-FFF2-40B4-BE49-F238E27FC236}">
                <a16:creationId xmlns:a16="http://schemas.microsoft.com/office/drawing/2014/main" id="{B56DCE3A-BFF4-2F41-BDFA-C5CFAE955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22472" y="4258226"/>
            <a:ext cx="2232064" cy="223206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2B72B3E-AFE5-BC4A-BFA5-0F92A39F92B7}"/>
              </a:ext>
            </a:extLst>
          </p:cNvPr>
          <p:cNvSpPr txBox="1"/>
          <p:nvPr/>
        </p:nvSpPr>
        <p:spPr>
          <a:xfrm>
            <a:off x="2941533" y="44101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〜</a:t>
            </a:r>
            <a:endParaRPr kumimoji="1" lang="ja-JP" altLang="en-US"/>
          </a:p>
        </p:txBody>
      </p:sp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FECB8081-CA10-DC48-98B0-73E3C47CB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8091" y="4499696"/>
            <a:ext cx="467301" cy="467301"/>
          </a:xfrm>
          <a:prstGeom prst="rect">
            <a:avLst/>
          </a:prstGeom>
        </p:spPr>
      </p:pic>
      <p:pic>
        <p:nvPicPr>
          <p:cNvPr id="63" name="図 62" descr="図形&#10;&#10;低い精度で自動的に生成された説明">
            <a:extLst>
              <a:ext uri="{FF2B5EF4-FFF2-40B4-BE49-F238E27FC236}">
                <a16:creationId xmlns:a16="http://schemas.microsoft.com/office/drawing/2014/main" id="{903DF36E-1B03-1E47-B3DA-A30FE7A46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103" y="4258226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F5A9DF-66B9-9243-BD9F-803D80D38458}"/>
              </a:ext>
            </a:extLst>
          </p:cNvPr>
          <p:cNvSpPr/>
          <p:nvPr/>
        </p:nvSpPr>
        <p:spPr>
          <a:xfrm>
            <a:off x="602951" y="452550"/>
            <a:ext cx="6147391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322329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032410-8955-2045-8712-F54093DB98A6}"/>
              </a:ext>
            </a:extLst>
          </p:cNvPr>
          <p:cNvSpPr txBox="1"/>
          <p:nvPr/>
        </p:nvSpPr>
        <p:spPr>
          <a:xfrm>
            <a:off x="3549085" y="1650543"/>
            <a:ext cx="5093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/>
              <a:t>Thank you for watching</a:t>
            </a:r>
          </a:p>
          <a:p>
            <a:pPr algn="ctr"/>
            <a:r>
              <a:rPr kumimoji="1" lang="en-US" altLang="ja-JP" sz="4000" dirty="0"/>
              <a:t>Created by </a:t>
            </a:r>
            <a:endParaRPr kumimoji="1" lang="ja-JP" altLang="en-US" sz="4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DB2B7-60BB-BC4E-8F65-75C10680D54C}"/>
              </a:ext>
            </a:extLst>
          </p:cNvPr>
          <p:cNvSpPr txBox="1"/>
          <p:nvPr/>
        </p:nvSpPr>
        <p:spPr>
          <a:xfrm>
            <a:off x="4556759" y="3884018"/>
            <a:ext cx="2853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K19093 </a:t>
            </a:r>
            <a:r>
              <a:rPr kumimoji="1" lang="ja-JP" altLang="en-US" sz="2800"/>
              <a:t>福本光重</a:t>
            </a:r>
            <a:endParaRPr kumimoji="1" lang="en-US" altLang="ja-JP" sz="2800" dirty="0"/>
          </a:p>
          <a:p>
            <a:r>
              <a:rPr kumimoji="1" lang="en-US" altLang="ja-JP" sz="2800" dirty="0"/>
              <a:t>K19100 </a:t>
            </a:r>
            <a:r>
              <a:rPr kumimoji="1" lang="ja-JP" altLang="en-US" sz="2800"/>
              <a:t>松永一希</a:t>
            </a:r>
          </a:p>
        </p:txBody>
      </p:sp>
    </p:spTree>
    <p:extLst>
      <p:ext uri="{BB962C8B-B14F-4D97-AF65-F5344CB8AC3E}">
        <p14:creationId xmlns:p14="http://schemas.microsoft.com/office/powerpoint/2010/main" val="378044652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赤味がかったオレンジ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{37A32E64-C497-7D44-8EF1-3A37AAB6D9A9}tf10001120</Template>
  <TotalTime>3733</TotalTime>
  <Words>43</Words>
  <Application>Microsoft Macintosh PowerPoint</Application>
  <PresentationFormat>ワイド画面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matunaga ituki</dc:creator>
  <cp:lastModifiedBy>福本　光重</cp:lastModifiedBy>
  <cp:revision>15</cp:revision>
  <dcterms:created xsi:type="dcterms:W3CDTF">2020-12-15T06:44:51Z</dcterms:created>
  <dcterms:modified xsi:type="dcterms:W3CDTF">2020-12-28T06:36:01Z</dcterms:modified>
</cp:coreProperties>
</file>