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2"/>
  </p:notesMasterIdLst>
  <p:sldIdLst>
    <p:sldId id="256" r:id="rId5"/>
    <p:sldId id="258" r:id="rId6"/>
    <p:sldId id="259" r:id="rId7"/>
    <p:sldId id="257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70"/>
    <p:restoredTop sz="81756"/>
  </p:normalViewPr>
  <p:slideViewPr>
    <p:cSldViewPr snapToGrid="0" snapToObjects="1">
      <p:cViewPr varScale="1">
        <p:scale>
          <a:sx n="102" d="100"/>
          <a:sy n="102" d="100"/>
        </p:scale>
        <p:origin x="8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24E2C-D350-6943-9DCE-4655CF8353EE}" type="datetimeFigureOut">
              <a:rPr kumimoji="1" lang="ja-JP" altLang="en-US" smtClean="0"/>
              <a:t>2020/12/31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EFB96-BF4E-4D4D-B156-2B77D676F9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8726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人狼どっちとは</a:t>
            </a:r>
            <a:endParaRPr kumimoji="1" lang="en-US" altLang="ja-JP" dirty="0"/>
          </a:p>
          <a:p>
            <a:r>
              <a:rPr kumimoji="1" lang="en-US" altLang="ja-JP" dirty="0"/>
              <a:t>1</a:t>
            </a:r>
            <a:r>
              <a:rPr kumimoji="1" lang="ja-JP" altLang="en-US"/>
              <a:t>人２つ配られる役職から、どちらか選んでプレイ</a:t>
            </a:r>
            <a:endParaRPr kumimoji="1" lang="en-US" altLang="ja-JP" dirty="0"/>
          </a:p>
          <a:p>
            <a:r>
              <a:rPr kumimoji="1" lang="ja-JP" altLang="en-US"/>
              <a:t>４人</a:t>
            </a:r>
            <a:r>
              <a:rPr kumimoji="1" lang="en-US" altLang="ja-JP" dirty="0"/>
              <a:t>〜</a:t>
            </a:r>
            <a:r>
              <a:rPr kumimoji="1" lang="ja-JP" altLang="en-US"/>
              <a:t>６人で遊べてゲームマスター不要</a:t>
            </a:r>
            <a:endParaRPr kumimoji="1" lang="en-US" altLang="ja-JP" dirty="0"/>
          </a:p>
          <a:p>
            <a:r>
              <a:rPr kumimoji="1" lang="ja-JP" altLang="en-US"/>
              <a:t>ワンナイトなので、最短</a:t>
            </a:r>
            <a:r>
              <a:rPr kumimoji="1" lang="en-US" altLang="ja-JP" dirty="0"/>
              <a:t>5</a:t>
            </a:r>
            <a:r>
              <a:rPr kumimoji="1" lang="ja-JP" altLang="en-US"/>
              <a:t>分で終わるカジュアルな人狼ゲーム</a:t>
            </a:r>
            <a:endParaRPr kumimoji="1" lang="en-US" altLang="ja-JP" dirty="0"/>
          </a:p>
          <a:p>
            <a:r>
              <a:rPr kumimoji="1" lang="ja-JP" altLang="en-US"/>
              <a:t>人狼どっちオリジナル役職多数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EFB96-BF4E-4D4D-B156-2B77D676F97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8246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まず、準備段階として覚えて欲しいこと</a:t>
            </a:r>
            <a:endParaRPr kumimoji="1" lang="en-US" altLang="ja-JP" dirty="0"/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EFB96-BF4E-4D4D-B156-2B77D676F97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698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まず、役職紹介とチームについて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EFB96-BF4E-4D4D-B156-2B77D676F971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7307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FD54-8A1B-E745-B39B-65D20583A585}" type="datetimeFigureOut">
              <a:rPr kumimoji="1" lang="ja-JP" altLang="en-US" smtClean="0"/>
              <a:t>2020/12/31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612DB-499F-CF4C-B3D4-E8896C8180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91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FD54-8A1B-E745-B39B-65D20583A585}" type="datetimeFigureOut">
              <a:rPr kumimoji="1" lang="ja-JP" altLang="en-US" smtClean="0"/>
              <a:t>2020/12/31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612DB-499F-CF4C-B3D4-E8896C8180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330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FD54-8A1B-E745-B39B-65D20583A585}" type="datetimeFigureOut">
              <a:rPr kumimoji="1" lang="ja-JP" altLang="en-US" smtClean="0"/>
              <a:t>2020/12/31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612DB-499F-CF4C-B3D4-E8896C8180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846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FD54-8A1B-E745-B39B-65D20583A585}" type="datetimeFigureOut">
              <a:rPr kumimoji="1" lang="ja-JP" altLang="en-US" smtClean="0"/>
              <a:t>2020/12/31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612DB-499F-CF4C-B3D4-E8896C8180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4105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FD54-8A1B-E745-B39B-65D20583A585}" type="datetimeFigureOut">
              <a:rPr kumimoji="1" lang="ja-JP" altLang="en-US" smtClean="0"/>
              <a:t>2020/12/31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612DB-499F-CF4C-B3D4-E8896C8180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877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FD54-8A1B-E745-B39B-65D20583A585}" type="datetimeFigureOut">
              <a:rPr kumimoji="1" lang="ja-JP" altLang="en-US" smtClean="0"/>
              <a:t>2020/12/31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612DB-499F-CF4C-B3D4-E8896C8180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497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FD54-8A1B-E745-B39B-65D20583A585}" type="datetimeFigureOut">
              <a:rPr kumimoji="1" lang="ja-JP" altLang="en-US" smtClean="0"/>
              <a:t>2020/12/31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612DB-499F-CF4C-B3D4-E8896C8180D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311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FD54-8A1B-E745-B39B-65D20583A585}" type="datetimeFigureOut">
              <a:rPr kumimoji="1" lang="ja-JP" altLang="en-US" smtClean="0"/>
              <a:t>2020/12/31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612DB-499F-CF4C-B3D4-E8896C8180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30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FD54-8A1B-E745-B39B-65D20583A585}" type="datetimeFigureOut">
              <a:rPr kumimoji="1" lang="ja-JP" altLang="en-US" smtClean="0"/>
              <a:t>2020/12/31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612DB-499F-CF4C-B3D4-E8896C8180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75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FD54-8A1B-E745-B39B-65D20583A585}" type="datetimeFigureOut">
              <a:rPr kumimoji="1" lang="ja-JP" altLang="en-US" smtClean="0"/>
              <a:t>2020/12/31</a:t>
            </a:fld>
            <a:endParaRPr kumimoji="1" lang="ja-JP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612DB-499F-CF4C-B3D4-E8896C8180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6650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EA8FD54-8A1B-E745-B39B-65D20583A585}" type="datetimeFigureOut">
              <a:rPr kumimoji="1" lang="ja-JP" altLang="en-US" smtClean="0"/>
              <a:t>2020/12/31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612DB-499F-CF4C-B3D4-E8896C8180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1086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EA8FD54-8A1B-E745-B39B-65D20583A585}" type="datetimeFigureOut">
              <a:rPr kumimoji="1" lang="ja-JP" altLang="en-US" smtClean="0"/>
              <a:t>2020/12/31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6E612DB-499F-CF4C-B3D4-E8896C8180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280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7016CFE7-9EE3-CE45-B56B-FBF87747FC0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55616" y="3330526"/>
            <a:ext cx="2680759" cy="26807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50ADB91-D7BA-844D-8770-08AFAB73C81D}"/>
              </a:ext>
            </a:extLst>
          </p:cNvPr>
          <p:cNvSpPr/>
          <p:nvPr/>
        </p:nvSpPr>
        <p:spPr>
          <a:xfrm>
            <a:off x="3022301" y="1214550"/>
            <a:ext cx="6147391" cy="144655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8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  <a:reflection blurRad="6350" stA="55000" endA="300" endPos="45500" dir="5400000" sy="-100000" algn="bl" rotWithShape="0"/>
                </a:effectLst>
              </a:rPr>
              <a:t>人狼ドッチ</a:t>
            </a:r>
          </a:p>
        </p:txBody>
      </p:sp>
    </p:spTree>
    <p:extLst>
      <p:ext uri="{BB962C8B-B14F-4D97-AF65-F5344CB8AC3E}">
        <p14:creationId xmlns:p14="http://schemas.microsoft.com/office/powerpoint/2010/main" val="120414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7982FFE-F27F-5845-AF6B-12FCF0BE9AFB}"/>
              </a:ext>
            </a:extLst>
          </p:cNvPr>
          <p:cNvSpPr/>
          <p:nvPr/>
        </p:nvSpPr>
        <p:spPr>
          <a:xfrm>
            <a:off x="602951" y="452550"/>
            <a:ext cx="6147391" cy="8309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48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  <a:reflection blurRad="6350" stA="55000" endA="300" endPos="45500" dir="5400000" sy="-100000" algn="bl" rotWithShape="0"/>
                </a:effectLst>
              </a:rPr>
              <a:t>目次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1E1C7F4-7EBF-7B42-87DD-C6E912B13E7B}"/>
              </a:ext>
            </a:extLst>
          </p:cNvPr>
          <p:cNvSpPr txBox="1"/>
          <p:nvPr/>
        </p:nvSpPr>
        <p:spPr>
          <a:xfrm>
            <a:off x="3700709" y="1713000"/>
            <a:ext cx="5755341" cy="4432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200"/>
              <a:t>・アプリの目的</a:t>
            </a:r>
            <a:endParaRPr kumimoji="1" lang="en-US" altLang="ja-JP" sz="3200" dirty="0"/>
          </a:p>
          <a:p>
            <a:pPr>
              <a:lnSpc>
                <a:spcPct val="150000"/>
              </a:lnSpc>
            </a:pPr>
            <a:r>
              <a:rPr kumimoji="1" lang="ja-JP" altLang="en-US" sz="3200"/>
              <a:t>・人狼ドッチとは</a:t>
            </a:r>
            <a:endParaRPr kumimoji="1" lang="en-US" altLang="ja-JP" sz="3200" dirty="0"/>
          </a:p>
          <a:p>
            <a:pPr>
              <a:lnSpc>
                <a:spcPct val="150000"/>
              </a:lnSpc>
            </a:pPr>
            <a:r>
              <a:rPr kumimoji="1" lang="ja-JP" altLang="en-US" sz="3200"/>
              <a:t>・アピールポイント</a:t>
            </a:r>
            <a:endParaRPr kumimoji="1" lang="en-US" altLang="ja-JP" sz="3200" dirty="0"/>
          </a:p>
          <a:p>
            <a:pPr>
              <a:lnSpc>
                <a:spcPct val="150000"/>
              </a:lnSpc>
            </a:pPr>
            <a:r>
              <a:rPr kumimoji="1" lang="ja-JP" altLang="en-US" sz="3200"/>
              <a:t>・全体の流れ</a:t>
            </a:r>
            <a:endParaRPr kumimoji="1" lang="en-US" altLang="ja-JP" sz="3200" dirty="0"/>
          </a:p>
          <a:p>
            <a:pPr>
              <a:lnSpc>
                <a:spcPct val="150000"/>
              </a:lnSpc>
            </a:pPr>
            <a:r>
              <a:rPr kumimoji="1" lang="ja-JP" altLang="en-US" sz="3200"/>
              <a:t>・デモ</a:t>
            </a:r>
            <a:endParaRPr kumimoji="1" lang="en-US" altLang="ja-JP" sz="3200" dirty="0"/>
          </a:p>
          <a:p>
            <a:pPr>
              <a:lnSpc>
                <a:spcPct val="150000"/>
              </a:lnSpc>
            </a:pPr>
            <a:r>
              <a:rPr kumimoji="1" lang="ja-JP" altLang="en-US" sz="3200"/>
              <a:t>・まとめ</a:t>
            </a: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858754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1968183-FABA-B549-BD9D-EB87B2B98FA6}"/>
              </a:ext>
            </a:extLst>
          </p:cNvPr>
          <p:cNvSpPr/>
          <p:nvPr/>
        </p:nvSpPr>
        <p:spPr>
          <a:xfrm>
            <a:off x="602951" y="452550"/>
            <a:ext cx="6147391" cy="8309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48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  <a:reflection blurRad="6350" stA="55000" endA="300" endPos="45500" dir="5400000" sy="-100000" algn="bl" rotWithShape="0"/>
                </a:effectLst>
              </a:rPr>
              <a:t>アプリの目的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39EA409-EFE3-EB42-94E9-7C4C03B701D3}"/>
              </a:ext>
            </a:extLst>
          </p:cNvPr>
          <p:cNvSpPr txBox="1"/>
          <p:nvPr/>
        </p:nvSpPr>
        <p:spPr>
          <a:xfrm>
            <a:off x="1512277" y="1536264"/>
            <a:ext cx="944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spc="300"/>
              <a:t>・人狼ドッチという手軽に遊べるカードゲームを</a:t>
            </a:r>
            <a:r>
              <a:rPr kumimoji="1" lang="en-US" altLang="ja-JP" sz="2000" spc="300" dirty="0"/>
              <a:t>iPhone</a:t>
            </a:r>
            <a:r>
              <a:rPr kumimoji="1" lang="ja-JP" altLang="en-US" sz="2000" spc="300"/>
              <a:t>でさらに手軽に遊べるようにする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6EFB662-1B2C-344D-BBB3-5A6E6FA07155}"/>
              </a:ext>
            </a:extLst>
          </p:cNvPr>
          <p:cNvSpPr txBox="1"/>
          <p:nvPr/>
        </p:nvSpPr>
        <p:spPr>
          <a:xfrm>
            <a:off x="1371599" y="4631415"/>
            <a:ext cx="944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spc="300"/>
              <a:t>・</a:t>
            </a:r>
            <a:r>
              <a:rPr kumimoji="1" lang="en-US" altLang="ja-JP" sz="2000" spc="300" dirty="0"/>
              <a:t>Swift</a:t>
            </a:r>
            <a:r>
              <a:rPr kumimoji="1" lang="ja-JP" altLang="en-US" sz="2000" spc="300"/>
              <a:t>という</a:t>
            </a:r>
            <a:r>
              <a:rPr kumimoji="1" lang="en-US" altLang="ja-JP" sz="2000" spc="300" dirty="0"/>
              <a:t>Apple</a:t>
            </a:r>
            <a:r>
              <a:rPr kumimoji="1" lang="ja-JP" altLang="en-US" sz="2000" spc="300"/>
              <a:t>専用言語で</a:t>
            </a:r>
            <a:r>
              <a:rPr kumimoji="1" lang="en-US" altLang="ja-JP" sz="2000" spc="300" dirty="0"/>
              <a:t>iOS</a:t>
            </a:r>
            <a:r>
              <a:rPr kumimoji="1" lang="ja-JP" altLang="en-US" sz="2000" spc="300"/>
              <a:t>アプリケーション開発をしてみたかったから</a:t>
            </a:r>
          </a:p>
        </p:txBody>
      </p:sp>
      <p:pic>
        <p:nvPicPr>
          <p:cNvPr id="7" name="図 6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17D31BAC-8AA5-6641-9F00-36096DC0B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59559" y="2445801"/>
            <a:ext cx="1234173" cy="1747256"/>
          </a:xfrm>
          <a:prstGeom prst="rect">
            <a:avLst/>
          </a:prstGeom>
          <a:effectLst>
            <a:outerShdw blurRad="12700" dist="50800" dir="5400000" algn="ctr" rotWithShape="0">
              <a:srgbClr val="000000">
                <a:alpha val="43137"/>
              </a:srgbClr>
            </a:outerShdw>
            <a:softEdge rad="0"/>
          </a:effectLst>
        </p:spPr>
      </p:pic>
      <p:sp>
        <p:nvSpPr>
          <p:cNvPr id="8" name="右矢印 7">
            <a:extLst>
              <a:ext uri="{FF2B5EF4-FFF2-40B4-BE49-F238E27FC236}">
                <a16:creationId xmlns:a16="http://schemas.microsoft.com/office/drawing/2014/main" id="{B1845DF0-3AA6-0640-A6D0-E70DEC22262B}"/>
              </a:ext>
            </a:extLst>
          </p:cNvPr>
          <p:cNvSpPr/>
          <p:nvPr/>
        </p:nvSpPr>
        <p:spPr>
          <a:xfrm>
            <a:off x="4715607" y="3062817"/>
            <a:ext cx="3042139" cy="398714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グラフィックス 10" descr="スマート フォン 枠線">
            <a:extLst>
              <a:ext uri="{FF2B5EF4-FFF2-40B4-BE49-F238E27FC236}">
                <a16:creationId xmlns:a16="http://schemas.microsoft.com/office/drawing/2014/main" id="{18FA29D9-DC7B-AE4F-B20D-0F8198B63D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06117" y="2213391"/>
            <a:ext cx="2358859" cy="2358859"/>
          </a:xfrm>
          <a:prstGeom prst="rect">
            <a:avLst/>
          </a:prstGeom>
        </p:spPr>
      </p:pic>
      <p:pic>
        <p:nvPicPr>
          <p:cNvPr id="12" name="図 11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0EF178DF-5278-7B44-90C4-09A4C727E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79031" y="2723478"/>
            <a:ext cx="613032" cy="867888"/>
          </a:xfrm>
          <a:prstGeom prst="rect">
            <a:avLst/>
          </a:prstGeom>
          <a:effectLst>
            <a:outerShdw blurRad="12700" dist="50800" dir="5400000" algn="ctr" rotWithShape="0">
              <a:srgbClr val="000000">
                <a:alpha val="43137"/>
              </a:srgbClr>
            </a:outerShdw>
            <a:softEdge rad="0"/>
          </a:effectLst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2AE8EB9-C763-EA4F-90AB-0E37205C60BA}"/>
              </a:ext>
            </a:extLst>
          </p:cNvPr>
          <p:cNvSpPr txBox="1"/>
          <p:nvPr/>
        </p:nvSpPr>
        <p:spPr>
          <a:xfrm>
            <a:off x="8528558" y="3781653"/>
            <a:ext cx="563505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1200"/>
              <a:t>市民</a:t>
            </a:r>
          </a:p>
        </p:txBody>
      </p:sp>
      <p:pic>
        <p:nvPicPr>
          <p:cNvPr id="16" name="Picture 2" descr="Swift 入門】絶対つまづかないSwiftプログラミング | テックキャンプ ブログ">
            <a:extLst>
              <a:ext uri="{FF2B5EF4-FFF2-40B4-BE49-F238E27FC236}">
                <a16:creationId xmlns:a16="http://schemas.microsoft.com/office/drawing/2014/main" id="{437E5BDC-5FA1-224B-893F-B331AFB90B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5" t="11830" r="22964" b="31664"/>
          <a:stretch/>
        </p:blipFill>
        <p:spPr bwMode="auto">
          <a:xfrm>
            <a:off x="5619378" y="5321736"/>
            <a:ext cx="1234596" cy="104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048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3F5A9DF-66B9-9243-BD9F-803D80D38458}"/>
              </a:ext>
            </a:extLst>
          </p:cNvPr>
          <p:cNvSpPr/>
          <p:nvPr/>
        </p:nvSpPr>
        <p:spPr>
          <a:xfrm>
            <a:off x="602951" y="452550"/>
            <a:ext cx="6147391" cy="8309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48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  <a:reflection blurRad="6350" stA="55000" endA="300" endPos="45500" dir="5400000" sy="-100000" algn="bl" rotWithShape="0"/>
                </a:effectLst>
              </a:rPr>
              <a:t>人狼ドッチとは</a:t>
            </a:r>
          </a:p>
        </p:txBody>
      </p:sp>
      <p:pic>
        <p:nvPicPr>
          <p:cNvPr id="3" name="図 2" descr="図形&#10;&#10;低い精度で自動的に生成された説明">
            <a:extLst>
              <a:ext uri="{FF2B5EF4-FFF2-40B4-BE49-F238E27FC236}">
                <a16:creationId xmlns:a16="http://schemas.microsoft.com/office/drawing/2014/main" id="{386210BC-4831-1341-B7A1-78B268D3A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51" y="1910767"/>
            <a:ext cx="911654" cy="911654"/>
          </a:xfrm>
          <a:prstGeom prst="rect">
            <a:avLst/>
          </a:prstGeom>
        </p:spPr>
      </p:pic>
      <p:pic>
        <p:nvPicPr>
          <p:cNvPr id="7" name="図 6" descr="図形&#10;&#10;低い精度で自動的に生成された説明">
            <a:extLst>
              <a:ext uri="{FF2B5EF4-FFF2-40B4-BE49-F238E27FC236}">
                <a16:creationId xmlns:a16="http://schemas.microsoft.com/office/drawing/2014/main" id="{865A5330-3718-6A45-AA8C-BE53ED149A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8406" y="1910767"/>
            <a:ext cx="911654" cy="911654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83BC51B-C423-8148-BE4A-B746F49814FA}"/>
              </a:ext>
            </a:extLst>
          </p:cNvPr>
          <p:cNvSpPr txBox="1"/>
          <p:nvPr/>
        </p:nvSpPr>
        <p:spPr>
          <a:xfrm>
            <a:off x="876812" y="2912433"/>
            <a:ext cx="6463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/>
              <a:t>市民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B23452A-19E6-1144-9838-6FD664FC309F}"/>
              </a:ext>
            </a:extLst>
          </p:cNvPr>
          <p:cNvSpPr txBox="1"/>
          <p:nvPr/>
        </p:nvSpPr>
        <p:spPr>
          <a:xfrm>
            <a:off x="2681067" y="2912433"/>
            <a:ext cx="6463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/>
              <a:t>警察</a:t>
            </a:r>
          </a:p>
        </p:txBody>
      </p:sp>
      <p:pic>
        <p:nvPicPr>
          <p:cNvPr id="14" name="グラフィックス 13" descr="カーソル 単色塗りつぶし">
            <a:extLst>
              <a:ext uri="{FF2B5EF4-FFF2-40B4-BE49-F238E27FC236}">
                <a16:creationId xmlns:a16="http://schemas.microsoft.com/office/drawing/2014/main" id="{D28C9DED-6EBE-BB44-B8D8-5BF1CDD6E7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28871" y="3363437"/>
            <a:ext cx="496886" cy="496886"/>
          </a:xfrm>
          <a:prstGeom prst="rect">
            <a:avLst/>
          </a:prstGeom>
        </p:spPr>
      </p:pic>
      <p:pic>
        <p:nvPicPr>
          <p:cNvPr id="16" name="グラフィックス 15" descr="男性 枠線">
            <a:extLst>
              <a:ext uri="{FF2B5EF4-FFF2-40B4-BE49-F238E27FC236}">
                <a16:creationId xmlns:a16="http://schemas.microsoft.com/office/drawing/2014/main" id="{7393D6D6-41C4-4E44-BE86-531A5E0AF7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42884" y="1626656"/>
            <a:ext cx="914400" cy="914400"/>
          </a:xfrm>
          <a:prstGeom prst="rect">
            <a:avLst/>
          </a:prstGeom>
        </p:spPr>
      </p:pic>
      <p:pic>
        <p:nvPicPr>
          <p:cNvPr id="17" name="グラフィックス 16" descr="男性 枠線">
            <a:extLst>
              <a:ext uri="{FF2B5EF4-FFF2-40B4-BE49-F238E27FC236}">
                <a16:creationId xmlns:a16="http://schemas.microsoft.com/office/drawing/2014/main" id="{CACADBA9-7E27-854B-8248-770490EAEE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00084" y="1626656"/>
            <a:ext cx="914400" cy="914400"/>
          </a:xfrm>
          <a:prstGeom prst="rect">
            <a:avLst/>
          </a:prstGeom>
        </p:spPr>
      </p:pic>
      <p:pic>
        <p:nvPicPr>
          <p:cNvPr id="18" name="グラフィックス 17" descr="男性 枠線">
            <a:extLst>
              <a:ext uri="{FF2B5EF4-FFF2-40B4-BE49-F238E27FC236}">
                <a16:creationId xmlns:a16="http://schemas.microsoft.com/office/drawing/2014/main" id="{9184CC18-7C62-6744-9D18-690332F27A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14309" y="1613009"/>
            <a:ext cx="914400" cy="914400"/>
          </a:xfrm>
          <a:prstGeom prst="rect">
            <a:avLst/>
          </a:prstGeom>
        </p:spPr>
      </p:pic>
      <p:pic>
        <p:nvPicPr>
          <p:cNvPr id="19" name="グラフィックス 18" descr="男性 枠線">
            <a:extLst>
              <a:ext uri="{FF2B5EF4-FFF2-40B4-BE49-F238E27FC236}">
                <a16:creationId xmlns:a16="http://schemas.microsoft.com/office/drawing/2014/main" id="{7F36B064-BA7F-8346-B12F-D6314650DE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71509" y="1626656"/>
            <a:ext cx="914400" cy="914400"/>
          </a:xfrm>
          <a:prstGeom prst="rect">
            <a:avLst/>
          </a:prstGeom>
        </p:spPr>
      </p:pic>
      <p:pic>
        <p:nvPicPr>
          <p:cNvPr id="20" name="グラフィックス 19" descr="男性 枠線">
            <a:extLst>
              <a:ext uri="{FF2B5EF4-FFF2-40B4-BE49-F238E27FC236}">
                <a16:creationId xmlns:a16="http://schemas.microsoft.com/office/drawing/2014/main" id="{8233BC50-027B-3C42-A947-CD41D3861F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28709" y="3141033"/>
            <a:ext cx="914400" cy="914400"/>
          </a:xfrm>
          <a:prstGeom prst="rect">
            <a:avLst/>
          </a:prstGeom>
        </p:spPr>
      </p:pic>
      <p:pic>
        <p:nvPicPr>
          <p:cNvPr id="21" name="グラフィックス 20" descr="男性 枠線">
            <a:extLst>
              <a:ext uri="{FF2B5EF4-FFF2-40B4-BE49-F238E27FC236}">
                <a16:creationId xmlns:a16="http://schemas.microsoft.com/office/drawing/2014/main" id="{D0171E3B-015C-B849-887E-7CED361336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71509" y="3159275"/>
            <a:ext cx="914400" cy="914400"/>
          </a:xfrm>
          <a:prstGeom prst="rect">
            <a:avLst/>
          </a:prstGeom>
        </p:spPr>
      </p:pic>
      <p:pic>
        <p:nvPicPr>
          <p:cNvPr id="22" name="グラフィックス 21" descr="男性 枠線">
            <a:extLst>
              <a:ext uri="{FF2B5EF4-FFF2-40B4-BE49-F238E27FC236}">
                <a16:creationId xmlns:a16="http://schemas.microsoft.com/office/drawing/2014/main" id="{370DDBD5-7F61-9A47-AD77-306197B760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85684" y="3154680"/>
            <a:ext cx="914400" cy="914400"/>
          </a:xfrm>
          <a:prstGeom prst="rect">
            <a:avLst/>
          </a:prstGeom>
        </p:spPr>
      </p:pic>
      <p:pic>
        <p:nvPicPr>
          <p:cNvPr id="23" name="グラフィックス 22" descr="男性 枠線">
            <a:extLst>
              <a:ext uri="{FF2B5EF4-FFF2-40B4-BE49-F238E27FC236}">
                <a16:creationId xmlns:a16="http://schemas.microsoft.com/office/drawing/2014/main" id="{EB15EB71-4428-4D4C-9E8B-89FBDDD22D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42884" y="3154680"/>
            <a:ext cx="914400" cy="914400"/>
          </a:xfrm>
          <a:prstGeom prst="rect">
            <a:avLst/>
          </a:prstGeom>
        </p:spPr>
      </p:pic>
      <p:pic>
        <p:nvPicPr>
          <p:cNvPr id="24" name="グラフィックス 23" descr="男性 枠線">
            <a:extLst>
              <a:ext uri="{FF2B5EF4-FFF2-40B4-BE49-F238E27FC236}">
                <a16:creationId xmlns:a16="http://schemas.microsoft.com/office/drawing/2014/main" id="{50BD0A94-BBC3-ED45-A013-35D3985941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57109" y="3141033"/>
            <a:ext cx="914400" cy="914400"/>
          </a:xfrm>
          <a:prstGeom prst="rect">
            <a:avLst/>
          </a:prstGeom>
        </p:spPr>
      </p:pic>
      <p:pic>
        <p:nvPicPr>
          <p:cNvPr id="25" name="グラフィックス 24" descr="男性 枠線">
            <a:extLst>
              <a:ext uri="{FF2B5EF4-FFF2-40B4-BE49-F238E27FC236}">
                <a16:creationId xmlns:a16="http://schemas.microsoft.com/office/drawing/2014/main" id="{60FE9645-F550-E547-899D-2FC49CAEEE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14309" y="3154680"/>
            <a:ext cx="914400" cy="914400"/>
          </a:xfrm>
          <a:prstGeom prst="rect">
            <a:avLst/>
          </a:prstGeom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05D0EEC-6E68-9C43-82F8-A89F4EBA0C6E}"/>
              </a:ext>
            </a:extLst>
          </p:cNvPr>
          <p:cNvSpPr txBox="1"/>
          <p:nvPr/>
        </p:nvSpPr>
        <p:spPr>
          <a:xfrm rot="5400000">
            <a:off x="9003325" y="2704654"/>
            <a:ext cx="692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〜</a:t>
            </a:r>
            <a:endParaRPr kumimoji="1" lang="ja-JP" altLang="en-US" sz="240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5F46779-1712-824A-A7E1-205FD3715590}"/>
              </a:ext>
            </a:extLst>
          </p:cNvPr>
          <p:cNvSpPr txBox="1"/>
          <p:nvPr/>
        </p:nvSpPr>
        <p:spPr>
          <a:xfrm>
            <a:off x="10619943" y="1910767"/>
            <a:ext cx="646331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/>
              <a:t>４人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A17839A-8D99-BC44-9FAF-BD6413ED2DA3}"/>
              </a:ext>
            </a:extLst>
          </p:cNvPr>
          <p:cNvSpPr txBox="1"/>
          <p:nvPr/>
        </p:nvSpPr>
        <p:spPr>
          <a:xfrm>
            <a:off x="10934182" y="3407580"/>
            <a:ext cx="646331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/>
              <a:t>６人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24DEEBB-A144-F34E-89B9-7055CCAF50B2}"/>
              </a:ext>
            </a:extLst>
          </p:cNvPr>
          <p:cNvSpPr txBox="1"/>
          <p:nvPr/>
        </p:nvSpPr>
        <p:spPr>
          <a:xfrm>
            <a:off x="1577990" y="5178775"/>
            <a:ext cx="1641456" cy="58477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3200"/>
              <a:t>最短</a:t>
            </a:r>
            <a:r>
              <a:rPr kumimoji="1" lang="en-US" altLang="ja-JP" sz="3200" dirty="0"/>
              <a:t>5</a:t>
            </a:r>
            <a:r>
              <a:rPr kumimoji="1" lang="ja-JP" altLang="en-US" sz="3200"/>
              <a:t>分</a:t>
            </a:r>
          </a:p>
        </p:txBody>
      </p:sp>
      <p:pic>
        <p:nvPicPr>
          <p:cNvPr id="37" name="図 36" descr="図形&#10;&#10;低い精度で自動的に生成された説明">
            <a:extLst>
              <a:ext uri="{FF2B5EF4-FFF2-40B4-BE49-F238E27FC236}">
                <a16:creationId xmlns:a16="http://schemas.microsoft.com/office/drawing/2014/main" id="{BD7BDE53-F305-9C4E-BA77-179E764F65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23454" y="4948378"/>
            <a:ext cx="914401" cy="914401"/>
          </a:xfrm>
          <a:prstGeom prst="rect">
            <a:avLst/>
          </a:prstGeom>
        </p:spPr>
      </p:pic>
      <p:pic>
        <p:nvPicPr>
          <p:cNvPr id="39" name="図 38" descr="図形&#10;&#10;低い精度で自動的に生成された説明">
            <a:extLst>
              <a:ext uri="{FF2B5EF4-FFF2-40B4-BE49-F238E27FC236}">
                <a16:creationId xmlns:a16="http://schemas.microsoft.com/office/drawing/2014/main" id="{494F3F9D-5196-9C49-85A7-9E254D20D27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35694" y="4948377"/>
            <a:ext cx="914402" cy="914402"/>
          </a:xfrm>
          <a:prstGeom prst="rect">
            <a:avLst/>
          </a:prstGeom>
        </p:spPr>
      </p:pic>
      <p:pic>
        <p:nvPicPr>
          <p:cNvPr id="41" name="図 40" descr="図形&#10;&#10;低い精度で自動的に生成された説明">
            <a:extLst>
              <a:ext uri="{FF2B5EF4-FFF2-40B4-BE49-F238E27FC236}">
                <a16:creationId xmlns:a16="http://schemas.microsoft.com/office/drawing/2014/main" id="{3E046A66-7420-784D-B5CF-ECC1796F256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59190" y="4948376"/>
            <a:ext cx="914403" cy="914403"/>
          </a:xfrm>
          <a:prstGeom prst="rect">
            <a:avLst/>
          </a:prstGeom>
        </p:spPr>
      </p:pic>
      <p:pic>
        <p:nvPicPr>
          <p:cNvPr id="43" name="図 42" descr="図形&#10;&#10;低い精度で自動的に生成された説明">
            <a:extLst>
              <a:ext uri="{FF2B5EF4-FFF2-40B4-BE49-F238E27FC236}">
                <a16:creationId xmlns:a16="http://schemas.microsoft.com/office/drawing/2014/main" id="{E4062F0C-401B-3645-96B3-A862B2692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687" y="4948376"/>
            <a:ext cx="914402" cy="91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163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4F8CC7D-C24D-C049-BE38-873A6F078E55}"/>
              </a:ext>
            </a:extLst>
          </p:cNvPr>
          <p:cNvSpPr/>
          <p:nvPr/>
        </p:nvSpPr>
        <p:spPr>
          <a:xfrm>
            <a:off x="3022304" y="3013501"/>
            <a:ext cx="6147391" cy="8309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48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  <a:reflection blurRad="6350" stA="55000" endA="300" endPos="45500" dir="5400000" sy="-100000" algn="bl" rotWithShape="0"/>
                </a:effectLst>
              </a:rPr>
              <a:t>全体の流れ</a:t>
            </a:r>
          </a:p>
        </p:txBody>
      </p:sp>
    </p:spTree>
    <p:extLst>
      <p:ext uri="{BB962C8B-B14F-4D97-AF65-F5344CB8AC3E}">
        <p14:creationId xmlns:p14="http://schemas.microsoft.com/office/powerpoint/2010/main" val="675161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EEA2117-30D0-7A44-8770-810FDCFA7572}"/>
              </a:ext>
            </a:extLst>
          </p:cNvPr>
          <p:cNvSpPr/>
          <p:nvPr/>
        </p:nvSpPr>
        <p:spPr>
          <a:xfrm>
            <a:off x="602951" y="452550"/>
            <a:ext cx="6147391" cy="8309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48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  <a:reflection blurRad="6350" stA="55000" endA="300" endPos="45500" dir="5400000" sy="-100000" algn="bl" rotWithShape="0"/>
                </a:effectLst>
              </a:rPr>
              <a:t>役職・チーム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F5A9647-2CCA-FD45-9EBD-ECC851802DEA}"/>
              </a:ext>
            </a:extLst>
          </p:cNvPr>
          <p:cNvSpPr txBox="1"/>
          <p:nvPr/>
        </p:nvSpPr>
        <p:spPr>
          <a:xfrm>
            <a:off x="1363703" y="3159989"/>
            <a:ext cx="6463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dist"/>
            <a:r>
              <a:rPr kumimoji="1" lang="ja-JP" altLang="en-US"/>
              <a:t>市民</a:t>
            </a:r>
          </a:p>
        </p:txBody>
      </p:sp>
      <p:pic>
        <p:nvPicPr>
          <p:cNvPr id="7" name="図 6" descr="図形&#10;&#10;低い精度で自動的に生成された説明">
            <a:extLst>
              <a:ext uri="{FF2B5EF4-FFF2-40B4-BE49-F238E27FC236}">
                <a16:creationId xmlns:a16="http://schemas.microsoft.com/office/drawing/2014/main" id="{234A3AEC-E5A3-0F4B-8647-1A5E868B1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60" y="1875178"/>
            <a:ext cx="1144815" cy="1144815"/>
          </a:xfrm>
          <a:prstGeom prst="rect">
            <a:avLst/>
          </a:prstGeom>
        </p:spPr>
      </p:pic>
      <p:pic>
        <p:nvPicPr>
          <p:cNvPr id="9" name="図 8" descr="図形&#10;&#10;低い精度で自動的に生成された説明">
            <a:extLst>
              <a:ext uri="{FF2B5EF4-FFF2-40B4-BE49-F238E27FC236}">
                <a16:creationId xmlns:a16="http://schemas.microsoft.com/office/drawing/2014/main" id="{650A7801-6D1E-6646-BFB0-A065F7255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0686" y="1875178"/>
            <a:ext cx="1144815" cy="1144815"/>
          </a:xfrm>
          <a:prstGeom prst="rect">
            <a:avLst/>
          </a:prstGeom>
        </p:spPr>
      </p:pic>
      <p:pic>
        <p:nvPicPr>
          <p:cNvPr id="11" name="図 10" descr="図形&#10;&#10;低い精度で自動的に生成された説明">
            <a:extLst>
              <a:ext uri="{FF2B5EF4-FFF2-40B4-BE49-F238E27FC236}">
                <a16:creationId xmlns:a16="http://schemas.microsoft.com/office/drawing/2014/main" id="{69988605-7406-D348-81D7-A62191B35B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0687" y="3674367"/>
            <a:ext cx="1144814" cy="1144814"/>
          </a:xfrm>
          <a:prstGeom prst="rect">
            <a:avLst/>
          </a:prstGeom>
        </p:spPr>
      </p:pic>
      <p:pic>
        <p:nvPicPr>
          <p:cNvPr id="13" name="図 12" descr="図形&#10;&#10;低い精度で自動的に生成された説明">
            <a:extLst>
              <a:ext uri="{FF2B5EF4-FFF2-40B4-BE49-F238E27FC236}">
                <a16:creationId xmlns:a16="http://schemas.microsoft.com/office/drawing/2014/main" id="{48FF75D2-688E-F941-97D2-10F552EA8E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1213" y="3669317"/>
            <a:ext cx="1144814" cy="1144814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B1F968B-AB15-ED4F-9C7C-52F07F3940FE}"/>
              </a:ext>
            </a:extLst>
          </p:cNvPr>
          <p:cNvSpPr txBox="1"/>
          <p:nvPr/>
        </p:nvSpPr>
        <p:spPr>
          <a:xfrm>
            <a:off x="1255039" y="4959179"/>
            <a:ext cx="8771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dist"/>
            <a:r>
              <a:rPr kumimoji="1" lang="ja-JP" altLang="en-US"/>
              <a:t>占い師</a:t>
            </a:r>
            <a:endParaRPr kumimoji="1" lang="en-US" altLang="ja-JP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B39FDD3-381D-6841-BF32-9C316CAE560C}"/>
              </a:ext>
            </a:extLst>
          </p:cNvPr>
          <p:cNvSpPr txBox="1"/>
          <p:nvPr/>
        </p:nvSpPr>
        <p:spPr>
          <a:xfrm>
            <a:off x="2879928" y="3159990"/>
            <a:ext cx="6463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dist"/>
            <a:r>
              <a:rPr kumimoji="1" lang="ja-JP" altLang="en-US"/>
              <a:t>警察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6689DCB-9359-674A-8AF5-6656B191765B}"/>
              </a:ext>
            </a:extLst>
          </p:cNvPr>
          <p:cNvSpPr txBox="1"/>
          <p:nvPr/>
        </p:nvSpPr>
        <p:spPr>
          <a:xfrm>
            <a:off x="2995345" y="4959179"/>
            <a:ext cx="41549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dist"/>
            <a:r>
              <a:rPr kumimoji="1" lang="en-US" altLang="ja-JP" dirty="0"/>
              <a:t>DJ</a:t>
            </a:r>
            <a:endParaRPr kumimoji="1" lang="ja-JP" altLang="en-US"/>
          </a:p>
        </p:txBody>
      </p:sp>
      <p:pic>
        <p:nvPicPr>
          <p:cNvPr id="18" name="図 17" descr="図形&#10;&#10;低い精度で自動的に生成された説明">
            <a:extLst>
              <a:ext uri="{FF2B5EF4-FFF2-40B4-BE49-F238E27FC236}">
                <a16:creationId xmlns:a16="http://schemas.microsoft.com/office/drawing/2014/main" id="{202F3799-24F0-4541-821F-C30AD0C24E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0668" y="3660214"/>
            <a:ext cx="1144814" cy="1144814"/>
          </a:xfrm>
          <a:prstGeom prst="rect">
            <a:avLst/>
          </a:prstGeom>
        </p:spPr>
      </p:pic>
      <p:pic>
        <p:nvPicPr>
          <p:cNvPr id="20" name="図 19" descr="図形&#10;&#10;低い精度で自動的に生成された説明">
            <a:extLst>
              <a:ext uri="{FF2B5EF4-FFF2-40B4-BE49-F238E27FC236}">
                <a16:creationId xmlns:a16="http://schemas.microsoft.com/office/drawing/2014/main" id="{A0937449-734E-E94A-9DB9-8C1569DFE6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82738" y="1866075"/>
            <a:ext cx="1144814" cy="1144814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F4E9F0E-7BD7-D14B-9471-AF3B8E13AEA7}"/>
              </a:ext>
            </a:extLst>
          </p:cNvPr>
          <p:cNvSpPr txBox="1"/>
          <p:nvPr/>
        </p:nvSpPr>
        <p:spPr>
          <a:xfrm>
            <a:off x="5831981" y="3101899"/>
            <a:ext cx="6463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dist"/>
            <a:r>
              <a:rPr kumimoji="1" lang="ja-JP" altLang="en-US"/>
              <a:t>人狼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E2380C5-6FF4-B749-9733-77B7685D151B}"/>
              </a:ext>
            </a:extLst>
          </p:cNvPr>
          <p:cNvSpPr txBox="1"/>
          <p:nvPr/>
        </p:nvSpPr>
        <p:spPr>
          <a:xfrm>
            <a:off x="6968411" y="4974505"/>
            <a:ext cx="11079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dist"/>
            <a:r>
              <a:rPr kumimoji="1" lang="ja-JP" altLang="en-US"/>
              <a:t>裏切り者</a:t>
            </a:r>
          </a:p>
        </p:txBody>
      </p:sp>
      <p:pic>
        <p:nvPicPr>
          <p:cNvPr id="24" name="図 23" descr="図形&#10;&#10;低い精度で自動的に生成された説明">
            <a:extLst>
              <a:ext uri="{FF2B5EF4-FFF2-40B4-BE49-F238E27FC236}">
                <a16:creationId xmlns:a16="http://schemas.microsoft.com/office/drawing/2014/main" id="{BA332AD8-B2FF-5148-A814-42EC39BEB3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32726" y="2856593"/>
            <a:ext cx="1144814" cy="1144814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D545CF4-F74E-6749-99C1-C3FFA3854415}"/>
              </a:ext>
            </a:extLst>
          </p:cNvPr>
          <p:cNvSpPr txBox="1"/>
          <p:nvPr/>
        </p:nvSpPr>
        <p:spPr>
          <a:xfrm>
            <a:off x="10056544" y="4141403"/>
            <a:ext cx="877163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dist"/>
            <a:r>
              <a:rPr kumimoji="1" lang="ja-JP" altLang="en-US"/>
              <a:t>お化け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AD10254-25BC-8B46-A217-3D442F4CF1DA}"/>
              </a:ext>
            </a:extLst>
          </p:cNvPr>
          <p:cNvSpPr txBox="1"/>
          <p:nvPr/>
        </p:nvSpPr>
        <p:spPr>
          <a:xfrm>
            <a:off x="1640671" y="5739421"/>
            <a:ext cx="1980029" cy="5232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8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市民チーム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C3E66CF-CD02-1945-9895-0948B5153A73}"/>
              </a:ext>
            </a:extLst>
          </p:cNvPr>
          <p:cNvSpPr txBox="1"/>
          <p:nvPr/>
        </p:nvSpPr>
        <p:spPr>
          <a:xfrm>
            <a:off x="5898893" y="5739421"/>
            <a:ext cx="1988045" cy="52322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8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人狼チーム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42461B6-2087-624D-8AF1-CCD59D882FC8}"/>
              </a:ext>
            </a:extLst>
          </p:cNvPr>
          <p:cNvSpPr txBox="1"/>
          <p:nvPr/>
        </p:nvSpPr>
        <p:spPr>
          <a:xfrm>
            <a:off x="9320765" y="5739421"/>
            <a:ext cx="2348720" cy="5232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8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お化けチーム</a:t>
            </a:r>
          </a:p>
        </p:txBody>
      </p:sp>
    </p:spTree>
    <p:extLst>
      <p:ext uri="{BB962C8B-B14F-4D97-AF65-F5344CB8AC3E}">
        <p14:creationId xmlns:p14="http://schemas.microsoft.com/office/powerpoint/2010/main" val="1709190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3F5A9DF-66B9-9243-BD9F-803D80D38458}"/>
              </a:ext>
            </a:extLst>
          </p:cNvPr>
          <p:cNvSpPr/>
          <p:nvPr/>
        </p:nvSpPr>
        <p:spPr>
          <a:xfrm>
            <a:off x="602951" y="452550"/>
            <a:ext cx="6147391" cy="8309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48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  <a:reflection blurRad="6350" stA="55000" endA="300" endPos="45500" dir="5400000" sy="-100000" algn="bl" rotWithShape="0"/>
                </a:effectLst>
              </a:rPr>
              <a:t>アピールポイント</a:t>
            </a:r>
          </a:p>
        </p:txBody>
      </p:sp>
      <p:pic>
        <p:nvPicPr>
          <p:cNvPr id="31" name="図 30" descr="図形&#10;&#10;低い精度で自動的に生成された説明">
            <a:extLst>
              <a:ext uri="{FF2B5EF4-FFF2-40B4-BE49-F238E27FC236}">
                <a16:creationId xmlns:a16="http://schemas.microsoft.com/office/drawing/2014/main" id="{3F179B14-198D-A54C-BFC0-4458E4246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45" y="1484668"/>
            <a:ext cx="758354" cy="758354"/>
          </a:xfrm>
          <a:prstGeom prst="rect">
            <a:avLst/>
          </a:prstGeom>
        </p:spPr>
      </p:pic>
      <p:pic>
        <p:nvPicPr>
          <p:cNvPr id="32" name="図 31" descr="図形&#10;&#10;低い精度で自動的に生成された説明">
            <a:extLst>
              <a:ext uri="{FF2B5EF4-FFF2-40B4-BE49-F238E27FC236}">
                <a16:creationId xmlns:a16="http://schemas.microsoft.com/office/drawing/2014/main" id="{BFB39833-6340-EB43-81A1-197D85C88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45" y="2933433"/>
            <a:ext cx="758354" cy="758354"/>
          </a:xfrm>
          <a:prstGeom prst="rect">
            <a:avLst/>
          </a:prstGeom>
        </p:spPr>
      </p:pic>
      <p:pic>
        <p:nvPicPr>
          <p:cNvPr id="33" name="図 32" descr="図形&#10;&#10;低い精度で自動的に生成された説明">
            <a:extLst>
              <a:ext uri="{FF2B5EF4-FFF2-40B4-BE49-F238E27FC236}">
                <a16:creationId xmlns:a16="http://schemas.microsoft.com/office/drawing/2014/main" id="{DBF1B71E-4AFC-3041-835E-358619C9C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729" y="1487562"/>
            <a:ext cx="758354" cy="758354"/>
          </a:xfrm>
          <a:prstGeom prst="rect">
            <a:avLst/>
          </a:prstGeom>
        </p:spPr>
      </p:pic>
      <p:pic>
        <p:nvPicPr>
          <p:cNvPr id="34" name="図 33" descr="図形&#10;&#10;低い精度で自動的に生成された説明">
            <a:extLst>
              <a:ext uri="{FF2B5EF4-FFF2-40B4-BE49-F238E27FC236}">
                <a16:creationId xmlns:a16="http://schemas.microsoft.com/office/drawing/2014/main" id="{DD2600FB-5608-724B-BE03-29A3AE23A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729" y="2933433"/>
            <a:ext cx="758354" cy="758354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17BBA39-52D1-3744-9201-8BB5B76E9373}"/>
              </a:ext>
            </a:extLst>
          </p:cNvPr>
          <p:cNvSpPr txBox="1"/>
          <p:nvPr/>
        </p:nvSpPr>
        <p:spPr>
          <a:xfrm>
            <a:off x="1495512" y="244993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/>
              <a:t>×</a:t>
            </a:r>
            <a:r>
              <a:rPr kumimoji="1" lang="ja-JP" altLang="en-US" sz="2000" b="1"/>
              <a:t>８</a:t>
            </a:r>
            <a:endParaRPr kumimoji="1" lang="ja-JP" altLang="en-US" b="1"/>
          </a:p>
        </p:txBody>
      </p:sp>
      <p:sp>
        <p:nvSpPr>
          <p:cNvPr id="39" name="右矢印 38">
            <a:extLst>
              <a:ext uri="{FF2B5EF4-FFF2-40B4-BE49-F238E27FC236}">
                <a16:creationId xmlns:a16="http://schemas.microsoft.com/office/drawing/2014/main" id="{0135616D-0818-374B-BCC0-F715509BDA99}"/>
              </a:ext>
            </a:extLst>
          </p:cNvPr>
          <p:cNvSpPr/>
          <p:nvPr/>
        </p:nvSpPr>
        <p:spPr>
          <a:xfrm>
            <a:off x="2906348" y="2370419"/>
            <a:ext cx="671743" cy="483502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pic>
        <p:nvPicPr>
          <p:cNvPr id="45" name="グラフィックス 44" descr="スマート フォン 単色塗りつぶし">
            <a:extLst>
              <a:ext uri="{FF2B5EF4-FFF2-40B4-BE49-F238E27FC236}">
                <a16:creationId xmlns:a16="http://schemas.microsoft.com/office/drawing/2014/main" id="{546451FE-329C-7F4C-BC80-0E8D679553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3641975" y="2070486"/>
            <a:ext cx="1186562" cy="1186562"/>
          </a:xfrm>
          <a:prstGeom prst="rect">
            <a:avLst/>
          </a:prstGeom>
        </p:spPr>
      </p:pic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9300E3D-043D-2D4B-8986-B23C09E2FE00}"/>
              </a:ext>
            </a:extLst>
          </p:cNvPr>
          <p:cNvSpPr txBox="1"/>
          <p:nvPr/>
        </p:nvSpPr>
        <p:spPr>
          <a:xfrm>
            <a:off x="4581773" y="2476435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/>
              <a:t>×</a:t>
            </a:r>
            <a:r>
              <a:rPr kumimoji="1" lang="ja-JP" altLang="en-US" sz="2000" b="1"/>
              <a:t>１</a:t>
            </a:r>
            <a:endParaRPr kumimoji="1" lang="ja-JP" altLang="en-US" b="1"/>
          </a:p>
        </p:txBody>
      </p:sp>
      <p:pic>
        <p:nvPicPr>
          <p:cNvPr id="48" name="図 47" descr="図形&#10;&#10;低い精度で自動的に生成された説明">
            <a:extLst>
              <a:ext uri="{FF2B5EF4-FFF2-40B4-BE49-F238E27FC236}">
                <a16:creationId xmlns:a16="http://schemas.microsoft.com/office/drawing/2014/main" id="{66948F9C-F4EB-694D-858D-AA2E99D71D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0342" y="1944466"/>
            <a:ext cx="1284357" cy="1284357"/>
          </a:xfrm>
          <a:prstGeom prst="rect">
            <a:avLst/>
          </a:prstGeom>
        </p:spPr>
      </p:pic>
      <p:sp>
        <p:nvSpPr>
          <p:cNvPr id="50" name="雲形吹き出し 49">
            <a:extLst>
              <a:ext uri="{FF2B5EF4-FFF2-40B4-BE49-F238E27FC236}">
                <a16:creationId xmlns:a16="http://schemas.microsoft.com/office/drawing/2014/main" id="{C7836A82-FB36-4C4B-8FBA-CFC58B2378AD}"/>
              </a:ext>
            </a:extLst>
          </p:cNvPr>
          <p:cNvSpPr/>
          <p:nvPr/>
        </p:nvSpPr>
        <p:spPr>
          <a:xfrm>
            <a:off x="8028312" y="678871"/>
            <a:ext cx="3856383" cy="1209352"/>
          </a:xfrm>
          <a:prstGeom prst="cloudCallout">
            <a:avLst>
              <a:gd name="adj1" fmla="val -49699"/>
              <a:gd name="adj2" fmla="val 73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アクションするの忘れちゃった</a:t>
            </a:r>
            <a:r>
              <a:rPr kumimoji="1" lang="en-US" altLang="ja-JP" dirty="0"/>
              <a:t>…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F9703670-F976-DA44-B391-4558BE0CDBD8}"/>
              </a:ext>
            </a:extLst>
          </p:cNvPr>
          <p:cNvSpPr/>
          <p:nvPr/>
        </p:nvSpPr>
        <p:spPr>
          <a:xfrm rot="18939552">
            <a:off x="8390734" y="884520"/>
            <a:ext cx="251791" cy="28643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29461AF5-5AB5-6741-8B58-8F90D366B4AA}"/>
              </a:ext>
            </a:extLst>
          </p:cNvPr>
          <p:cNvSpPr/>
          <p:nvPr/>
        </p:nvSpPr>
        <p:spPr>
          <a:xfrm rot="2636527">
            <a:off x="8361596" y="934802"/>
            <a:ext cx="251791" cy="28643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4" name="グラフィックス 53" descr="スマート フォン 単色塗りつぶし">
            <a:extLst>
              <a:ext uri="{FF2B5EF4-FFF2-40B4-BE49-F238E27FC236}">
                <a16:creationId xmlns:a16="http://schemas.microsoft.com/office/drawing/2014/main" id="{B56DCE3A-BFF4-2F41-BDFA-C5CFAE9559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1022472" y="4258226"/>
            <a:ext cx="2232064" cy="2232064"/>
          </a:xfrm>
          <a:prstGeom prst="rect">
            <a:avLst/>
          </a:prstGeom>
        </p:spPr>
      </p:pic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42B72B3E-AFE5-BC4A-BFA5-0F92A39F92B7}"/>
              </a:ext>
            </a:extLst>
          </p:cNvPr>
          <p:cNvSpPr txBox="1"/>
          <p:nvPr/>
        </p:nvSpPr>
        <p:spPr>
          <a:xfrm>
            <a:off x="2941533" y="4410182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〜</a:t>
            </a:r>
            <a:endParaRPr kumimoji="1" lang="ja-JP" altLang="en-US"/>
          </a:p>
        </p:txBody>
      </p:sp>
      <p:pic>
        <p:nvPicPr>
          <p:cNvPr id="61" name="図 60" descr="図形&#10;&#10;低い精度で自動的に生成された説明">
            <a:extLst>
              <a:ext uri="{FF2B5EF4-FFF2-40B4-BE49-F238E27FC236}">
                <a16:creationId xmlns:a16="http://schemas.microsoft.com/office/drawing/2014/main" id="{FECB8081-CA10-DC48-98B0-73E3C47CB1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8091" y="4499696"/>
            <a:ext cx="467301" cy="467301"/>
          </a:xfrm>
          <a:prstGeom prst="rect">
            <a:avLst/>
          </a:prstGeom>
        </p:spPr>
      </p:pic>
      <p:pic>
        <p:nvPicPr>
          <p:cNvPr id="63" name="図 62" descr="図形&#10;&#10;低い精度で自動的に生成された説明">
            <a:extLst>
              <a:ext uri="{FF2B5EF4-FFF2-40B4-BE49-F238E27FC236}">
                <a16:creationId xmlns:a16="http://schemas.microsoft.com/office/drawing/2014/main" id="{903DF36E-1B03-1E47-B3DA-A30FE7A460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8103" y="4258226"/>
            <a:ext cx="1625600" cy="1625600"/>
          </a:xfrm>
          <a:prstGeom prst="rect">
            <a:avLst/>
          </a:prstGeom>
        </p:spPr>
      </p:pic>
      <p:sp>
        <p:nvSpPr>
          <p:cNvPr id="2" name="角丸四角形 1">
            <a:extLst>
              <a:ext uri="{FF2B5EF4-FFF2-40B4-BE49-F238E27FC236}">
                <a16:creationId xmlns:a16="http://schemas.microsoft.com/office/drawing/2014/main" id="{B1C36B7A-D562-1846-99E4-55BA6943D392}"/>
              </a:ext>
            </a:extLst>
          </p:cNvPr>
          <p:cNvSpPr/>
          <p:nvPr/>
        </p:nvSpPr>
        <p:spPr>
          <a:xfrm>
            <a:off x="1040069" y="2324678"/>
            <a:ext cx="463463" cy="651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7694672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赤味がかったオレンジ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パーセル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830230A5E23B25418D02FAA9484F7CFF" ma:contentTypeVersion="10" ma:contentTypeDescription="新しいドキュメントを作成します。" ma:contentTypeScope="" ma:versionID="5f0a95fcddf2c4e9d9071226371daf54">
  <xsd:schema xmlns:xsd="http://www.w3.org/2001/XMLSchema" xmlns:xs="http://www.w3.org/2001/XMLSchema" xmlns:p="http://schemas.microsoft.com/office/2006/metadata/properties" xmlns:ns2="1ba66530-1d13-4f28-a2a9-37ca0a920f7d" targetNamespace="http://schemas.microsoft.com/office/2006/metadata/properties" ma:root="true" ma:fieldsID="446c6c5f70bfaa9bfba24c06e1483aa7" ns2:_="">
    <xsd:import namespace="1ba66530-1d13-4f28-a2a9-37ca0a920f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a66530-1d13-4f28-a2a9-37ca0a920f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99617A-E217-41E0-8056-4F7FC81F863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73EF0DE-C5CF-42D3-9B16-7C0C19FB34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F5CEEA-FCD7-4AE0-8546-B815AFD21F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a66530-1d13-4f28-a2a9-37ca0a920f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{37A32E64-C497-7D44-8EF1-3A37AAB6D9A9}tf10001120</Template>
  <TotalTime>3009</TotalTime>
  <Words>171</Words>
  <Application>Microsoft Macintosh PowerPoint</Application>
  <PresentationFormat>ワイド画面</PresentationFormat>
  <Paragraphs>46</Paragraphs>
  <Slides>7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Arial</vt:lpstr>
      <vt:lpstr>Gill Sans MT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matunaga ituki</dc:creator>
  <cp:lastModifiedBy>福本　光重</cp:lastModifiedBy>
  <cp:revision>13</cp:revision>
  <dcterms:created xsi:type="dcterms:W3CDTF">2020-12-15T06:44:51Z</dcterms:created>
  <dcterms:modified xsi:type="dcterms:W3CDTF">2020-12-31T07:27:53Z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0x010100830230A5E23B25418D02FAA9484F7CFF</vt:lpwstr>
  </property>
</Properties>
</file>