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6"/>
  </p:handoutMasterIdLst>
  <p:sldIdLst>
    <p:sldId id="296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3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shida Takaaki" userId="9eee3732f1172bf8" providerId="LiveId" clId="{5E852170-9198-3E42-9C55-50EE16B2BCBC}"/>
    <pc:docChg chg="modSld">
      <pc:chgData name="Hishida Takaaki" userId="9eee3732f1172bf8" providerId="LiveId" clId="{5E852170-9198-3E42-9C55-50EE16B2BCBC}" dt="2020-11-23T09:36:34.692" v="22" actId="20577"/>
      <pc:docMkLst>
        <pc:docMk/>
      </pc:docMkLst>
      <pc:sldChg chg="modSp mod">
        <pc:chgData name="Hishida Takaaki" userId="9eee3732f1172bf8" providerId="LiveId" clId="{5E852170-9198-3E42-9C55-50EE16B2BCBC}" dt="2020-11-23T09:36:34.692" v="22" actId="20577"/>
        <pc:sldMkLst>
          <pc:docMk/>
          <pc:sldMk cId="1058147349" sldId="296"/>
        </pc:sldMkLst>
        <pc:graphicFrameChg chg="modGraphic">
          <ac:chgData name="Hishida Takaaki" userId="9eee3732f1172bf8" providerId="LiveId" clId="{5E852170-9198-3E42-9C55-50EE16B2BCBC}" dt="2020-11-23T09:36:34.692" v="22" actId="20577"/>
          <ac:graphicFrameMkLst>
            <pc:docMk/>
            <pc:sldMk cId="1058147349" sldId="296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D33FD-349C-0B4B-B337-50F2DC62A8A6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03298-62A1-0D49-BBB6-7789E6972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346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48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38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43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33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73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42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1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50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73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28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9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239B-107C-EB4C-AE7C-FE77CAD2D252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168C-F919-FE47-94C3-75AF323FD1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32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46629"/>
          </a:xfrm>
        </p:spPr>
        <p:txBody>
          <a:bodyPr>
            <a:noAutofit/>
          </a:bodyPr>
          <a:lstStyle/>
          <a:p>
            <a:r>
              <a:rPr kumimoji="1" lang="ja-JP" altLang="en-US" sz="3600" dirty="0"/>
              <a:t>発表者一覧</a:t>
            </a:r>
            <a:br>
              <a:rPr kumimoji="1" lang="en-US" altLang="ja-JP" sz="3600" dirty="0"/>
            </a:br>
            <a:r>
              <a:rPr kumimoji="1" lang="ja-JP" altLang="en-US" sz="3600" dirty="0"/>
              <a:t>（</a:t>
            </a:r>
            <a:r>
              <a:rPr kumimoji="1" lang="ja-JP" altLang="en-US" sz="3600"/>
              <a:t>発表タイトル：　人狼ドッチ　）</a:t>
            </a:r>
            <a:br>
              <a:rPr kumimoji="1" lang="ja-JP" altLang="en-US" sz="3600" dirty="0"/>
            </a:br>
            <a:r>
              <a:rPr kumimoji="1" lang="ja-JP" altLang="en-US" sz="3600" dirty="0"/>
              <a:t>（</a:t>
            </a:r>
            <a:r>
              <a:rPr kumimoji="1" lang="ja-JP" altLang="en-US" sz="3600"/>
              <a:t>チーム名</a:t>
            </a:r>
            <a:r>
              <a:rPr lang="ja-JP" altLang="en-US" sz="3600"/>
              <a:t>：　人狼ドッチ　</a:t>
            </a:r>
            <a:r>
              <a:rPr kumimoji="1" lang="ja-JP" altLang="en-US" sz="3600" dirty="0"/>
              <a:t>）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296304"/>
              </p:ext>
            </p:extLst>
          </p:nvPr>
        </p:nvGraphicFramePr>
        <p:xfrm>
          <a:off x="457200" y="2065104"/>
          <a:ext cx="8229600" cy="451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172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/>
                        <a:t>時間帯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/>
                        <a:t>発表者（学籍番号　氏名）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7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14:55〜15:05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K19100 </a:t>
                      </a:r>
                      <a:r>
                        <a:rPr kumimoji="1" lang="ja-JP" altLang="en-US" sz="2800"/>
                        <a:t>松永一希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7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15:07〜15:17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K19100 </a:t>
                      </a:r>
                      <a:r>
                        <a:rPr kumimoji="1" lang="ja-JP" altLang="en-US" sz="2800"/>
                        <a:t>松永一希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15:20〜15:30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K19093 </a:t>
                      </a:r>
                      <a:r>
                        <a:rPr kumimoji="1" lang="ja-JP" altLang="en-US" sz="2800"/>
                        <a:t>福本光重</a:t>
                      </a:r>
                      <a:r>
                        <a:rPr kumimoji="1" lang="en-US" altLang="ja-JP" sz="2800" dirty="0"/>
                        <a:t> 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15:32〜15:42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K19093 </a:t>
                      </a:r>
                      <a:r>
                        <a:rPr kumimoji="1" lang="ja-JP" altLang="en-US" sz="2800"/>
                        <a:t>福本光重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17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15:44〜15:54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K19093 </a:t>
                      </a:r>
                      <a:r>
                        <a:rPr kumimoji="1" lang="ja-JP" altLang="en-US" sz="2800"/>
                        <a:t>福本光重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14734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30230A5E23B25418D02FAA9484F7CFF" ma:contentTypeVersion="8" ma:contentTypeDescription="新しいドキュメントを作成します。" ma:contentTypeScope="" ma:versionID="ee721f2a60834bfdd6239d8f381381d6">
  <xsd:schema xmlns:xsd="http://www.w3.org/2001/XMLSchema" xmlns:xs="http://www.w3.org/2001/XMLSchema" xmlns:p="http://schemas.microsoft.com/office/2006/metadata/properties" xmlns:ns2="1ba66530-1d13-4f28-a2a9-37ca0a920f7d" targetNamespace="http://schemas.microsoft.com/office/2006/metadata/properties" ma:root="true" ma:fieldsID="5edbea2c92e1d493e2d93ef41335f6cc" ns2:_="">
    <xsd:import namespace="1ba66530-1d13-4f28-a2a9-37ca0a920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6530-1d13-4f28-a2a9-37ca0a920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2D367-6087-4BE5-A7F1-69DCED768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6530-1d13-4f28-a2a9-37ca0a920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89B1CA-4D79-4C91-BCCC-CD8D1724920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9640B7-50C7-4FF7-9227-34B0A313D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48</Words>
  <Application>Microsoft Macintosh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Arial</vt:lpstr>
      <vt:lpstr>Calibri</vt:lpstr>
      <vt:lpstr>ホワイト</vt:lpstr>
      <vt:lpstr>発表者一覧 （発表タイトル：　人狼ドッチ　） （チーム名：　人狼ドッチ　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2015プロジェクト演習</dc:title>
  <dc:creator>菱田 隆彰</dc:creator>
  <cp:lastModifiedBy>福本　光重</cp:lastModifiedBy>
  <cp:revision>135</cp:revision>
  <cp:lastPrinted>2017-01-16T04:38:29Z</cp:lastPrinted>
  <dcterms:created xsi:type="dcterms:W3CDTF">2015-04-06T09:23:35Z</dcterms:created>
  <dcterms:modified xsi:type="dcterms:W3CDTF">2020-12-01T06:43:09Z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0x010100830230A5E23B25418D02FAA9484F7CFF</vt:lpwstr>
  </property>
</Properties>
</file>