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0"/>
  </p:handoutMasterIdLst>
  <p:sldIdLst>
    <p:sldId id="285" r:id="rId2"/>
    <p:sldId id="286" r:id="rId3"/>
    <p:sldId id="287" r:id="rId4"/>
    <p:sldId id="283" r:id="rId5"/>
    <p:sldId id="284" r:id="rId6"/>
    <p:sldId id="292" r:id="rId7"/>
    <p:sldId id="281" r:id="rId8"/>
    <p:sldId id="298" r:id="rId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490"/>
  </p:normalViewPr>
  <p:slideViewPr>
    <p:cSldViewPr snapToGrid="0" snapToObjects="1">
      <p:cViewPr varScale="1">
        <p:scale>
          <a:sx n="121" d="100"/>
          <a:sy n="121" d="100"/>
        </p:scale>
        <p:origin x="189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shida Takaaki" userId="9eee3732f1172bf8" providerId="LiveId" clId="{0A69DB5F-DC45-7D4A-9D65-AF81669F0E8C}"/>
    <pc:docChg chg="modSld">
      <pc:chgData name="Hishida Takaaki" userId="9eee3732f1172bf8" providerId="LiveId" clId="{0A69DB5F-DC45-7D4A-9D65-AF81669F0E8C}" dt="2019-12-16T10:43:42.872" v="40" actId="20577"/>
      <pc:docMkLst>
        <pc:docMk/>
      </pc:docMkLst>
      <pc:sldChg chg="modSp">
        <pc:chgData name="Hishida Takaaki" userId="9eee3732f1172bf8" providerId="LiveId" clId="{0A69DB5F-DC45-7D4A-9D65-AF81669F0E8C}" dt="2019-12-16T10:43:42.872" v="40" actId="20577"/>
        <pc:sldMkLst>
          <pc:docMk/>
          <pc:sldMk cId="1311892191" sldId="281"/>
        </pc:sldMkLst>
        <pc:spChg chg="mod">
          <ac:chgData name="Hishida Takaaki" userId="9eee3732f1172bf8" providerId="LiveId" clId="{0A69DB5F-DC45-7D4A-9D65-AF81669F0E8C}" dt="2019-12-16T10:43:42.872" v="40" actId="20577"/>
          <ac:spMkLst>
            <pc:docMk/>
            <pc:sldMk cId="1311892191" sldId="281"/>
            <ac:spMk id="3" creationId="{00000000-0000-0000-0000-000000000000}"/>
          </ac:spMkLst>
        </pc:spChg>
      </pc:sldChg>
    </pc:docChg>
  </pc:docChgLst>
  <pc:docChgLst>
    <pc:chgData name="Hishida Takaaki" userId="9eee3732f1172bf8" providerId="LiveId" clId="{AE14BC9D-8538-1441-8ACE-C719ABA28B6C}"/>
    <pc:docChg chg="modSld">
      <pc:chgData name="Hishida Takaaki" userId="9eee3732f1172bf8" providerId="LiveId" clId="{AE14BC9D-8538-1441-8ACE-C719ABA28B6C}" dt="2020-11-23T09:49:04.621" v="48" actId="20577"/>
      <pc:docMkLst>
        <pc:docMk/>
      </pc:docMkLst>
      <pc:sldChg chg="modSp mod">
        <pc:chgData name="Hishida Takaaki" userId="9eee3732f1172bf8" providerId="LiveId" clId="{AE14BC9D-8538-1441-8ACE-C719ABA28B6C}" dt="2020-11-23T09:49:04.621" v="48" actId="20577"/>
        <pc:sldMkLst>
          <pc:docMk/>
          <pc:sldMk cId="1311892191" sldId="281"/>
        </pc:sldMkLst>
        <pc:spChg chg="mod">
          <ac:chgData name="Hishida Takaaki" userId="9eee3732f1172bf8" providerId="LiveId" clId="{AE14BC9D-8538-1441-8ACE-C719ABA28B6C}" dt="2020-11-23T09:49:04.621" v="48" actId="20577"/>
          <ac:spMkLst>
            <pc:docMk/>
            <pc:sldMk cId="1311892191" sldId="281"/>
            <ac:spMk id="3" creationId="{00000000-0000-0000-0000-000000000000}"/>
          </ac:spMkLst>
        </pc:spChg>
      </pc:sldChg>
      <pc:sldChg chg="modSp mod">
        <pc:chgData name="Hishida Takaaki" userId="9eee3732f1172bf8" providerId="LiveId" clId="{AE14BC9D-8538-1441-8ACE-C719ABA28B6C}" dt="2020-11-23T09:40:19.996" v="37" actId="20577"/>
        <pc:sldMkLst>
          <pc:docMk/>
          <pc:sldMk cId="754700656" sldId="284"/>
        </pc:sldMkLst>
        <pc:spChg chg="mod">
          <ac:chgData name="Hishida Takaaki" userId="9eee3732f1172bf8" providerId="LiveId" clId="{AE14BC9D-8538-1441-8ACE-C719ABA28B6C}" dt="2020-11-23T09:40:19.996" v="37" actId="20577"/>
          <ac:spMkLst>
            <pc:docMk/>
            <pc:sldMk cId="754700656" sldId="284"/>
            <ac:spMk id="2" creationId="{00000000-0000-0000-0000-000000000000}"/>
          </ac:spMkLst>
        </pc:spChg>
      </pc:sldChg>
      <pc:sldChg chg="modSp mod">
        <pc:chgData name="Hishida Takaaki" userId="9eee3732f1172bf8" providerId="LiveId" clId="{AE14BC9D-8538-1441-8ACE-C719ABA28B6C}" dt="2020-11-23T09:38:22.759" v="12" actId="20577"/>
        <pc:sldMkLst>
          <pc:docMk/>
          <pc:sldMk cId="1200520705" sldId="285"/>
        </pc:sldMkLst>
        <pc:spChg chg="mod">
          <ac:chgData name="Hishida Takaaki" userId="9eee3732f1172bf8" providerId="LiveId" clId="{AE14BC9D-8538-1441-8ACE-C719ABA28B6C}" dt="2020-11-23T09:38:22.759" v="12" actId="20577"/>
          <ac:spMkLst>
            <pc:docMk/>
            <pc:sldMk cId="1200520705" sldId="285"/>
            <ac:spMk id="6" creationId="{00000000-0000-0000-0000-000000000000}"/>
          </ac:spMkLst>
        </pc:spChg>
      </pc:sldChg>
    </pc:docChg>
  </pc:docChgLst>
  <pc:docChgLst>
    <pc:chgData name="Hishida Takaaki" userId="9eee3732f1172bf8" providerId="LiveId" clId="{5B512C11-B1DA-D24A-8D5D-F715844BB6A8}"/>
    <pc:docChg chg="undo custSel delSld modSld">
      <pc:chgData name="Hishida Takaaki" userId="9eee3732f1172bf8" providerId="LiveId" clId="{5B512C11-B1DA-D24A-8D5D-F715844BB6A8}" dt="2019-12-05T02:02:34.145" v="1501" actId="20577"/>
      <pc:docMkLst>
        <pc:docMk/>
      </pc:docMkLst>
      <pc:sldChg chg="modSp">
        <pc:chgData name="Hishida Takaaki" userId="9eee3732f1172bf8" providerId="LiveId" clId="{5B512C11-B1DA-D24A-8D5D-F715844BB6A8}" dt="2019-12-05T02:00:44.951" v="1378" actId="20577"/>
        <pc:sldMkLst>
          <pc:docMk/>
          <pc:sldMk cId="1311892191" sldId="281"/>
        </pc:sldMkLst>
        <pc:spChg chg="mod">
          <ac:chgData name="Hishida Takaaki" userId="9eee3732f1172bf8" providerId="LiveId" clId="{5B512C11-B1DA-D24A-8D5D-F715844BB6A8}" dt="2019-12-05T02:00:44.951" v="1378" actId="20577"/>
          <ac:spMkLst>
            <pc:docMk/>
            <pc:sldMk cId="1311892191" sldId="281"/>
            <ac:spMk id="3" creationId="{00000000-0000-0000-0000-000000000000}"/>
          </ac:spMkLst>
        </pc:spChg>
      </pc:sldChg>
      <pc:sldChg chg="modSp">
        <pc:chgData name="Hishida Takaaki" userId="9eee3732f1172bf8" providerId="LiveId" clId="{5B512C11-B1DA-D24A-8D5D-F715844BB6A8}" dt="2019-12-05T01:48:40.207" v="14" actId="20577"/>
        <pc:sldMkLst>
          <pc:docMk/>
          <pc:sldMk cId="754700656" sldId="284"/>
        </pc:sldMkLst>
        <pc:spChg chg="mod">
          <ac:chgData name="Hishida Takaaki" userId="9eee3732f1172bf8" providerId="LiveId" clId="{5B512C11-B1DA-D24A-8D5D-F715844BB6A8}" dt="2019-12-05T01:48:40.207" v="14" actId="20577"/>
          <ac:spMkLst>
            <pc:docMk/>
            <pc:sldMk cId="754700656" sldId="284"/>
            <ac:spMk id="2" creationId="{00000000-0000-0000-0000-000000000000}"/>
          </ac:spMkLst>
        </pc:spChg>
      </pc:sldChg>
      <pc:sldChg chg="modSp">
        <pc:chgData name="Hishida Takaaki" userId="9eee3732f1172bf8" providerId="LiveId" clId="{5B512C11-B1DA-D24A-8D5D-F715844BB6A8}" dt="2019-12-05T01:47:54.780" v="3" actId="20577"/>
        <pc:sldMkLst>
          <pc:docMk/>
          <pc:sldMk cId="1200520705" sldId="285"/>
        </pc:sldMkLst>
        <pc:spChg chg="mod">
          <ac:chgData name="Hishida Takaaki" userId="9eee3732f1172bf8" providerId="LiveId" clId="{5B512C11-B1DA-D24A-8D5D-F715844BB6A8}" dt="2019-12-05T01:47:54.780" v="3" actId="20577"/>
          <ac:spMkLst>
            <pc:docMk/>
            <pc:sldMk cId="1200520705" sldId="285"/>
            <ac:spMk id="6" creationId="{00000000-0000-0000-0000-000000000000}"/>
          </ac:spMkLst>
        </pc:spChg>
      </pc:sldChg>
      <pc:sldChg chg="modSp">
        <pc:chgData name="Hishida Takaaki" userId="9eee3732f1172bf8" providerId="LiveId" clId="{5B512C11-B1DA-D24A-8D5D-F715844BB6A8}" dt="2019-12-05T02:02:34.145" v="1501" actId="20577"/>
        <pc:sldMkLst>
          <pc:docMk/>
          <pc:sldMk cId="1487588297" sldId="287"/>
        </pc:sldMkLst>
        <pc:spChg chg="mod">
          <ac:chgData name="Hishida Takaaki" userId="9eee3732f1172bf8" providerId="LiveId" clId="{5B512C11-B1DA-D24A-8D5D-F715844BB6A8}" dt="2019-12-05T02:02:34.145" v="1501" actId="20577"/>
          <ac:spMkLst>
            <pc:docMk/>
            <pc:sldMk cId="1487588297" sldId="287"/>
            <ac:spMk id="3" creationId="{00000000-0000-0000-0000-000000000000}"/>
          </ac:spMkLst>
        </pc:spChg>
      </pc:sldChg>
      <pc:sldChg chg="modSp">
        <pc:chgData name="Hishida Takaaki" userId="9eee3732f1172bf8" providerId="LiveId" clId="{5B512C11-B1DA-D24A-8D5D-F715844BB6A8}" dt="2019-12-05T02:00:21.826" v="1377" actId="20577"/>
        <pc:sldMkLst>
          <pc:docMk/>
          <pc:sldMk cId="1353388035" sldId="292"/>
        </pc:sldMkLst>
        <pc:spChg chg="mod">
          <ac:chgData name="Hishida Takaaki" userId="9eee3732f1172bf8" providerId="LiveId" clId="{5B512C11-B1DA-D24A-8D5D-F715844BB6A8}" dt="2019-12-05T02:00:08.493" v="1371" actId="27636"/>
          <ac:spMkLst>
            <pc:docMk/>
            <pc:sldMk cId="1353388035" sldId="292"/>
            <ac:spMk id="2" creationId="{00000000-0000-0000-0000-000000000000}"/>
          </ac:spMkLst>
        </pc:spChg>
        <pc:spChg chg="mod">
          <ac:chgData name="Hishida Takaaki" userId="9eee3732f1172bf8" providerId="LiveId" clId="{5B512C11-B1DA-D24A-8D5D-F715844BB6A8}" dt="2019-12-05T02:00:21.826" v="1377" actId="20577"/>
          <ac:spMkLst>
            <pc:docMk/>
            <pc:sldMk cId="1353388035" sldId="29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FD33FD-349C-0B4B-B337-50F2DC62A8A6}" type="datetimeFigureOut">
              <a:rPr kumimoji="1" lang="ja-JP" altLang="en-US" smtClean="0"/>
              <a:t>2020/11/23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703298-62A1-0D49-BBB6-7789E6972931}" type="slidenum">
              <a:rPr kumimoji="1" lang="ja-JP" altLang="en-US" smtClean="0"/>
              <a:t>‹#›</a:t>
            </a:fld>
            <a:endParaRPr kumimoji="1" lang="ja-JP" altLang="en-US"/>
          </a:p>
        </p:txBody>
      </p:sp>
    </p:spTree>
    <p:extLst>
      <p:ext uri="{BB962C8B-B14F-4D97-AF65-F5344CB8AC3E}">
        <p14:creationId xmlns:p14="http://schemas.microsoft.com/office/powerpoint/2010/main" val="13073461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375148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423438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386743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287933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114873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335442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320914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425150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360073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319128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91239B-107C-EB4C-AE7C-FE77CAD2D252}" type="datetimeFigureOut">
              <a:rPr kumimoji="1" lang="ja-JP" altLang="en-US" smtClean="0"/>
              <a:t>2020/11/23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23729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1239B-107C-EB4C-AE7C-FE77CAD2D252}" type="datetimeFigureOut">
              <a:rPr kumimoji="1" lang="ja-JP" altLang="en-US" smtClean="0"/>
              <a:t>2020/11/23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E168C-F919-FE47-94C3-75AF323FD16F}" type="slidenum">
              <a:rPr kumimoji="1" lang="ja-JP" altLang="en-US" smtClean="0"/>
              <a:t>‹#›</a:t>
            </a:fld>
            <a:endParaRPr kumimoji="1" lang="ja-JP" altLang="en-US"/>
          </a:p>
        </p:txBody>
      </p:sp>
    </p:spTree>
    <p:extLst>
      <p:ext uri="{BB962C8B-B14F-4D97-AF65-F5344CB8AC3E}">
        <p14:creationId xmlns:p14="http://schemas.microsoft.com/office/powerpoint/2010/main" val="1241320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en-US" altLang="ja-JP" dirty="0"/>
              <a:t>2020</a:t>
            </a:r>
            <a:r>
              <a:rPr kumimoji="1" lang="ja-JP" altLang="en-US"/>
              <a:t> </a:t>
            </a:r>
            <a:r>
              <a:rPr lang="ja-JP" altLang="en-US" dirty="0"/>
              <a:t>プロジェクト演習２</a:t>
            </a:r>
            <a:br>
              <a:rPr lang="en-US" altLang="ja-JP" dirty="0"/>
            </a:br>
            <a:r>
              <a:rPr lang="ja-JP" altLang="en-US" dirty="0"/>
              <a:t>最終発表会準備資料</a:t>
            </a:r>
            <a:r>
              <a:rPr lang="ja-JP" altLang="en-US"/>
              <a:t>（</a:t>
            </a:r>
            <a:r>
              <a:rPr lang="en-US" altLang="ja-JP" dirty="0"/>
              <a:t>12/1</a:t>
            </a:r>
            <a:r>
              <a:rPr lang="ja-JP" altLang="en-US"/>
              <a:t>）</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20052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発表会の準備</a:t>
            </a:r>
          </a:p>
        </p:txBody>
      </p:sp>
      <p:sp>
        <p:nvSpPr>
          <p:cNvPr id="3" name="コンテンツ プレースホルダー 2"/>
          <p:cNvSpPr>
            <a:spLocks noGrp="1"/>
          </p:cNvSpPr>
          <p:nvPr>
            <p:ph idx="1"/>
          </p:nvPr>
        </p:nvSpPr>
        <p:spPr/>
        <p:txBody>
          <a:bodyPr/>
          <a:lstStyle/>
          <a:p>
            <a:r>
              <a:rPr kumimoji="1" lang="ja-JP" altLang="en-US" dirty="0"/>
              <a:t>ポスター作成</a:t>
            </a:r>
          </a:p>
          <a:p>
            <a:r>
              <a:rPr kumimoji="1" lang="ja-JP" altLang="en-US" dirty="0"/>
              <a:t>配布資料作成</a:t>
            </a:r>
          </a:p>
          <a:p>
            <a:r>
              <a:rPr lang="ja-JP" altLang="en-US" dirty="0"/>
              <a:t>発表の段取りと</a:t>
            </a:r>
            <a:r>
              <a:rPr kumimoji="1" lang="ja-JP" altLang="en-US" dirty="0"/>
              <a:t>デモ</a:t>
            </a:r>
          </a:p>
        </p:txBody>
      </p:sp>
    </p:spTree>
    <p:extLst>
      <p:ext uri="{BB962C8B-B14F-4D97-AF65-F5344CB8AC3E}">
        <p14:creationId xmlns:p14="http://schemas.microsoft.com/office/powerpoint/2010/main" val="33452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ポスターと配布資料</a:t>
            </a:r>
          </a:p>
        </p:txBody>
      </p:sp>
      <p:sp>
        <p:nvSpPr>
          <p:cNvPr id="3" name="コンテンツ プレースホルダー 2"/>
          <p:cNvSpPr>
            <a:spLocks noGrp="1"/>
          </p:cNvSpPr>
          <p:nvPr>
            <p:ph idx="1"/>
          </p:nvPr>
        </p:nvSpPr>
        <p:spPr/>
        <p:txBody>
          <a:bodyPr>
            <a:normAutofit/>
          </a:bodyPr>
          <a:lstStyle/>
          <a:p>
            <a:r>
              <a:rPr kumimoji="1" lang="ja-JP" altLang="en-US" dirty="0"/>
              <a:t>ポスターは</a:t>
            </a:r>
            <a:r>
              <a:rPr kumimoji="1" lang="en-US" altLang="ja-JP" dirty="0"/>
              <a:t>A1</a:t>
            </a:r>
            <a:r>
              <a:rPr kumimoji="1" lang="ja-JP" altLang="en-US" dirty="0"/>
              <a:t>で印刷して発表時に張り出す</a:t>
            </a:r>
          </a:p>
          <a:p>
            <a:r>
              <a:rPr kumimoji="1" lang="ja-JP" altLang="en-US" dirty="0"/>
              <a:t>配布資料は</a:t>
            </a:r>
            <a:r>
              <a:rPr kumimoji="1" lang="en-US" altLang="ja-JP" dirty="0"/>
              <a:t>A4</a:t>
            </a:r>
            <a:r>
              <a:rPr kumimoji="1" lang="ja-JP" altLang="en-US" dirty="0"/>
              <a:t>両面で</a:t>
            </a:r>
            <a:r>
              <a:rPr lang="en-US" altLang="ja-JP" dirty="0"/>
              <a:t>30</a:t>
            </a:r>
            <a:r>
              <a:rPr lang="ja-JP" altLang="en-US" dirty="0"/>
              <a:t>部程度</a:t>
            </a:r>
            <a:r>
              <a:rPr kumimoji="1" lang="ja-JP" altLang="en-US" dirty="0"/>
              <a:t>印刷して、全員に配布する</a:t>
            </a:r>
          </a:p>
          <a:p>
            <a:r>
              <a:rPr kumimoji="1" lang="ja-JP" altLang="en-US" dirty="0"/>
              <a:t>ポスターと配布資料のオモテ面は共用</a:t>
            </a:r>
            <a:r>
              <a:rPr kumimoji="1" lang="ja-JP" altLang="en-US"/>
              <a:t>でよい</a:t>
            </a:r>
            <a:endParaRPr kumimoji="1" lang="en-US" altLang="ja-JP" dirty="0"/>
          </a:p>
          <a:p>
            <a:r>
              <a:rPr lang="ja-JP" altLang="en-US"/>
              <a:t>パワーポイントで</a:t>
            </a:r>
            <a:r>
              <a:rPr lang="en-US" altLang="ja-JP" dirty="0"/>
              <a:t>A4</a:t>
            </a:r>
            <a:r>
              <a:rPr lang="ja-JP" altLang="en-US"/>
              <a:t>縦に設定して文書を作る</a:t>
            </a:r>
            <a:endParaRPr kumimoji="1" lang="ja-JP" altLang="en-US" dirty="0"/>
          </a:p>
          <a:p>
            <a:r>
              <a:rPr kumimoji="1" lang="ja-JP" altLang="en-US" dirty="0"/>
              <a:t>文字の大きさは１１ポイントあたりを標準とし、タイトルや強調部分は適宜大きくする</a:t>
            </a:r>
          </a:p>
          <a:p>
            <a:r>
              <a:rPr kumimoji="1" lang="ja-JP" altLang="en-US"/>
              <a:t>イラストなどをうまく使ってわかりやすく</a:t>
            </a:r>
            <a:endParaRPr kumimoji="1" lang="ja-JP" altLang="en-US" dirty="0"/>
          </a:p>
          <a:p>
            <a:endParaRPr kumimoji="1" lang="ja-JP" altLang="en-US" dirty="0"/>
          </a:p>
        </p:txBody>
      </p:sp>
    </p:spTree>
    <p:extLst>
      <p:ext uri="{BB962C8B-B14F-4D97-AF65-F5344CB8AC3E}">
        <p14:creationId xmlns:p14="http://schemas.microsoft.com/office/powerpoint/2010/main" val="148758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ポスターおよび配布資料作成</a:t>
            </a:r>
          </a:p>
        </p:txBody>
      </p:sp>
      <p:sp>
        <p:nvSpPr>
          <p:cNvPr id="3" name="コンテンツ プレースホルダ 2"/>
          <p:cNvSpPr>
            <a:spLocks noGrp="1"/>
          </p:cNvSpPr>
          <p:nvPr>
            <p:ph idx="1"/>
          </p:nvPr>
        </p:nvSpPr>
        <p:spPr>
          <a:xfrm>
            <a:off x="266700" y="1680258"/>
            <a:ext cx="8610599" cy="4648200"/>
          </a:xfrm>
        </p:spPr>
        <p:txBody>
          <a:bodyPr>
            <a:normAutofit/>
          </a:bodyPr>
          <a:lstStyle/>
          <a:p>
            <a:r>
              <a:rPr lang="ja-JP" altLang="en-US" sz="2400" dirty="0"/>
              <a:t>以下の内容を作成してください。</a:t>
            </a:r>
            <a:endParaRPr lang="en-US" altLang="ja-JP" sz="2400" dirty="0"/>
          </a:p>
          <a:p>
            <a:r>
              <a:rPr lang="ja-JP" altLang="en-US" sz="2400" dirty="0"/>
              <a:t>１枚目（ポスターの内容および配布資料のオモテ面）</a:t>
            </a:r>
            <a:endParaRPr lang="en-US" altLang="ja-JP" sz="2400" dirty="0"/>
          </a:p>
          <a:p>
            <a:pPr lvl="1"/>
            <a:r>
              <a:rPr lang="ja-JP" altLang="en-US" sz="2000" dirty="0"/>
              <a:t>アプリケーションタイトル</a:t>
            </a:r>
            <a:endParaRPr lang="en-US" altLang="ja-JP" sz="2000" dirty="0"/>
          </a:p>
          <a:p>
            <a:pPr lvl="1"/>
            <a:r>
              <a:rPr lang="ja-JP" altLang="en-US" sz="2000" dirty="0"/>
              <a:t>作成者のチーム名、学籍番号、氏名</a:t>
            </a:r>
          </a:p>
          <a:p>
            <a:pPr lvl="1"/>
            <a:r>
              <a:rPr lang="ja-JP" altLang="en-US" sz="2000" dirty="0"/>
              <a:t>アプリケーションの目的と概要、対象ユーザ</a:t>
            </a:r>
          </a:p>
          <a:p>
            <a:pPr lvl="1"/>
            <a:r>
              <a:rPr lang="ja-JP" altLang="en-US" sz="2000" dirty="0"/>
              <a:t>アプリケーションの特徴的な機能やこだわった点</a:t>
            </a:r>
            <a:endParaRPr lang="en-US" altLang="ja-JP" sz="2000" dirty="0"/>
          </a:p>
          <a:p>
            <a:pPr lvl="1"/>
            <a:r>
              <a:rPr lang="ja-JP" altLang="en-US" sz="2000" dirty="0"/>
              <a:t>アプリケーションの説明に適したスナップショット</a:t>
            </a:r>
            <a:endParaRPr lang="en-US" altLang="ja-JP" sz="2000" dirty="0"/>
          </a:p>
          <a:p>
            <a:pPr lvl="1"/>
            <a:r>
              <a:rPr lang="ja-JP" altLang="en-US" sz="2000" dirty="0"/>
              <a:t>操作方法と達成目標</a:t>
            </a:r>
            <a:endParaRPr lang="en-US" altLang="ja-JP" sz="2000" dirty="0"/>
          </a:p>
          <a:p>
            <a:pPr lvl="1"/>
            <a:r>
              <a:rPr lang="ja-JP" altLang="en-US" sz="2000" dirty="0"/>
              <a:t>アプリケーションの</a:t>
            </a:r>
            <a:r>
              <a:rPr lang="en-US" altLang="ja-JP" sz="2000" dirty="0"/>
              <a:t>PR</a:t>
            </a:r>
            <a:r>
              <a:rPr lang="ja-JP" altLang="en-US" sz="2000" dirty="0"/>
              <a:t>ポイント</a:t>
            </a:r>
            <a:endParaRPr lang="en-US" altLang="ja-JP" sz="2000" dirty="0"/>
          </a:p>
          <a:p>
            <a:r>
              <a:rPr lang="ja-JP" altLang="en-US" sz="2400" dirty="0"/>
              <a:t>２枚目（配布資料のウラ面）</a:t>
            </a:r>
            <a:endParaRPr lang="en-US" altLang="ja-JP" sz="2400" dirty="0"/>
          </a:p>
          <a:p>
            <a:pPr lvl="1"/>
            <a:r>
              <a:rPr lang="ja-JP" altLang="en-US" sz="2000" dirty="0"/>
              <a:t>グループとしての感想と反省</a:t>
            </a:r>
            <a:endParaRPr lang="en-US" altLang="ja-JP" sz="2000" dirty="0"/>
          </a:p>
          <a:p>
            <a:pPr lvl="1"/>
            <a:r>
              <a:rPr lang="ja-JP" altLang="en-US" sz="2000" dirty="0"/>
              <a:t>グループの他のメンバーへのコメント</a:t>
            </a:r>
            <a:endParaRPr lang="en-US" altLang="ja-JP" sz="2000" dirty="0"/>
          </a:p>
        </p:txBody>
      </p:sp>
    </p:spTree>
    <p:extLst>
      <p:ext uri="{BB962C8B-B14F-4D97-AF65-F5344CB8AC3E}">
        <p14:creationId xmlns:p14="http://schemas.microsoft.com/office/powerpoint/2010/main" val="86634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資料のレイアウト</a:t>
            </a:r>
            <a:br>
              <a:rPr lang="en-US" altLang="ja-JP" dirty="0"/>
            </a:br>
            <a:r>
              <a:rPr lang="ja-JP" altLang="en-US" sz="2800"/>
              <a:t>（</a:t>
            </a:r>
            <a:r>
              <a:rPr lang="en-US" altLang="ja-JP" sz="2800" dirty="0"/>
              <a:t>12/8 </a:t>
            </a:r>
            <a:r>
              <a:rPr lang="ja-JP" altLang="en-US" sz="2800" dirty="0"/>
              <a:t>に</a:t>
            </a:r>
            <a:r>
              <a:rPr lang="ja-JP" altLang="en-US" sz="2800"/>
              <a:t>初校チェック及び修正、 </a:t>
            </a:r>
            <a:r>
              <a:rPr lang="en-US" altLang="ja-JP" sz="2800" dirty="0"/>
              <a:t>12/14</a:t>
            </a:r>
            <a:r>
              <a:rPr lang="ja-JP" altLang="en-US" sz="2800"/>
              <a:t>完成</a:t>
            </a:r>
            <a:r>
              <a:rPr lang="ja-JP" altLang="en-US" sz="2800" dirty="0"/>
              <a:t>）</a:t>
            </a:r>
          </a:p>
        </p:txBody>
      </p:sp>
      <p:sp>
        <p:nvSpPr>
          <p:cNvPr id="4" name="正方形/長方形 3"/>
          <p:cNvSpPr/>
          <p:nvPr/>
        </p:nvSpPr>
        <p:spPr>
          <a:xfrm>
            <a:off x="533400" y="2057400"/>
            <a:ext cx="3581400" cy="4343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5" name="正方形/長方形 4"/>
          <p:cNvSpPr/>
          <p:nvPr/>
        </p:nvSpPr>
        <p:spPr>
          <a:xfrm>
            <a:off x="4800600" y="2057400"/>
            <a:ext cx="3581400" cy="4343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角丸四角形 5"/>
          <p:cNvSpPr/>
          <p:nvPr/>
        </p:nvSpPr>
        <p:spPr>
          <a:xfrm>
            <a:off x="838200" y="2362200"/>
            <a:ext cx="29718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タイトル</a:t>
            </a:r>
            <a:endParaRPr kumimoji="1" lang="en-US" altLang="ja-JP" sz="1600" dirty="0"/>
          </a:p>
          <a:p>
            <a:pPr algn="ctr"/>
            <a:r>
              <a:rPr lang="ja-JP" altLang="en-US" sz="1600" dirty="0"/>
              <a:t>チーム名 学籍番号 氏名・・・</a:t>
            </a:r>
            <a:endParaRPr kumimoji="1" lang="ja-JP" altLang="en-US" sz="1600" dirty="0"/>
          </a:p>
        </p:txBody>
      </p:sp>
      <p:sp>
        <p:nvSpPr>
          <p:cNvPr id="7" name="角丸四角形 6"/>
          <p:cNvSpPr/>
          <p:nvPr/>
        </p:nvSpPr>
        <p:spPr>
          <a:xfrm>
            <a:off x="800100" y="3810000"/>
            <a:ext cx="1600682" cy="114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アプリ画面の</a:t>
            </a:r>
            <a:br>
              <a:rPr lang="en-US" altLang="ja-JP" sz="1600" dirty="0"/>
            </a:br>
            <a:r>
              <a:rPr lang="ja-JP" altLang="en-US" sz="1600" dirty="0"/>
              <a:t>スナップショット</a:t>
            </a:r>
            <a:endParaRPr kumimoji="1" lang="ja-JP" altLang="en-US" sz="1600" dirty="0"/>
          </a:p>
        </p:txBody>
      </p:sp>
      <p:sp>
        <p:nvSpPr>
          <p:cNvPr id="8" name="正方形/長方形 7"/>
          <p:cNvSpPr/>
          <p:nvPr/>
        </p:nvSpPr>
        <p:spPr>
          <a:xfrm>
            <a:off x="800100" y="3048000"/>
            <a:ext cx="3048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アプリの目的、対象ユーザ、</a:t>
            </a:r>
            <a:br>
              <a:rPr kumimoji="1" lang="ja-JP" altLang="en-US" sz="1600" dirty="0"/>
            </a:br>
            <a:r>
              <a:rPr kumimoji="1" lang="ja-JP" altLang="en-US" sz="1600" dirty="0"/>
              <a:t>利用効果など</a:t>
            </a:r>
          </a:p>
        </p:txBody>
      </p:sp>
      <p:sp>
        <p:nvSpPr>
          <p:cNvPr id="9" name="正方形/長方形 8"/>
          <p:cNvSpPr/>
          <p:nvPr/>
        </p:nvSpPr>
        <p:spPr>
          <a:xfrm>
            <a:off x="2476982" y="3810000"/>
            <a:ext cx="1371118"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アプリの</a:t>
            </a:r>
            <a:br>
              <a:rPr kumimoji="1" lang="ja-JP" altLang="en-US" sz="1600" dirty="0"/>
            </a:br>
            <a:r>
              <a:rPr kumimoji="1" lang="ja-JP" altLang="en-US" sz="1600" dirty="0"/>
              <a:t>操作方法など</a:t>
            </a:r>
          </a:p>
        </p:txBody>
      </p:sp>
      <p:sp>
        <p:nvSpPr>
          <p:cNvPr id="10" name="角丸四角形 9"/>
          <p:cNvSpPr/>
          <p:nvPr/>
        </p:nvSpPr>
        <p:spPr>
          <a:xfrm>
            <a:off x="5105400" y="2286000"/>
            <a:ext cx="3048000" cy="1219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グループとしての感想と反省</a:t>
            </a:r>
            <a:br>
              <a:rPr kumimoji="1" lang="en-US" altLang="ja-JP" dirty="0"/>
            </a:br>
            <a:r>
              <a:rPr kumimoji="1" lang="ja-JP" altLang="en-US" dirty="0"/>
              <a:t>（全員で考えること）</a:t>
            </a:r>
          </a:p>
        </p:txBody>
      </p:sp>
      <p:sp>
        <p:nvSpPr>
          <p:cNvPr id="11" name="角丸四角形 10"/>
          <p:cNvSpPr/>
          <p:nvPr/>
        </p:nvSpPr>
        <p:spPr>
          <a:xfrm>
            <a:off x="5105400" y="4419600"/>
            <a:ext cx="14478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メンバーの感想と他のメンバーへのコメント</a:t>
            </a:r>
          </a:p>
        </p:txBody>
      </p:sp>
      <p:sp>
        <p:nvSpPr>
          <p:cNvPr id="12" name="角丸四角形 11"/>
          <p:cNvSpPr/>
          <p:nvPr/>
        </p:nvSpPr>
        <p:spPr>
          <a:xfrm>
            <a:off x="5105400" y="3657600"/>
            <a:ext cx="30480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リーダの感想と</a:t>
            </a:r>
            <a:br>
              <a:rPr kumimoji="1" lang="en-US" altLang="ja-JP" dirty="0"/>
            </a:br>
            <a:r>
              <a:rPr kumimoji="1" lang="ja-JP" altLang="en-US" dirty="0"/>
              <a:t>他のメンバーへのコメント</a:t>
            </a:r>
            <a:endParaRPr kumimoji="1" lang="en-US" altLang="ja-JP" dirty="0"/>
          </a:p>
        </p:txBody>
      </p:sp>
      <p:sp>
        <p:nvSpPr>
          <p:cNvPr id="16" name="角丸四角形 15"/>
          <p:cNvSpPr/>
          <p:nvPr/>
        </p:nvSpPr>
        <p:spPr>
          <a:xfrm>
            <a:off x="5105400" y="5410200"/>
            <a:ext cx="14478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メンバーの感想と他のメンバーへのコメント</a:t>
            </a:r>
          </a:p>
        </p:txBody>
      </p:sp>
      <p:sp>
        <p:nvSpPr>
          <p:cNvPr id="17" name="角丸四角形 16"/>
          <p:cNvSpPr/>
          <p:nvPr/>
        </p:nvSpPr>
        <p:spPr>
          <a:xfrm>
            <a:off x="6705600" y="5410200"/>
            <a:ext cx="14478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メンバーの感想と他のメンバーへのコメント</a:t>
            </a:r>
          </a:p>
        </p:txBody>
      </p:sp>
      <p:sp>
        <p:nvSpPr>
          <p:cNvPr id="18" name="角丸四角形 17"/>
          <p:cNvSpPr/>
          <p:nvPr/>
        </p:nvSpPr>
        <p:spPr>
          <a:xfrm>
            <a:off x="6705600" y="4419600"/>
            <a:ext cx="14478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メンバーの感想と他のメンバーへのコメント</a:t>
            </a:r>
          </a:p>
        </p:txBody>
      </p:sp>
      <p:sp>
        <p:nvSpPr>
          <p:cNvPr id="20" name="対角する 2 つの角を切り取った四角形 19"/>
          <p:cNvSpPr/>
          <p:nvPr/>
        </p:nvSpPr>
        <p:spPr>
          <a:xfrm>
            <a:off x="838200" y="1417638"/>
            <a:ext cx="2895600" cy="715962"/>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ポスターおよび</a:t>
            </a:r>
          </a:p>
          <a:p>
            <a:pPr algn="ctr"/>
            <a:r>
              <a:rPr kumimoji="1" lang="ja-JP" altLang="en-US" dirty="0"/>
              <a:t>配布資料オモテ面</a:t>
            </a:r>
          </a:p>
        </p:txBody>
      </p:sp>
      <p:sp>
        <p:nvSpPr>
          <p:cNvPr id="21" name="対角する 2 つの角を切り取った四角形 20"/>
          <p:cNvSpPr/>
          <p:nvPr/>
        </p:nvSpPr>
        <p:spPr>
          <a:xfrm>
            <a:off x="5105400" y="1752600"/>
            <a:ext cx="3048000" cy="381000"/>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配布資料ウラ面</a:t>
            </a:r>
          </a:p>
        </p:txBody>
      </p:sp>
      <p:sp>
        <p:nvSpPr>
          <p:cNvPr id="19" name="正方形/長方形 18"/>
          <p:cNvSpPr/>
          <p:nvPr/>
        </p:nvSpPr>
        <p:spPr>
          <a:xfrm>
            <a:off x="800100" y="5029200"/>
            <a:ext cx="3048000"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こだわった点や、特筆したい機能</a:t>
            </a:r>
          </a:p>
          <a:p>
            <a:pPr algn="ctr"/>
            <a:r>
              <a:rPr kumimoji="1" lang="en-US" altLang="ja-JP" sz="1600" dirty="0"/>
              <a:t>PR</a:t>
            </a:r>
            <a:r>
              <a:rPr kumimoji="1" lang="ja-JP" altLang="en-US" sz="1600" dirty="0"/>
              <a:t>ポイントなど</a:t>
            </a:r>
          </a:p>
        </p:txBody>
      </p:sp>
    </p:spTree>
    <p:extLst>
      <p:ext uri="{BB962C8B-B14F-4D97-AF65-F5344CB8AC3E}">
        <p14:creationId xmlns:p14="http://schemas.microsoft.com/office/powerpoint/2010/main" val="75470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感想と反省について</a:t>
            </a:r>
            <a:endParaRPr kumimoji="1" lang="ja-JP" altLang="en-US" dirty="0"/>
          </a:p>
        </p:txBody>
      </p:sp>
      <p:sp>
        <p:nvSpPr>
          <p:cNvPr id="3" name="コンテンツ プレースホルダー 2"/>
          <p:cNvSpPr>
            <a:spLocks noGrp="1"/>
          </p:cNvSpPr>
          <p:nvPr>
            <p:ph idx="1"/>
          </p:nvPr>
        </p:nvSpPr>
        <p:spPr>
          <a:xfrm>
            <a:off x="457200" y="1600200"/>
            <a:ext cx="8229600" cy="4832131"/>
          </a:xfrm>
        </p:spPr>
        <p:txBody>
          <a:bodyPr>
            <a:normAutofit/>
          </a:bodyPr>
          <a:lstStyle/>
          <a:p>
            <a:r>
              <a:rPr lang="ja-JP" altLang="en-US" sz="2000"/>
              <a:t>プロジェクトを通して課題を完成させるまでに感じた感想や反省を書く</a:t>
            </a:r>
            <a:endParaRPr lang="en-US" altLang="ja-JP" sz="2000" dirty="0"/>
          </a:p>
          <a:p>
            <a:r>
              <a:rPr lang="ja-JP" altLang="en-US" sz="2000"/>
              <a:t>リーダーとして（例）</a:t>
            </a:r>
            <a:endParaRPr lang="en-US" altLang="ja-JP" sz="2000" dirty="0"/>
          </a:p>
          <a:p>
            <a:pPr lvl="1"/>
            <a:r>
              <a:rPr lang="ja-JP" altLang="en-US" sz="1600"/>
              <a:t>リーダーシップをどのようにしてとったか</a:t>
            </a:r>
            <a:endParaRPr lang="en-US" altLang="ja-JP" sz="1600" dirty="0"/>
          </a:p>
          <a:p>
            <a:pPr lvl="1"/>
            <a:r>
              <a:rPr lang="ja-JP" altLang="en-US" sz="1600"/>
              <a:t>メンバーに対してき気をつけたこと</a:t>
            </a:r>
            <a:endParaRPr lang="en-US" altLang="ja-JP" sz="1600" dirty="0"/>
          </a:p>
          <a:p>
            <a:pPr lvl="1"/>
            <a:r>
              <a:rPr lang="ja-JP" altLang="en-US" sz="1600"/>
              <a:t>スケジュールや負担調整などで対処したこと</a:t>
            </a:r>
            <a:endParaRPr lang="en-US" altLang="ja-JP" sz="1600" dirty="0"/>
          </a:p>
          <a:p>
            <a:r>
              <a:rPr kumimoji="1" lang="ja-JP" altLang="en-US" sz="2000"/>
              <a:t>メンバーとして</a:t>
            </a:r>
            <a:r>
              <a:rPr lang="ja-JP" altLang="en-US" sz="2000"/>
              <a:t>（例）</a:t>
            </a:r>
            <a:endParaRPr lang="en-US" altLang="ja-JP" sz="2000" dirty="0"/>
          </a:p>
          <a:p>
            <a:pPr lvl="1"/>
            <a:r>
              <a:rPr lang="ja-JP" altLang="en-US" sz="1600"/>
              <a:t>与えられた役割に対して行った努力や反省</a:t>
            </a:r>
            <a:endParaRPr lang="en-US" altLang="ja-JP" sz="1600" dirty="0"/>
          </a:p>
          <a:p>
            <a:pPr lvl="1"/>
            <a:r>
              <a:rPr kumimoji="1" lang="ja-JP" altLang="en-US" sz="1600"/>
              <a:t>他のメンバーとの間で生じた課題や成果</a:t>
            </a:r>
            <a:endParaRPr kumimoji="1" lang="en-US" altLang="ja-JP" sz="1600" dirty="0"/>
          </a:p>
          <a:p>
            <a:pPr lvl="1"/>
            <a:r>
              <a:rPr lang="ja-JP" altLang="en-US" sz="1600"/>
              <a:t>グループの一員として芽生えた意識</a:t>
            </a:r>
            <a:endParaRPr kumimoji="1" lang="en-US" altLang="ja-JP" sz="1600" dirty="0"/>
          </a:p>
          <a:p>
            <a:r>
              <a:rPr lang="ja-JP" altLang="en-US" sz="2000"/>
              <a:t>全体として（例）</a:t>
            </a:r>
            <a:endParaRPr lang="en-US" altLang="ja-JP" sz="2000" dirty="0"/>
          </a:p>
          <a:p>
            <a:pPr lvl="1"/>
            <a:r>
              <a:rPr kumimoji="1" lang="ja-JP" altLang="en-US" sz="1600"/>
              <a:t>グループ活動を行って生じた問題やその対処など</a:t>
            </a:r>
            <a:endParaRPr kumimoji="1" lang="en-US" altLang="ja-JP" sz="1600" dirty="0"/>
          </a:p>
          <a:p>
            <a:pPr lvl="1"/>
            <a:r>
              <a:rPr lang="ja-JP" altLang="en-US" sz="1600"/>
              <a:t>システムの設計や開発においてグループとして対処したこと</a:t>
            </a:r>
            <a:endParaRPr lang="en-US" altLang="ja-JP" sz="1600" dirty="0"/>
          </a:p>
          <a:p>
            <a:pPr lvl="1"/>
            <a:r>
              <a:rPr lang="ja-JP" altLang="en-US" sz="1600"/>
              <a:t>スケジュールや役割分担などで気をつけたこと</a:t>
            </a:r>
            <a:endParaRPr lang="en-US" altLang="ja-JP" sz="1600" dirty="0"/>
          </a:p>
          <a:p>
            <a:pPr lvl="1"/>
            <a:r>
              <a:rPr lang="ja-JP" altLang="en-US" sz="1600"/>
              <a:t>プロジェクトを通して気づいたこと</a:t>
            </a:r>
            <a:endParaRPr lang="en-US" altLang="ja-JP" sz="1600" dirty="0"/>
          </a:p>
        </p:txBody>
      </p:sp>
    </p:spTree>
    <p:extLst>
      <p:ext uri="{BB962C8B-B14F-4D97-AF65-F5344CB8AC3E}">
        <p14:creationId xmlns:p14="http://schemas.microsoft.com/office/powerpoint/2010/main" val="135338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発表の段取りとデモ</a:t>
            </a:r>
          </a:p>
        </p:txBody>
      </p:sp>
      <p:sp>
        <p:nvSpPr>
          <p:cNvPr id="3" name="コンテンツ プレースホルダー 2"/>
          <p:cNvSpPr>
            <a:spLocks noGrp="1"/>
          </p:cNvSpPr>
          <p:nvPr>
            <p:ph idx="1"/>
          </p:nvPr>
        </p:nvSpPr>
        <p:spPr>
          <a:xfrm>
            <a:off x="457200" y="1600200"/>
            <a:ext cx="8229600" cy="4841697"/>
          </a:xfrm>
        </p:spPr>
        <p:txBody>
          <a:bodyPr>
            <a:normAutofit fontScale="70000" lnSpcReduction="20000"/>
          </a:bodyPr>
          <a:lstStyle/>
          <a:p>
            <a:r>
              <a:rPr kumimoji="1" lang="ja-JP" altLang="en-US" dirty="0"/>
              <a:t>発表はポスター形式</a:t>
            </a:r>
          </a:p>
          <a:p>
            <a:r>
              <a:rPr kumimoji="1" lang="ja-JP" altLang="en-US" dirty="0"/>
              <a:t>ポスターの前で聴衆に１０分程度を目安に全体の説明を行い、その後細かい質疑応答を対面で行う</a:t>
            </a:r>
          </a:p>
          <a:p>
            <a:r>
              <a:rPr kumimoji="1" lang="ja-JP" altLang="en-US" dirty="0"/>
              <a:t>デモは説明時に適宜示す</a:t>
            </a:r>
          </a:p>
          <a:p>
            <a:pPr lvl="1"/>
            <a:r>
              <a:rPr lang="ja-JP" altLang="en-US"/>
              <a:t>聴講者</a:t>
            </a:r>
            <a:r>
              <a:rPr kumimoji="1" lang="ja-JP" altLang="en-US"/>
              <a:t>に</a:t>
            </a:r>
            <a:r>
              <a:rPr kumimoji="1" lang="ja-JP" altLang="en-US" dirty="0"/>
              <a:t>直接触ってもらうのか、発表者が触ってみせるのか</a:t>
            </a:r>
          </a:p>
          <a:p>
            <a:pPr lvl="1"/>
            <a:r>
              <a:rPr lang="ja-JP" altLang="en-US"/>
              <a:t>聴講者</a:t>
            </a:r>
            <a:r>
              <a:rPr kumimoji="1" lang="ja-JP" altLang="en-US"/>
              <a:t>に</a:t>
            </a:r>
            <a:r>
              <a:rPr kumimoji="1" lang="ja-JP" altLang="en-US" dirty="0"/>
              <a:t>触ってもらう場合は、典型的な操作手順を説明する必要がある</a:t>
            </a:r>
          </a:p>
          <a:p>
            <a:pPr lvl="1"/>
            <a:r>
              <a:rPr kumimoji="1" lang="ja-JP" altLang="en-US" dirty="0"/>
              <a:t>発表者が触る場合は、聴者が退屈しないようなやり取りを行うこと</a:t>
            </a:r>
          </a:p>
          <a:p>
            <a:r>
              <a:rPr kumimoji="1" lang="ja-JP" altLang="en-US"/>
              <a:t>発表スケジュール（予定）</a:t>
            </a:r>
            <a:endParaRPr kumimoji="1" lang="ja-JP" altLang="en-US" dirty="0"/>
          </a:p>
          <a:p>
            <a:pPr lvl="1"/>
            <a:r>
              <a:rPr lang="en-US" altLang="ja-JP" dirty="0"/>
              <a:t>14:40-14:55</a:t>
            </a:r>
            <a:r>
              <a:rPr lang="ja-JP" altLang="en-US" dirty="0"/>
              <a:t> 準備</a:t>
            </a:r>
            <a:endParaRPr lang="en-US" altLang="ja-JP" dirty="0"/>
          </a:p>
          <a:p>
            <a:pPr lvl="1"/>
            <a:r>
              <a:rPr kumimoji="1" lang="en-US" altLang="ja-JP" dirty="0"/>
              <a:t>14:55-15:55</a:t>
            </a:r>
            <a:r>
              <a:rPr kumimoji="1" lang="ja-JP" altLang="en-US" dirty="0"/>
              <a:t> 発表</a:t>
            </a:r>
            <a:endParaRPr kumimoji="1" lang="en-US" altLang="ja-JP" dirty="0"/>
          </a:p>
          <a:p>
            <a:pPr lvl="1"/>
            <a:r>
              <a:rPr kumimoji="1" lang="en-US" altLang="ja-JP" dirty="0"/>
              <a:t>15:55-16:10 </a:t>
            </a:r>
            <a:r>
              <a:rPr kumimoji="1" lang="ja-JP" altLang="en-US" dirty="0"/>
              <a:t>後片付け</a:t>
            </a:r>
          </a:p>
          <a:p>
            <a:r>
              <a:rPr kumimoji="1" lang="ja-JP" altLang="en-US" dirty="0"/>
              <a:t>発表者は持ち回り。各自１０</a:t>
            </a:r>
            <a:r>
              <a:rPr kumimoji="1" lang="en-US" altLang="ja-JP" dirty="0"/>
              <a:t>〜</a:t>
            </a:r>
            <a:r>
              <a:rPr kumimoji="1" lang="ja-JP" altLang="en-US" dirty="0"/>
              <a:t>１５分程度担当。その他の人は他の発表を見て回りアンケートを書く。自チームの発表も含む。</a:t>
            </a:r>
          </a:p>
          <a:p>
            <a:r>
              <a:rPr kumimoji="1" lang="ja-JP" altLang="en-US" dirty="0"/>
              <a:t>教員、</a:t>
            </a:r>
            <a:r>
              <a:rPr kumimoji="1" lang="en-US" altLang="ja-JP" dirty="0"/>
              <a:t>TA</a:t>
            </a:r>
            <a:r>
              <a:rPr kumimoji="1" lang="ja-JP" altLang="en-US" dirty="0"/>
              <a:t>も発表を聴き</a:t>
            </a:r>
            <a:r>
              <a:rPr kumimoji="1" lang="ja-JP" altLang="en-US"/>
              <a:t>に行きます</a:t>
            </a:r>
            <a:endParaRPr kumimoji="1" lang="ja-JP" altLang="en-US" dirty="0"/>
          </a:p>
        </p:txBody>
      </p:sp>
    </p:spTree>
    <p:extLst>
      <p:ext uri="{BB962C8B-B14F-4D97-AF65-F5344CB8AC3E}">
        <p14:creationId xmlns:p14="http://schemas.microsoft.com/office/powerpoint/2010/main" val="131189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ext uri="{D42A27DB-BD31-4B8C-83A1-F6EECF244321}">
                <p14:modId xmlns:p14="http://schemas.microsoft.com/office/powerpoint/2010/main" val="172238430"/>
              </p:ext>
            </p:extLst>
          </p:nvPr>
        </p:nvGraphicFramePr>
        <p:xfrm>
          <a:off x="553843" y="636960"/>
          <a:ext cx="8211015" cy="5942259"/>
        </p:xfrm>
        <a:graphic>
          <a:graphicData uri="http://schemas.openxmlformats.org/drawingml/2006/table">
            <a:tbl>
              <a:tblPr firstRow="1" bandRow="1">
                <a:tableStyleId>{5940675A-B579-460E-94D1-54222C63F5DA}</a:tableStyleId>
              </a:tblPr>
              <a:tblGrid>
                <a:gridCol w="1074235">
                  <a:extLst>
                    <a:ext uri="{9D8B030D-6E8A-4147-A177-3AD203B41FA5}">
                      <a16:colId xmlns:a16="http://schemas.microsoft.com/office/drawing/2014/main" val="20000"/>
                    </a:ext>
                  </a:extLst>
                </a:gridCol>
                <a:gridCol w="1449659">
                  <a:extLst>
                    <a:ext uri="{9D8B030D-6E8A-4147-A177-3AD203B41FA5}">
                      <a16:colId xmlns:a16="http://schemas.microsoft.com/office/drawing/2014/main" val="20001"/>
                    </a:ext>
                  </a:extLst>
                </a:gridCol>
                <a:gridCol w="5687121">
                  <a:extLst>
                    <a:ext uri="{9D8B030D-6E8A-4147-A177-3AD203B41FA5}">
                      <a16:colId xmlns:a16="http://schemas.microsoft.com/office/drawing/2014/main" val="20002"/>
                    </a:ext>
                  </a:extLst>
                </a:gridCol>
              </a:tblGrid>
              <a:tr h="503583">
                <a:tc>
                  <a:txBody>
                    <a:bodyPr/>
                    <a:lstStyle/>
                    <a:p>
                      <a:pPr algn="ctr"/>
                      <a:r>
                        <a:rPr kumimoji="1" lang="ja-JP" altLang="en-US" sz="1100" dirty="0"/>
                        <a:t>時間経過</a:t>
                      </a:r>
                      <a:r>
                        <a:rPr kumimoji="1" lang="en-US" altLang="ja-JP" sz="1100" dirty="0"/>
                        <a:t>(</a:t>
                      </a:r>
                      <a:r>
                        <a:rPr kumimoji="1" lang="ja-JP" altLang="en-US" sz="1100" dirty="0"/>
                        <a:t>分</a:t>
                      </a:r>
                      <a:r>
                        <a:rPr kumimoji="1" lang="en-US" altLang="ja-JP" sz="1100" dirty="0"/>
                        <a:t>)</a:t>
                      </a:r>
                      <a:endParaRPr kumimoji="1" lang="ja-JP" altLang="en-US" sz="1100" dirty="0"/>
                    </a:p>
                  </a:txBody>
                  <a:tcPr anchor="ctr"/>
                </a:tc>
                <a:tc>
                  <a:txBody>
                    <a:bodyPr/>
                    <a:lstStyle/>
                    <a:p>
                      <a:pPr algn="ctr"/>
                      <a:r>
                        <a:rPr kumimoji="1" lang="ja-JP" altLang="en-US" sz="1100" dirty="0"/>
                        <a:t>概要</a:t>
                      </a:r>
                    </a:p>
                  </a:txBody>
                  <a:tcPr anchor="ctr"/>
                </a:tc>
                <a:tc>
                  <a:txBody>
                    <a:bodyPr/>
                    <a:lstStyle/>
                    <a:p>
                      <a:pPr algn="ctr"/>
                      <a:r>
                        <a:rPr kumimoji="1" lang="ja-JP" altLang="en-US" sz="1100" dirty="0"/>
                        <a:t>所作、セリフ</a:t>
                      </a:r>
                    </a:p>
                  </a:txBody>
                  <a:tcPr anchor="ctr"/>
                </a:tc>
                <a:extLst>
                  <a:ext uri="{0D108BD9-81ED-4DB2-BD59-A6C34878D82A}">
                    <a16:rowId xmlns:a16="http://schemas.microsoft.com/office/drawing/2014/main" val="10000"/>
                  </a:ext>
                </a:extLst>
              </a:tr>
              <a:tr h="906446">
                <a:tc>
                  <a:txBody>
                    <a:bodyPr/>
                    <a:lstStyle/>
                    <a:p>
                      <a:pPr algn="ctr"/>
                      <a:r>
                        <a:rPr kumimoji="1" lang="en-US" altLang="ja-JP" sz="1800" dirty="0"/>
                        <a:t>0.00</a:t>
                      </a:r>
                      <a:endParaRPr kumimoji="1" lang="ja-JP" altLang="en-US" sz="1800" dirty="0"/>
                    </a:p>
                  </a:txBody>
                  <a:tcPr anchor="ctr"/>
                </a:tc>
                <a:tc>
                  <a:txBody>
                    <a:bodyPr/>
                    <a:lstStyle/>
                    <a:p>
                      <a:pPr algn="ctr"/>
                      <a:r>
                        <a:rPr kumimoji="1" lang="ja-JP" altLang="en-US" sz="1000" dirty="0"/>
                        <a:t>題目、自己紹介</a:t>
                      </a:r>
                    </a:p>
                    <a:p>
                      <a:pPr algn="ctr"/>
                      <a:r>
                        <a:rPr kumimoji="1" lang="ja-JP" altLang="en-US" sz="1000" dirty="0"/>
                        <a:t>全体の流れ</a:t>
                      </a:r>
                    </a:p>
                  </a:txBody>
                  <a:tcPr anchor="ctr"/>
                </a:tc>
                <a:tc>
                  <a:txBody>
                    <a:bodyPr/>
                    <a:lstStyle/>
                    <a:p>
                      <a:pPr algn="l"/>
                      <a:r>
                        <a:rPr kumimoji="1" lang="ja-JP" altLang="en-US" sz="1000" dirty="0"/>
                        <a:t>所作：○○を見ながら</a:t>
                      </a:r>
                    </a:p>
                    <a:p>
                      <a:pPr algn="l"/>
                      <a:endParaRPr kumimoji="1" lang="ja-JP" altLang="en-US" sz="1000" dirty="0"/>
                    </a:p>
                    <a:p>
                      <a:pPr algn="l"/>
                      <a:r>
                        <a:rPr kumimoji="1" lang="ja-JP" altLang="en-US" sz="1000" dirty="0"/>
                        <a:t>セリフ：「それでは、これから私たちが作成したアプリ○○について．．．」</a:t>
                      </a:r>
                    </a:p>
                  </a:txBody>
                  <a:tcPr anchor="ctr"/>
                </a:tc>
                <a:extLst>
                  <a:ext uri="{0D108BD9-81ED-4DB2-BD59-A6C34878D82A}">
                    <a16:rowId xmlns:a16="http://schemas.microsoft.com/office/drawing/2014/main" val="10001"/>
                  </a:ext>
                </a:extLst>
              </a:tr>
              <a:tr h="906446">
                <a:tc>
                  <a:txBody>
                    <a:bodyPr/>
                    <a:lstStyle/>
                    <a:p>
                      <a:pPr algn="ctr"/>
                      <a:r>
                        <a:rPr kumimoji="1" lang="en-US" altLang="ja-JP" sz="1800" dirty="0"/>
                        <a:t>1.00</a:t>
                      </a:r>
                      <a:endParaRPr kumimoji="1" lang="ja-JP" altLang="en-US" sz="1800" dirty="0"/>
                    </a:p>
                  </a:txBody>
                  <a:tcPr anchor="ctr"/>
                </a:tc>
                <a:tc>
                  <a:txBody>
                    <a:bodyPr/>
                    <a:lstStyle/>
                    <a:p>
                      <a:pPr algn="ctr"/>
                      <a:r>
                        <a:rPr kumimoji="1" lang="ja-JP" altLang="en-US" sz="1000" dirty="0"/>
                        <a:t>アプリの目的、概要</a:t>
                      </a:r>
                    </a:p>
                  </a:txBody>
                  <a:tcPr anchor="ctr"/>
                </a:tc>
                <a:tc>
                  <a:txBody>
                    <a:bodyPr/>
                    <a:lstStyle/>
                    <a:p>
                      <a:pPr algn="l"/>
                      <a:r>
                        <a:rPr kumimoji="1" lang="ja-JP" altLang="en-US" sz="1000" dirty="0"/>
                        <a:t>所作：○○を指して</a:t>
                      </a:r>
                    </a:p>
                    <a:p>
                      <a:pPr algn="l"/>
                      <a:endParaRPr kumimoji="1" lang="ja-JP" altLang="en-US" sz="1000" dirty="0"/>
                    </a:p>
                    <a:p>
                      <a:pPr algn="l"/>
                      <a:r>
                        <a:rPr kumimoji="1" lang="ja-JP" altLang="en-US" sz="1000" dirty="0"/>
                        <a:t>セリフ：「」</a:t>
                      </a:r>
                    </a:p>
                  </a:txBody>
                  <a:tcPr anchor="ctr"/>
                </a:tc>
                <a:extLst>
                  <a:ext uri="{0D108BD9-81ED-4DB2-BD59-A6C34878D82A}">
                    <a16:rowId xmlns:a16="http://schemas.microsoft.com/office/drawing/2014/main" val="10002"/>
                  </a:ext>
                </a:extLst>
              </a:tr>
              <a:tr h="906446">
                <a:tc>
                  <a:txBody>
                    <a:bodyPr/>
                    <a:lstStyle/>
                    <a:p>
                      <a:pPr algn="ctr"/>
                      <a:r>
                        <a:rPr kumimoji="1" lang="en-US" altLang="ja-JP" sz="1800" dirty="0"/>
                        <a:t>2.00</a:t>
                      </a:r>
                      <a:endParaRPr kumimoji="1" lang="ja-JP" altLang="en-US" sz="1800" dirty="0"/>
                    </a:p>
                  </a:txBody>
                  <a:tcPr anchor="ctr"/>
                </a:tc>
                <a:tc>
                  <a:txBody>
                    <a:bodyPr/>
                    <a:lstStyle/>
                    <a:p>
                      <a:pPr algn="ctr"/>
                      <a:r>
                        <a:rPr kumimoji="1" lang="ja-JP" altLang="en-US" sz="1000" dirty="0"/>
                        <a:t>アプリの特徴</a:t>
                      </a:r>
                    </a:p>
                  </a:txBody>
                  <a:tcPr anchor="ctr"/>
                </a:tc>
                <a:tc>
                  <a:txBody>
                    <a:bodyPr/>
                    <a:lstStyle/>
                    <a:p>
                      <a:pPr algn="l"/>
                      <a:r>
                        <a:rPr kumimoji="1" lang="ja-JP" altLang="en-US" sz="1000" dirty="0"/>
                        <a:t>所作：○○を指して</a:t>
                      </a:r>
                    </a:p>
                    <a:p>
                      <a:pPr algn="l"/>
                      <a:endParaRPr kumimoji="1" lang="ja-JP" altLang="en-US" sz="1000" dirty="0"/>
                    </a:p>
                    <a:p>
                      <a:pPr algn="l"/>
                      <a:r>
                        <a:rPr kumimoji="1" lang="ja-JP" altLang="en-US" sz="1000" dirty="0"/>
                        <a:t>セリフ「」</a:t>
                      </a:r>
                    </a:p>
                    <a:p>
                      <a:pPr algn="l"/>
                      <a:endParaRPr kumimoji="1" lang="ja-JP" altLang="en-US" sz="1000" dirty="0"/>
                    </a:p>
                  </a:txBody>
                  <a:tcPr anchor="ctr"/>
                </a:tc>
                <a:extLst>
                  <a:ext uri="{0D108BD9-81ED-4DB2-BD59-A6C34878D82A}">
                    <a16:rowId xmlns:a16="http://schemas.microsoft.com/office/drawing/2014/main" val="10003"/>
                  </a:ext>
                </a:extLst>
              </a:tr>
              <a:tr h="906446">
                <a:tc>
                  <a:txBody>
                    <a:bodyPr/>
                    <a:lstStyle/>
                    <a:p>
                      <a:pPr algn="ctr"/>
                      <a:r>
                        <a:rPr kumimoji="1" lang="en-US" altLang="ja-JP" sz="1800" dirty="0"/>
                        <a:t>4.00</a:t>
                      </a:r>
                      <a:endParaRPr kumimoji="1" lang="ja-JP" altLang="en-US" sz="1800" dirty="0"/>
                    </a:p>
                  </a:txBody>
                  <a:tcPr anchor="ctr"/>
                </a:tc>
                <a:tc>
                  <a:txBody>
                    <a:bodyPr/>
                    <a:lstStyle/>
                    <a:p>
                      <a:pPr algn="ctr"/>
                      <a:r>
                        <a:rPr kumimoji="1" lang="ja-JP" altLang="en-US" sz="1000" dirty="0"/>
                        <a:t>操作手順、</a:t>
                      </a:r>
                    </a:p>
                    <a:p>
                      <a:pPr algn="ctr"/>
                      <a:r>
                        <a:rPr kumimoji="1" lang="ja-JP" altLang="en-US" sz="1000" dirty="0"/>
                        <a:t>ゴールの説明</a:t>
                      </a:r>
                    </a:p>
                  </a:txBody>
                  <a:tcPr anchor="ctr"/>
                </a:tc>
                <a:tc>
                  <a:txBody>
                    <a:bodyPr/>
                    <a:lstStyle/>
                    <a:p>
                      <a:pPr algn="l"/>
                      <a:r>
                        <a:rPr kumimoji="1" lang="ja-JP" altLang="en-US" sz="1000" dirty="0"/>
                        <a:t>所作：○○を指して</a:t>
                      </a:r>
                    </a:p>
                    <a:p>
                      <a:pPr algn="l"/>
                      <a:endParaRPr kumimoji="1" lang="ja-JP" altLang="en-US" sz="1000" dirty="0"/>
                    </a:p>
                    <a:p>
                      <a:pPr algn="l"/>
                      <a:r>
                        <a:rPr kumimoji="1" lang="ja-JP" altLang="en-US" sz="1000" dirty="0"/>
                        <a:t>セリフ：「」</a:t>
                      </a:r>
                    </a:p>
                    <a:p>
                      <a:pPr algn="l"/>
                      <a:endParaRPr kumimoji="1" lang="ja-JP" altLang="en-US" sz="1000" dirty="0"/>
                    </a:p>
                  </a:txBody>
                  <a:tcPr anchor="ctr"/>
                </a:tc>
                <a:extLst>
                  <a:ext uri="{0D108BD9-81ED-4DB2-BD59-A6C34878D82A}">
                    <a16:rowId xmlns:a16="http://schemas.microsoft.com/office/drawing/2014/main" val="10004"/>
                  </a:ext>
                </a:extLst>
              </a:tr>
              <a:tr h="906446">
                <a:tc>
                  <a:txBody>
                    <a:bodyPr/>
                    <a:lstStyle/>
                    <a:p>
                      <a:pPr algn="ctr"/>
                      <a:r>
                        <a:rPr kumimoji="1" lang="en-US" altLang="ja-JP" sz="1800"/>
                        <a:t>6.00</a:t>
                      </a:r>
                      <a:endParaRPr kumimoji="1" lang="ja-JP" altLang="en-US" sz="1800" dirty="0"/>
                    </a:p>
                  </a:txBody>
                  <a:tcPr anchor="ctr"/>
                </a:tc>
                <a:tc>
                  <a:txBody>
                    <a:bodyPr/>
                    <a:lstStyle/>
                    <a:p>
                      <a:pPr algn="ctr"/>
                      <a:r>
                        <a:rPr kumimoji="1" lang="ja-JP" altLang="en-US" sz="1000" dirty="0"/>
                        <a:t>デモ</a:t>
                      </a:r>
                    </a:p>
                  </a:txBody>
                  <a:tcPr anchor="ctr"/>
                </a:tc>
                <a:tc>
                  <a:txBody>
                    <a:bodyPr/>
                    <a:lstStyle/>
                    <a:p>
                      <a:pPr algn="l"/>
                      <a:r>
                        <a:rPr kumimoji="1" lang="ja-JP" altLang="en-US" sz="1000" dirty="0"/>
                        <a:t>所作：</a:t>
                      </a:r>
                    </a:p>
                    <a:p>
                      <a:pPr algn="l"/>
                      <a:endParaRPr kumimoji="1" lang="ja-JP" altLang="en-US" sz="1000" dirty="0"/>
                    </a:p>
                    <a:p>
                      <a:pPr algn="l"/>
                      <a:r>
                        <a:rPr kumimoji="1" lang="ja-JP" altLang="en-US" sz="1000" dirty="0"/>
                        <a:t>セリフ：「」</a:t>
                      </a:r>
                    </a:p>
                    <a:p>
                      <a:pPr algn="l"/>
                      <a:endParaRPr kumimoji="1" lang="ja-JP" altLang="en-US" sz="1000" dirty="0"/>
                    </a:p>
                  </a:txBody>
                  <a:tcPr anchor="ctr"/>
                </a:tc>
                <a:extLst>
                  <a:ext uri="{0D108BD9-81ED-4DB2-BD59-A6C34878D82A}">
                    <a16:rowId xmlns:a16="http://schemas.microsoft.com/office/drawing/2014/main" val="10005"/>
                  </a:ext>
                </a:extLst>
              </a:tr>
              <a:tr h="906446">
                <a:tc>
                  <a:txBody>
                    <a:bodyPr/>
                    <a:lstStyle/>
                    <a:p>
                      <a:pPr algn="ctr"/>
                      <a:r>
                        <a:rPr kumimoji="1" lang="en-US" altLang="ja-JP" sz="1800" dirty="0"/>
                        <a:t>8.00</a:t>
                      </a:r>
                      <a:endParaRPr kumimoji="1" lang="ja-JP" altLang="en-US" sz="1800" dirty="0"/>
                    </a:p>
                  </a:txBody>
                  <a:tcPr anchor="ctr"/>
                </a:tc>
                <a:tc>
                  <a:txBody>
                    <a:bodyPr/>
                    <a:lstStyle/>
                    <a:p>
                      <a:pPr algn="ctr"/>
                      <a:r>
                        <a:rPr kumimoji="1" lang="ja-JP" altLang="en-US" sz="1000" dirty="0"/>
                        <a:t>まとめ、質問受付</a:t>
                      </a:r>
                      <a:endParaRPr kumimoji="1" lang="en-US" altLang="ja-JP" sz="1000" dirty="0"/>
                    </a:p>
                  </a:txBody>
                  <a:tcPr anchor="ctr"/>
                </a:tc>
                <a:tc>
                  <a:txBody>
                    <a:bodyPr/>
                    <a:lstStyle/>
                    <a:p>
                      <a:pPr algn="l"/>
                      <a:r>
                        <a:rPr kumimoji="1" lang="ja-JP" altLang="en-US" sz="1000" dirty="0"/>
                        <a:t>所作：</a:t>
                      </a:r>
                    </a:p>
                    <a:p>
                      <a:pPr algn="l"/>
                      <a:endParaRPr kumimoji="1" lang="ja-JP" altLang="en-US" sz="1000" dirty="0"/>
                    </a:p>
                    <a:p>
                      <a:pPr algn="l"/>
                      <a:r>
                        <a:rPr kumimoji="1" lang="ja-JP" altLang="en-US" sz="1000" dirty="0"/>
                        <a:t>セリフ：「最後にまとめとして．．．。では、質問などがあればお願いします。」</a:t>
                      </a:r>
                    </a:p>
                    <a:p>
                      <a:pPr algn="l"/>
                      <a:endParaRPr kumimoji="1" lang="ja-JP" altLang="en-US" sz="1000" dirty="0"/>
                    </a:p>
                  </a:txBody>
                  <a:tcPr anchor="ctr"/>
                </a:tc>
                <a:extLst>
                  <a:ext uri="{0D108BD9-81ED-4DB2-BD59-A6C34878D82A}">
                    <a16:rowId xmlns:a16="http://schemas.microsoft.com/office/drawing/2014/main" val="10006"/>
                  </a:ext>
                </a:extLst>
              </a:tr>
            </a:tbl>
          </a:graphicData>
        </a:graphic>
      </p:graphicFrame>
      <p:sp>
        <p:nvSpPr>
          <p:cNvPr id="6" name="テキスト ボックス 5"/>
          <p:cNvSpPr txBox="1"/>
          <p:nvPr/>
        </p:nvSpPr>
        <p:spPr>
          <a:xfrm>
            <a:off x="553844" y="267629"/>
            <a:ext cx="1107996" cy="369332"/>
          </a:xfrm>
          <a:prstGeom prst="rect">
            <a:avLst/>
          </a:prstGeom>
          <a:noFill/>
        </p:spPr>
        <p:txBody>
          <a:bodyPr wrap="none" rtlCol="0">
            <a:spAutoFit/>
          </a:bodyPr>
          <a:lstStyle/>
          <a:p>
            <a:r>
              <a:rPr kumimoji="1" lang="ja-JP" altLang="en-US"/>
              <a:t>発表原稿</a:t>
            </a:r>
          </a:p>
        </p:txBody>
      </p:sp>
    </p:spTree>
    <p:extLst>
      <p:ext uri="{BB962C8B-B14F-4D97-AF65-F5344CB8AC3E}">
        <p14:creationId xmlns:p14="http://schemas.microsoft.com/office/powerpoint/2010/main" val="857748662"/>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30230A5E23B25418D02FAA9484F7CFF" ma:contentTypeVersion="8" ma:contentTypeDescription="新しいドキュメントを作成します。" ma:contentTypeScope="" ma:versionID="ee721f2a60834bfdd6239d8f381381d6">
  <xsd:schema xmlns:xsd="http://www.w3.org/2001/XMLSchema" xmlns:xs="http://www.w3.org/2001/XMLSchema" xmlns:p="http://schemas.microsoft.com/office/2006/metadata/properties" xmlns:ns2="1ba66530-1d13-4f28-a2a9-37ca0a920f7d" targetNamespace="http://schemas.microsoft.com/office/2006/metadata/properties" ma:root="true" ma:fieldsID="5edbea2c92e1d493e2d93ef41335f6cc" ns2:_="">
    <xsd:import namespace="1ba66530-1d13-4f28-a2a9-37ca0a920f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66530-1d13-4f28-a2a9-37ca0a920f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450D98-6B01-403D-857E-BB2F5BC716FE}"/>
</file>

<file path=customXml/itemProps2.xml><?xml version="1.0" encoding="utf-8"?>
<ds:datastoreItem xmlns:ds="http://schemas.openxmlformats.org/officeDocument/2006/customXml" ds:itemID="{C6CD17B0-0654-4263-A3B5-D371A948607E}"/>
</file>

<file path=customXml/itemProps3.xml><?xml version="1.0" encoding="utf-8"?>
<ds:datastoreItem xmlns:ds="http://schemas.openxmlformats.org/officeDocument/2006/customXml" ds:itemID="{2D594FB4-54E2-4EE6-8AD2-9B2255061F96}"/>
</file>

<file path=docProps/app.xml><?xml version="1.0" encoding="utf-8"?>
<Properties xmlns="http://schemas.openxmlformats.org/officeDocument/2006/extended-properties" xmlns:vt="http://schemas.openxmlformats.org/officeDocument/2006/docPropsVTypes">
  <TotalTime>633</TotalTime>
  <Words>705</Words>
  <Application>Microsoft Macintosh PowerPoint</Application>
  <PresentationFormat>画面に合わせる (4:3)</PresentationFormat>
  <Paragraphs>106</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Yu Gothic</vt:lpstr>
      <vt:lpstr>Arial</vt:lpstr>
      <vt:lpstr>Calibri</vt:lpstr>
      <vt:lpstr>ホワイト</vt:lpstr>
      <vt:lpstr>2020 プロジェクト演習２ 最終発表会準備資料（12/1）</vt:lpstr>
      <vt:lpstr>発表会の準備</vt:lpstr>
      <vt:lpstr>ポスターと配布資料</vt:lpstr>
      <vt:lpstr>ポスターおよび配布資料作成</vt:lpstr>
      <vt:lpstr>資料のレイアウト （12/8 に初校チェック及び修正、 12/14完成）</vt:lpstr>
      <vt:lpstr>感想と反省について</vt:lpstr>
      <vt:lpstr>発表の段取りとデモ</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2015プロジェクト演習</dc:title>
  <dc:creator>菱田 隆彰</dc:creator>
  <cp:lastModifiedBy>菱田　隆彰</cp:lastModifiedBy>
  <cp:revision>135</cp:revision>
  <cp:lastPrinted>2017-01-16T04:38:29Z</cp:lastPrinted>
  <dcterms:created xsi:type="dcterms:W3CDTF">2015-04-06T09:23:35Z</dcterms:created>
  <dcterms:modified xsi:type="dcterms:W3CDTF">2020-11-23T09:49:05Z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0x010100830230A5E23B25418D02FAA9484F7CFF</vt:lpwstr>
  </property>
</Properties>
</file>