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714" r:id="rId2"/>
    <p:sldId id="744" r:id="rId3"/>
    <p:sldId id="715" r:id="rId4"/>
    <p:sldId id="731" r:id="rId5"/>
    <p:sldId id="732" r:id="rId6"/>
    <p:sldId id="733" r:id="rId7"/>
    <p:sldId id="734" r:id="rId8"/>
    <p:sldId id="745" r:id="rId9"/>
    <p:sldId id="735" r:id="rId10"/>
    <p:sldId id="736" r:id="rId11"/>
    <p:sldId id="737" r:id="rId12"/>
    <p:sldId id="738" r:id="rId13"/>
    <p:sldId id="739" r:id="rId14"/>
    <p:sldId id="746" r:id="rId15"/>
    <p:sldId id="740" r:id="rId16"/>
    <p:sldId id="741" r:id="rId17"/>
    <p:sldId id="742" r:id="rId18"/>
    <p:sldId id="743" r:id="rId19"/>
  </p:sldIdLst>
  <p:sldSz cx="9144000" cy="6858000" type="screen4x3"/>
  <p:notesSz cx="10020300" cy="68881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50021"/>
    <a:srgbClr val="FF9999"/>
    <a:srgbClr val="FF99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8" autoAdjust="0"/>
    <p:restoredTop sz="91182" autoAdjust="0"/>
  </p:normalViewPr>
  <p:slideViewPr>
    <p:cSldViewPr>
      <p:cViewPr varScale="1">
        <p:scale>
          <a:sx n="90" d="100"/>
          <a:sy n="90" d="100"/>
        </p:scale>
        <p:origin x="93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4342129" cy="344408"/>
          </a:xfrm>
          <a:prstGeom prst="rect">
            <a:avLst/>
          </a:prstGeom>
        </p:spPr>
        <p:txBody>
          <a:bodyPr vert="horz" lIns="92446" tIns="46223" rIns="92446" bIns="46223"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5675852" y="0"/>
            <a:ext cx="4342129" cy="344408"/>
          </a:xfrm>
          <a:prstGeom prst="rect">
            <a:avLst/>
          </a:prstGeom>
        </p:spPr>
        <p:txBody>
          <a:bodyPr vert="horz" lIns="92446" tIns="46223" rIns="92446" bIns="46223" rtlCol="0"/>
          <a:lstStyle>
            <a:lvl1pPr algn="r">
              <a:defRPr sz="1200"/>
            </a:lvl1pPr>
          </a:lstStyle>
          <a:p>
            <a:fld id="{599B8319-5D89-40FB-A7AE-692034CB27ED}" type="datetimeFigureOut">
              <a:rPr kumimoji="1" lang="ja-JP" altLang="en-US" smtClean="0"/>
              <a:pPr/>
              <a:t>2021/5/28</a:t>
            </a:fld>
            <a:endParaRPr kumimoji="1" lang="ja-JP" altLang="en-US"/>
          </a:p>
        </p:txBody>
      </p:sp>
      <p:sp>
        <p:nvSpPr>
          <p:cNvPr id="4" name="フッター プレースホルダ 3"/>
          <p:cNvSpPr>
            <a:spLocks noGrp="1"/>
          </p:cNvSpPr>
          <p:nvPr>
            <p:ph type="ftr" sz="quarter" idx="2"/>
          </p:nvPr>
        </p:nvSpPr>
        <p:spPr>
          <a:xfrm>
            <a:off x="1" y="6542560"/>
            <a:ext cx="4342129" cy="344408"/>
          </a:xfrm>
          <a:prstGeom prst="rect">
            <a:avLst/>
          </a:prstGeom>
        </p:spPr>
        <p:txBody>
          <a:bodyPr vert="horz" lIns="92446" tIns="46223" rIns="92446" bIns="46223"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5675852" y="6542560"/>
            <a:ext cx="4342129" cy="344408"/>
          </a:xfrm>
          <a:prstGeom prst="rect">
            <a:avLst/>
          </a:prstGeom>
        </p:spPr>
        <p:txBody>
          <a:bodyPr vert="horz" lIns="92446" tIns="46223" rIns="92446" bIns="46223" rtlCol="0" anchor="b"/>
          <a:lstStyle>
            <a:lvl1pPr algn="r">
              <a:defRPr sz="1200"/>
            </a:lvl1pPr>
          </a:lstStyle>
          <a:p>
            <a:fld id="{EE77ED4F-757E-495A-BD20-A8122086643C}" type="slidenum">
              <a:rPr kumimoji="1" lang="ja-JP" altLang="en-US" smtClean="0"/>
              <a:pPr/>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4342129" cy="344408"/>
          </a:xfrm>
          <a:prstGeom prst="rect">
            <a:avLst/>
          </a:prstGeom>
        </p:spPr>
        <p:txBody>
          <a:bodyPr vert="horz" lIns="92446" tIns="46223" rIns="92446" bIns="46223" rtlCol="0"/>
          <a:lstStyle>
            <a:lvl1pPr algn="l">
              <a:defRPr sz="1200"/>
            </a:lvl1pPr>
          </a:lstStyle>
          <a:p>
            <a:endParaRPr kumimoji="1" lang="ja-JP" altLang="en-US"/>
          </a:p>
        </p:txBody>
      </p:sp>
      <p:sp>
        <p:nvSpPr>
          <p:cNvPr id="3" name="日付プレースホルダ 2"/>
          <p:cNvSpPr>
            <a:spLocks noGrp="1"/>
          </p:cNvSpPr>
          <p:nvPr>
            <p:ph type="dt" idx="1"/>
          </p:nvPr>
        </p:nvSpPr>
        <p:spPr>
          <a:xfrm>
            <a:off x="5675852" y="0"/>
            <a:ext cx="4342129" cy="344408"/>
          </a:xfrm>
          <a:prstGeom prst="rect">
            <a:avLst/>
          </a:prstGeom>
        </p:spPr>
        <p:txBody>
          <a:bodyPr vert="horz" lIns="92446" tIns="46223" rIns="92446" bIns="46223" rtlCol="0"/>
          <a:lstStyle>
            <a:lvl1pPr algn="r">
              <a:defRPr sz="1200"/>
            </a:lvl1pPr>
          </a:lstStyle>
          <a:p>
            <a:fld id="{B8F594D4-6B71-4AC1-BB0B-7B57404F4B11}" type="datetimeFigureOut">
              <a:rPr kumimoji="1" lang="ja-JP" altLang="en-US" smtClean="0"/>
              <a:pPr/>
              <a:t>2021/5/28</a:t>
            </a:fld>
            <a:endParaRPr kumimoji="1" lang="ja-JP" altLang="en-US"/>
          </a:p>
        </p:txBody>
      </p:sp>
      <p:sp>
        <p:nvSpPr>
          <p:cNvPr id="4" name="スライド イメージ プレースホルダ 3"/>
          <p:cNvSpPr>
            <a:spLocks noGrp="1" noRot="1" noChangeAspect="1"/>
          </p:cNvSpPr>
          <p:nvPr>
            <p:ph type="sldImg" idx="2"/>
          </p:nvPr>
        </p:nvSpPr>
        <p:spPr>
          <a:xfrm>
            <a:off x="3287713" y="515938"/>
            <a:ext cx="3444875" cy="2584450"/>
          </a:xfrm>
          <a:prstGeom prst="rect">
            <a:avLst/>
          </a:prstGeom>
          <a:noFill/>
          <a:ln w="12700">
            <a:solidFill>
              <a:prstClr val="black"/>
            </a:solidFill>
          </a:ln>
        </p:spPr>
        <p:txBody>
          <a:bodyPr vert="horz" lIns="92446" tIns="46223" rIns="92446" bIns="46223" rtlCol="0" anchor="ctr"/>
          <a:lstStyle/>
          <a:p>
            <a:endParaRPr lang="ja-JP" altLang="en-US"/>
          </a:p>
        </p:txBody>
      </p:sp>
      <p:sp>
        <p:nvSpPr>
          <p:cNvPr id="5" name="ノート プレースホルダ 4"/>
          <p:cNvSpPr>
            <a:spLocks noGrp="1"/>
          </p:cNvSpPr>
          <p:nvPr>
            <p:ph type="body" sz="quarter" idx="3"/>
          </p:nvPr>
        </p:nvSpPr>
        <p:spPr>
          <a:xfrm>
            <a:off x="1002031" y="3271878"/>
            <a:ext cx="8016239" cy="3099673"/>
          </a:xfrm>
          <a:prstGeom prst="rect">
            <a:avLst/>
          </a:prstGeom>
        </p:spPr>
        <p:txBody>
          <a:bodyPr vert="horz" lIns="92446" tIns="46223" rIns="92446" bIns="46223"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1" y="6542560"/>
            <a:ext cx="4342129" cy="344408"/>
          </a:xfrm>
          <a:prstGeom prst="rect">
            <a:avLst/>
          </a:prstGeom>
        </p:spPr>
        <p:txBody>
          <a:bodyPr vert="horz" lIns="92446" tIns="46223" rIns="92446" bIns="46223"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5675852" y="6542560"/>
            <a:ext cx="4342129" cy="344408"/>
          </a:xfrm>
          <a:prstGeom prst="rect">
            <a:avLst/>
          </a:prstGeom>
        </p:spPr>
        <p:txBody>
          <a:bodyPr vert="horz" lIns="92446" tIns="46223" rIns="92446" bIns="46223" rtlCol="0" anchor="b"/>
          <a:lstStyle>
            <a:lvl1pPr algn="r">
              <a:defRPr sz="1200"/>
            </a:lvl1pPr>
          </a:lstStyle>
          <a:p>
            <a:fld id="{B93F6F64-BA11-4E56-8796-5FD72441DB7A}"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567E03AC-3A5A-4D52-8DAC-70CA7A4F378C}" type="datetime1">
              <a:rPr kumimoji="1" lang="ja-JP" altLang="en-US" smtClean="0"/>
              <a:t>2021/5/28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26A5C85D-F452-4C77-A43F-C05139F20346}" type="datetime1">
              <a:rPr kumimoji="1" lang="ja-JP" altLang="en-US" smtClean="0"/>
              <a:t>2021/5/28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CF9718C5-3E3E-4356-A753-B511424A25B3}" type="datetime1">
              <a:rPr kumimoji="1" lang="ja-JP" altLang="en-US" smtClean="0"/>
              <a:t>2021/5/28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D66BB913-6FA3-45F4-9FF1-AE37877A2640}" type="datetime1">
              <a:rPr kumimoji="1" lang="ja-JP" altLang="en-US" smtClean="0"/>
              <a:t>2021/5/28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6C797453-E2FF-41DC-AF2A-FB107AAE3FB3}" type="datetime1">
              <a:rPr kumimoji="1" lang="ja-JP" altLang="en-US" smtClean="0"/>
              <a:t>2021/5/28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9D11D6E8-5DAC-4DD8-AD14-A8A7C99BEA3D}" type="datetime1">
              <a:rPr kumimoji="1" lang="ja-JP" altLang="en-US" smtClean="0"/>
              <a:t>2021/5/28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5A4C443-916F-4AFC-91F0-4179ADBAD808}" type="datetime1">
              <a:rPr kumimoji="1" lang="ja-JP" altLang="en-US" smtClean="0"/>
              <a:t>2021/5/28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185695A9-420E-4728-A4CD-71E233745D9A}" type="datetime1">
              <a:rPr kumimoji="1" lang="ja-JP" altLang="en-US" smtClean="0"/>
              <a:t>2021/5/28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4E437C9D-B27A-424A-9FCC-9A0EF6E6F159}" type="datetime1">
              <a:rPr kumimoji="1" lang="ja-JP" altLang="en-US" smtClean="0"/>
              <a:t>2021/5/28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D9033165-41EE-483B-B1ED-28E08E22C70D}" type="datetime1">
              <a:rPr kumimoji="1" lang="ja-JP" altLang="en-US" smtClean="0"/>
              <a:t>2021/5/28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DBE02D24-F5F1-457C-8B0E-44BE8CA6D04F}" type="datetime1">
              <a:rPr kumimoji="1" lang="ja-JP" altLang="en-US" smtClean="0"/>
              <a:t>2021/5/28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98ED2B0-D1F5-47FC-995F-367967ECAFA7}"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C8C15-6C48-4C1B-9068-9095871C78BF}" type="datetime1">
              <a:rPr kumimoji="1" lang="ja-JP" altLang="en-US" smtClean="0"/>
              <a:t>2021/5/28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ED2B0-D1F5-47FC-995F-367967ECAFA7}"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4FDA312-6BAD-419E-B25E-2DCC2EDDC5FA}"/>
              </a:ext>
            </a:extLst>
          </p:cNvPr>
          <p:cNvSpPr txBox="1"/>
          <p:nvPr/>
        </p:nvSpPr>
        <p:spPr>
          <a:xfrm>
            <a:off x="1691680" y="1628800"/>
            <a:ext cx="5904656" cy="2884379"/>
          </a:xfrm>
          <a:prstGeom prst="rect">
            <a:avLst/>
          </a:prstGeom>
          <a:noFill/>
        </p:spPr>
        <p:txBody>
          <a:bodyPr wrap="square" rtlCol="0">
            <a:spAutoFit/>
          </a:bodyPr>
          <a:lstStyle/>
          <a:p>
            <a:pPr>
              <a:lnSpc>
                <a:spcPct val="125000"/>
              </a:lnSpc>
            </a:pPr>
            <a:r>
              <a:rPr lang="ja-JP" altLang="en-US" sz="2800" dirty="0">
                <a:latin typeface="Century" panose="02040604050505020304" pitchFamily="18" charset="0"/>
                <a:ea typeface="ＭＳ ゴシック" panose="020B0609070205080204" pitchFamily="49" charset="-128"/>
              </a:rPr>
              <a:t>第</a:t>
            </a:r>
            <a:r>
              <a:rPr lang="en-US" altLang="ja-JP" sz="2800" dirty="0">
                <a:latin typeface="Century" panose="02040604050505020304" pitchFamily="18" charset="0"/>
                <a:ea typeface="ＭＳ ゴシック" panose="020B0609070205080204" pitchFamily="49" charset="-128"/>
              </a:rPr>
              <a:t>5</a:t>
            </a:r>
            <a:r>
              <a:rPr lang="ja-JP" altLang="en-US" sz="2800" dirty="0">
                <a:latin typeface="Century" panose="02040604050505020304" pitchFamily="18" charset="0"/>
                <a:ea typeface="ＭＳ ゴシック" panose="020B0609070205080204" pitchFamily="49" charset="-128"/>
              </a:rPr>
              <a:t>章 下向構文解析</a:t>
            </a:r>
            <a:endParaRPr lang="en-US" altLang="ja-JP" sz="2800" dirty="0">
              <a:latin typeface="Century" panose="02040604050505020304" pitchFamily="18" charset="0"/>
              <a:ea typeface="ＭＳ ゴシック" panose="020B0609070205080204" pitchFamily="49" charset="-128"/>
            </a:endParaRPr>
          </a:p>
          <a:p>
            <a:pPr>
              <a:lnSpc>
                <a:spcPct val="50000"/>
              </a:lnSpc>
            </a:pPr>
            <a:endParaRPr lang="en-US" altLang="ja-JP" sz="2000" dirty="0">
              <a:latin typeface="Century" panose="02040604050505020304" pitchFamily="18" charset="0"/>
              <a:ea typeface="ＭＳ ゴシック" panose="020B0609070205080204" pitchFamily="49" charset="-128"/>
            </a:endParaRPr>
          </a:p>
          <a:p>
            <a:pPr>
              <a:lnSpc>
                <a:spcPct val="125000"/>
              </a:lnSpc>
            </a:pPr>
            <a:r>
              <a:rPr lang="en-US" altLang="ja-JP" sz="2800" dirty="0">
                <a:solidFill>
                  <a:srgbClr val="A50021"/>
                </a:solidFill>
                <a:latin typeface="Century" panose="02040604050505020304" pitchFamily="18" charset="0"/>
                <a:ea typeface="ＭＳ ゴシック" panose="020B0609070205080204" pitchFamily="49" charset="-128"/>
              </a:rPr>
              <a:t>5</a:t>
            </a:r>
            <a:r>
              <a:rPr kumimoji="1" lang="en-US" altLang="ja-JP" sz="2800" dirty="0">
                <a:solidFill>
                  <a:srgbClr val="A50021"/>
                </a:solidFill>
                <a:latin typeface="Century" panose="02040604050505020304" pitchFamily="18" charset="0"/>
                <a:ea typeface="ＭＳ ゴシック" panose="020B0609070205080204" pitchFamily="49" charset="-128"/>
              </a:rPr>
              <a:t>.1 </a:t>
            </a:r>
            <a:r>
              <a:rPr kumimoji="1" lang="ja-JP" altLang="en-US" sz="2800" dirty="0">
                <a:solidFill>
                  <a:srgbClr val="A50021"/>
                </a:solidFill>
                <a:latin typeface="Century" panose="02040604050505020304" pitchFamily="18" charset="0"/>
                <a:ea typeface="ＭＳ ゴシック" panose="020B0609070205080204" pitchFamily="49" charset="-128"/>
              </a:rPr>
              <a:t>再帰下降法</a:t>
            </a:r>
            <a:endParaRPr lang="en-US" altLang="ja-JP" sz="2800" dirty="0">
              <a:solidFill>
                <a:srgbClr val="A50021"/>
              </a:solidFill>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5</a:t>
            </a:r>
            <a:r>
              <a:rPr kumimoji="1" lang="en-US" altLang="ja-JP" sz="2800" dirty="0">
                <a:latin typeface="Century" panose="02040604050505020304" pitchFamily="18" charset="0"/>
                <a:ea typeface="ＭＳ ゴシック" panose="020B0609070205080204" pitchFamily="49" charset="-128"/>
              </a:rPr>
              <a:t>.2</a:t>
            </a:r>
            <a:r>
              <a:rPr lang="ja-JP" altLang="en-US" sz="2800" dirty="0">
                <a:latin typeface="Century" panose="02040604050505020304" pitchFamily="18" charset="0"/>
                <a:ea typeface="ＭＳ ゴシック" panose="020B0609070205080204" pitchFamily="49" charset="-128"/>
              </a:rPr>
              <a:t> 演算子の追加</a:t>
            </a:r>
            <a:endParaRPr lang="en-US" altLang="ja-JP" sz="2800" dirty="0">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5.3 </a:t>
            </a:r>
            <a:r>
              <a:rPr lang="ja-JP" altLang="en-US" sz="2800" dirty="0">
                <a:latin typeface="Century" panose="02040604050505020304" pitchFamily="18" charset="0"/>
                <a:ea typeface="ＭＳ ゴシック" panose="020B0609070205080204" pitchFamily="49" charset="-128"/>
              </a:rPr>
              <a:t>文法からの下向構文解析の生成</a:t>
            </a:r>
            <a:endParaRPr lang="en-US" altLang="ja-JP" sz="2800" dirty="0">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5</a:t>
            </a:r>
            <a:r>
              <a:rPr kumimoji="1" lang="en-US" altLang="ja-JP" sz="2800" dirty="0">
                <a:latin typeface="Century" panose="02040604050505020304" pitchFamily="18" charset="0"/>
                <a:ea typeface="ＭＳ ゴシック" panose="020B0609070205080204" pitchFamily="49" charset="-128"/>
              </a:rPr>
              <a:t>.4 </a:t>
            </a:r>
            <a:r>
              <a:rPr kumimoji="1" lang="en-US" altLang="ja-JP" sz="2800" dirty="0">
                <a:latin typeface="Times New Roman" panose="02020603050405020304" pitchFamily="18" charset="0"/>
                <a:ea typeface="ＭＳ ゴシック" panose="020B0609070205080204" pitchFamily="49" charset="-128"/>
                <a:cs typeface="Times New Roman" panose="02020603050405020304" pitchFamily="18" charset="0"/>
              </a:rPr>
              <a:t>LL</a:t>
            </a:r>
            <a:r>
              <a:rPr kumimoji="1" lang="en-US" altLang="ja-JP" sz="2800" dirty="0">
                <a:latin typeface="Century" panose="02040604050505020304" pitchFamily="18" charset="0"/>
                <a:ea typeface="ＭＳ ゴシック" panose="020B0609070205080204" pitchFamily="49" charset="-128"/>
              </a:rPr>
              <a:t>(</a:t>
            </a:r>
            <a:r>
              <a:rPr kumimoji="1" lang="en-US" altLang="ja-JP" sz="2800" dirty="0">
                <a:latin typeface="Times New Roman" panose="02020603050405020304" pitchFamily="18" charset="0"/>
                <a:ea typeface="ＭＳ ゴシック" panose="020B0609070205080204" pitchFamily="49" charset="-128"/>
                <a:cs typeface="Times New Roman" panose="02020603050405020304" pitchFamily="18" charset="0"/>
              </a:rPr>
              <a:t>k</a:t>
            </a:r>
            <a:r>
              <a:rPr kumimoji="1" lang="en-US" altLang="ja-JP" sz="2800" dirty="0">
                <a:latin typeface="Century" panose="02040604050505020304" pitchFamily="18" charset="0"/>
                <a:ea typeface="ＭＳ ゴシック" panose="020B0609070205080204" pitchFamily="49" charset="-128"/>
              </a:rPr>
              <a:t>)</a:t>
            </a:r>
            <a:r>
              <a:rPr kumimoji="1" lang="ja-JP" altLang="en-US" sz="2800" dirty="0">
                <a:latin typeface="Century" panose="02040604050505020304" pitchFamily="18" charset="0"/>
                <a:ea typeface="ＭＳ ゴシック" panose="020B0609070205080204" pitchFamily="49" charset="-128"/>
              </a:rPr>
              <a:t>構文解析</a:t>
            </a:r>
            <a:endParaRPr kumimoji="1" lang="en-US" altLang="ja-JP" sz="2800" dirty="0">
              <a:latin typeface="Century" panose="02040604050505020304" pitchFamily="18" charset="0"/>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DBDE8CD1-3489-44A4-95B2-23C80064D409}"/>
              </a:ext>
            </a:extLst>
          </p:cNvPr>
          <p:cNvSpPr>
            <a:spLocks noGrp="1"/>
          </p:cNvSpPr>
          <p:nvPr>
            <p:ph type="sldNum" sz="quarter" idx="12"/>
          </p:nvPr>
        </p:nvSpPr>
        <p:spPr/>
        <p:txBody>
          <a:bodyPr/>
          <a:lstStyle/>
          <a:p>
            <a:fld id="{298ED2B0-D1F5-47FC-995F-367967ECAFA7}" type="slidenum">
              <a:rPr kumimoji="1" lang="ja-JP" altLang="en-US" smtClean="0"/>
              <a:pPr/>
              <a:t>1</a:t>
            </a:fld>
            <a:endParaRPr kumimoji="1" lang="ja-JP" altLang="en-US"/>
          </a:p>
        </p:txBody>
      </p:sp>
    </p:spTree>
    <p:extLst>
      <p:ext uri="{BB962C8B-B14F-4D97-AF65-F5344CB8AC3E}">
        <p14:creationId xmlns:p14="http://schemas.microsoft.com/office/powerpoint/2010/main" val="67628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4FDA312-6BAD-419E-B25E-2DCC2EDDC5FA}"/>
              </a:ext>
            </a:extLst>
          </p:cNvPr>
          <p:cNvSpPr txBox="1"/>
          <p:nvPr/>
        </p:nvSpPr>
        <p:spPr>
          <a:xfrm>
            <a:off x="1691680" y="1628800"/>
            <a:ext cx="5904656" cy="2884379"/>
          </a:xfrm>
          <a:prstGeom prst="rect">
            <a:avLst/>
          </a:prstGeom>
          <a:noFill/>
        </p:spPr>
        <p:txBody>
          <a:bodyPr wrap="square" rtlCol="0">
            <a:spAutoFit/>
          </a:bodyPr>
          <a:lstStyle/>
          <a:p>
            <a:pPr>
              <a:lnSpc>
                <a:spcPct val="125000"/>
              </a:lnSpc>
            </a:pPr>
            <a:r>
              <a:rPr lang="ja-JP" altLang="en-US" sz="2800" dirty="0">
                <a:latin typeface="Century" panose="02040604050505020304" pitchFamily="18" charset="0"/>
                <a:ea typeface="ＭＳ ゴシック" panose="020B0609070205080204" pitchFamily="49" charset="-128"/>
              </a:rPr>
              <a:t>第</a:t>
            </a:r>
            <a:r>
              <a:rPr lang="en-US" altLang="ja-JP" sz="2800" dirty="0">
                <a:latin typeface="Century" panose="02040604050505020304" pitchFamily="18" charset="0"/>
                <a:ea typeface="ＭＳ ゴシック" panose="020B0609070205080204" pitchFamily="49" charset="-128"/>
              </a:rPr>
              <a:t>5</a:t>
            </a:r>
            <a:r>
              <a:rPr lang="ja-JP" altLang="en-US" sz="2800" dirty="0">
                <a:latin typeface="Century" panose="02040604050505020304" pitchFamily="18" charset="0"/>
                <a:ea typeface="ＭＳ ゴシック" panose="020B0609070205080204" pitchFamily="49" charset="-128"/>
              </a:rPr>
              <a:t>章 下向構文解析</a:t>
            </a:r>
            <a:endParaRPr lang="en-US" altLang="ja-JP" sz="2800" dirty="0">
              <a:latin typeface="Century" panose="02040604050505020304" pitchFamily="18" charset="0"/>
              <a:ea typeface="ＭＳ ゴシック" panose="020B0609070205080204" pitchFamily="49" charset="-128"/>
            </a:endParaRPr>
          </a:p>
          <a:p>
            <a:pPr>
              <a:lnSpc>
                <a:spcPct val="50000"/>
              </a:lnSpc>
            </a:pPr>
            <a:endParaRPr lang="en-US" altLang="ja-JP" sz="2000" dirty="0">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5</a:t>
            </a:r>
            <a:r>
              <a:rPr kumimoji="1" lang="en-US" altLang="ja-JP" sz="2800" dirty="0">
                <a:latin typeface="Century" panose="02040604050505020304" pitchFamily="18" charset="0"/>
                <a:ea typeface="ＭＳ ゴシック" panose="020B0609070205080204" pitchFamily="49" charset="-128"/>
              </a:rPr>
              <a:t>.1 </a:t>
            </a:r>
            <a:r>
              <a:rPr kumimoji="1" lang="ja-JP" altLang="en-US" sz="2800" dirty="0">
                <a:latin typeface="Century" panose="02040604050505020304" pitchFamily="18" charset="0"/>
                <a:ea typeface="ＭＳ ゴシック" panose="020B0609070205080204" pitchFamily="49" charset="-128"/>
              </a:rPr>
              <a:t>再帰下降法</a:t>
            </a:r>
            <a:endParaRPr lang="en-US" altLang="ja-JP" sz="2800" dirty="0">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5</a:t>
            </a:r>
            <a:r>
              <a:rPr kumimoji="1" lang="en-US" altLang="ja-JP" sz="2800" dirty="0">
                <a:latin typeface="Century" panose="02040604050505020304" pitchFamily="18" charset="0"/>
                <a:ea typeface="ＭＳ ゴシック" panose="020B0609070205080204" pitchFamily="49" charset="-128"/>
              </a:rPr>
              <a:t>.2</a:t>
            </a:r>
            <a:r>
              <a:rPr lang="ja-JP" altLang="en-US" sz="2800" dirty="0">
                <a:latin typeface="Century" panose="02040604050505020304" pitchFamily="18" charset="0"/>
                <a:ea typeface="ＭＳ ゴシック" panose="020B0609070205080204" pitchFamily="49" charset="-128"/>
              </a:rPr>
              <a:t> 演算子の追加</a:t>
            </a:r>
            <a:endParaRPr lang="en-US" altLang="ja-JP" sz="2800" dirty="0">
              <a:latin typeface="Century" panose="02040604050505020304" pitchFamily="18" charset="0"/>
              <a:ea typeface="ＭＳ ゴシック" panose="020B0609070205080204" pitchFamily="49" charset="-128"/>
            </a:endParaRPr>
          </a:p>
          <a:p>
            <a:pPr>
              <a:lnSpc>
                <a:spcPct val="125000"/>
              </a:lnSpc>
            </a:pPr>
            <a:r>
              <a:rPr lang="en-US" altLang="ja-JP" sz="2800" dirty="0">
                <a:solidFill>
                  <a:srgbClr val="A50021"/>
                </a:solidFill>
                <a:latin typeface="Century" panose="02040604050505020304" pitchFamily="18" charset="0"/>
                <a:ea typeface="ＭＳ ゴシック" panose="020B0609070205080204" pitchFamily="49" charset="-128"/>
              </a:rPr>
              <a:t>5.3 </a:t>
            </a:r>
            <a:r>
              <a:rPr lang="ja-JP" altLang="en-US" sz="2800" dirty="0">
                <a:solidFill>
                  <a:srgbClr val="A50021"/>
                </a:solidFill>
                <a:latin typeface="Century" panose="02040604050505020304" pitchFamily="18" charset="0"/>
                <a:ea typeface="ＭＳ ゴシック" panose="020B0609070205080204" pitchFamily="49" charset="-128"/>
              </a:rPr>
              <a:t>文法からの下向構文解析の生成</a:t>
            </a:r>
            <a:endParaRPr lang="en-US" altLang="ja-JP" sz="2800" dirty="0">
              <a:solidFill>
                <a:srgbClr val="A50021"/>
              </a:solidFill>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5</a:t>
            </a:r>
            <a:r>
              <a:rPr kumimoji="1" lang="en-US" altLang="ja-JP" sz="2800" dirty="0">
                <a:latin typeface="Century" panose="02040604050505020304" pitchFamily="18" charset="0"/>
                <a:ea typeface="ＭＳ ゴシック" panose="020B0609070205080204" pitchFamily="49" charset="-128"/>
              </a:rPr>
              <a:t>.4 </a:t>
            </a:r>
            <a:r>
              <a:rPr kumimoji="1" lang="en-US" altLang="ja-JP" sz="2800" dirty="0">
                <a:latin typeface="Times New Roman" panose="02020603050405020304" pitchFamily="18" charset="0"/>
                <a:ea typeface="ＭＳ ゴシック" panose="020B0609070205080204" pitchFamily="49" charset="-128"/>
                <a:cs typeface="Times New Roman" panose="02020603050405020304" pitchFamily="18" charset="0"/>
              </a:rPr>
              <a:t>LL</a:t>
            </a:r>
            <a:r>
              <a:rPr kumimoji="1" lang="en-US" altLang="ja-JP" sz="2800" dirty="0">
                <a:latin typeface="Century" panose="02040604050505020304" pitchFamily="18" charset="0"/>
                <a:ea typeface="ＭＳ ゴシック" panose="020B0609070205080204" pitchFamily="49" charset="-128"/>
              </a:rPr>
              <a:t>(</a:t>
            </a:r>
            <a:r>
              <a:rPr kumimoji="1" lang="en-US" altLang="ja-JP" sz="2800" dirty="0">
                <a:latin typeface="Times New Roman" panose="02020603050405020304" pitchFamily="18" charset="0"/>
                <a:ea typeface="ＭＳ ゴシック" panose="020B0609070205080204" pitchFamily="49" charset="-128"/>
                <a:cs typeface="Times New Roman" panose="02020603050405020304" pitchFamily="18" charset="0"/>
              </a:rPr>
              <a:t>k</a:t>
            </a:r>
            <a:r>
              <a:rPr kumimoji="1" lang="en-US" altLang="ja-JP" sz="2800" dirty="0">
                <a:latin typeface="Century" panose="02040604050505020304" pitchFamily="18" charset="0"/>
                <a:ea typeface="ＭＳ ゴシック" panose="020B0609070205080204" pitchFamily="49" charset="-128"/>
              </a:rPr>
              <a:t>)</a:t>
            </a:r>
            <a:r>
              <a:rPr kumimoji="1" lang="ja-JP" altLang="en-US" sz="2800" dirty="0">
                <a:latin typeface="Century" panose="02040604050505020304" pitchFamily="18" charset="0"/>
                <a:ea typeface="ＭＳ ゴシック" panose="020B0609070205080204" pitchFamily="49" charset="-128"/>
              </a:rPr>
              <a:t>構文解析</a:t>
            </a:r>
            <a:endParaRPr kumimoji="1" lang="en-US" altLang="ja-JP" sz="2800" dirty="0">
              <a:latin typeface="Century" panose="02040604050505020304" pitchFamily="18" charset="0"/>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079E410E-3B22-41C6-A148-1B237FEE5B74}"/>
              </a:ext>
            </a:extLst>
          </p:cNvPr>
          <p:cNvSpPr>
            <a:spLocks noGrp="1"/>
          </p:cNvSpPr>
          <p:nvPr>
            <p:ph type="sldNum" sz="quarter" idx="12"/>
          </p:nvPr>
        </p:nvSpPr>
        <p:spPr/>
        <p:txBody>
          <a:bodyPr/>
          <a:lstStyle/>
          <a:p>
            <a:fld id="{298ED2B0-D1F5-47FC-995F-367967ECAFA7}" type="slidenum">
              <a:rPr kumimoji="1" lang="ja-JP" altLang="en-US" smtClean="0"/>
              <a:pPr/>
              <a:t>10</a:t>
            </a:fld>
            <a:endParaRPr kumimoji="1" lang="ja-JP" altLang="en-US"/>
          </a:p>
        </p:txBody>
      </p:sp>
    </p:spTree>
    <p:extLst>
      <p:ext uri="{BB962C8B-B14F-4D97-AF65-F5344CB8AC3E}">
        <p14:creationId xmlns:p14="http://schemas.microsoft.com/office/powerpoint/2010/main" val="4744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85A1364-1FDE-4D97-B4A5-7FA289DC716E}"/>
              </a:ext>
            </a:extLst>
          </p:cNvPr>
          <p:cNvSpPr txBox="1"/>
          <p:nvPr/>
        </p:nvSpPr>
        <p:spPr>
          <a:xfrm>
            <a:off x="755576" y="476672"/>
            <a:ext cx="7200800" cy="4670189"/>
          </a:xfrm>
          <a:prstGeom prst="rect">
            <a:avLst/>
          </a:prstGeom>
          <a:noFill/>
        </p:spPr>
        <p:txBody>
          <a:bodyPr wrap="square" rtlCol="0">
            <a:spAutoFit/>
          </a:bodyPr>
          <a:lstStyle/>
          <a:p>
            <a:pPr>
              <a:lnSpc>
                <a:spcPct val="114000"/>
              </a:lnSpc>
            </a:pPr>
            <a:r>
              <a:rPr lang="ja-JP" altLang="en-US" sz="2400" dirty="0">
                <a:solidFill>
                  <a:srgbClr val="A50021"/>
                </a:solidFill>
                <a:latin typeface="ＭＳ ゴシック" panose="020B0609070205080204" pitchFamily="49" charset="-128"/>
                <a:ea typeface="ＭＳ ゴシック" panose="020B0609070205080204" pitchFamily="49" charset="-128"/>
              </a:rPr>
              <a:t>■ 直構文解析</a:t>
            </a:r>
            <a:endParaRPr lang="en-US" altLang="ja-JP" sz="2400" dirty="0">
              <a:solidFill>
                <a:srgbClr val="A50021"/>
              </a:solidFill>
              <a:latin typeface="ＭＳ ゴシック" panose="020B0609070205080204" pitchFamily="49" charset="-128"/>
              <a:ea typeface="ＭＳ ゴシック" panose="020B0609070205080204" pitchFamily="49" charset="-128"/>
            </a:endParaRPr>
          </a:p>
          <a:p>
            <a:pPr marL="361950">
              <a:lnSpc>
                <a:spcPct val="114000"/>
              </a:lnSpc>
            </a:pPr>
            <a:r>
              <a:rPr lang="ja-JP" altLang="en-US" sz="2400" dirty="0">
                <a:latin typeface="ＭＳ ゴシック" panose="020B0609070205080204" pitchFamily="49" charset="-128"/>
                <a:ea typeface="ＭＳ ゴシック" panose="020B0609070205080204" pitchFamily="49" charset="-128"/>
              </a:rPr>
              <a:t>再帰下降法では人が文法の意味を解釈し，それに合わせて処理を記述することが必要．これに対して，直構文解析は文法から直接コンパイラを生成する解析法．</a:t>
            </a:r>
            <a:endParaRPr lang="en-US" altLang="ja-JP" sz="2400" dirty="0">
              <a:latin typeface="ＭＳ ゴシック" panose="020B0609070205080204" pitchFamily="49" charset="-128"/>
              <a:ea typeface="ＭＳ ゴシック" panose="020B0609070205080204" pitchFamily="49" charset="-128"/>
            </a:endParaRPr>
          </a:p>
          <a:p>
            <a:pPr marL="361950" indent="-361950">
              <a:lnSpc>
                <a:spcPct val="114000"/>
              </a:lnSpc>
            </a:pPr>
            <a:endParaRPr lang="en-US" altLang="ja-JP" sz="2400" dirty="0">
              <a:latin typeface="ＭＳ ゴシック" panose="020B0609070205080204" pitchFamily="49" charset="-128"/>
              <a:ea typeface="ＭＳ ゴシック" panose="020B0609070205080204" pitchFamily="49" charset="-128"/>
            </a:endParaRPr>
          </a:p>
          <a:p>
            <a:pPr marL="361950" indent="-361950">
              <a:lnSpc>
                <a:spcPct val="114000"/>
              </a:lnSpc>
            </a:pPr>
            <a:r>
              <a:rPr lang="ja-JP" altLang="en-US" sz="2400" dirty="0">
                <a:solidFill>
                  <a:srgbClr val="A50021"/>
                </a:solidFill>
                <a:latin typeface="Century" panose="02040604050505020304" pitchFamily="18" charset="0"/>
                <a:ea typeface="ＭＳ ゴシック" panose="020B0609070205080204" pitchFamily="49" charset="-128"/>
              </a:rPr>
              <a:t>■ </a:t>
            </a:r>
            <a:r>
              <a:rPr lang="en-US" altLang="ja-JP" sz="2400" dirty="0">
                <a:solidFill>
                  <a:srgbClr val="A50021"/>
                </a:solidFill>
                <a:latin typeface="Century" panose="02040604050505020304" pitchFamily="18" charset="0"/>
                <a:ea typeface="ＭＳ ゴシック" panose="020B0609070205080204" pitchFamily="49" charset="-128"/>
              </a:rPr>
              <a:t>LL</a:t>
            </a:r>
            <a:r>
              <a:rPr lang="ja-JP" altLang="en-US" sz="2400" dirty="0">
                <a:solidFill>
                  <a:srgbClr val="A50021"/>
                </a:solidFill>
                <a:latin typeface="Century" panose="02040604050505020304" pitchFamily="18" charset="0"/>
                <a:ea typeface="ＭＳ ゴシック" panose="020B0609070205080204" pitchFamily="49" charset="-128"/>
              </a:rPr>
              <a:t>構文解析</a:t>
            </a:r>
            <a:endParaRPr lang="en-US" altLang="ja-JP" sz="2400" dirty="0">
              <a:solidFill>
                <a:srgbClr val="A50021"/>
              </a:solidFill>
              <a:latin typeface="Century" panose="02040604050505020304" pitchFamily="18" charset="0"/>
              <a:ea typeface="ＭＳ ゴシック" panose="020B0609070205080204" pitchFamily="49" charset="-128"/>
            </a:endParaRPr>
          </a:p>
          <a:p>
            <a:pPr marL="361950">
              <a:lnSpc>
                <a:spcPct val="114000"/>
              </a:lnSpc>
            </a:pPr>
            <a:r>
              <a:rPr lang="ja-JP" altLang="en-US" sz="2400" dirty="0">
                <a:solidFill>
                  <a:srgbClr val="0000FF"/>
                </a:solidFill>
                <a:latin typeface="Century" panose="02040604050505020304" pitchFamily="18" charset="0"/>
                <a:ea typeface="ＭＳ ゴシック" panose="020B0609070205080204" pitchFamily="49" charset="-128"/>
              </a:rPr>
              <a:t>生成規則</a:t>
            </a:r>
            <a:r>
              <a:rPr lang="ja-JP" altLang="en-US" sz="2400" dirty="0">
                <a:latin typeface="Century" panose="02040604050505020304" pitchFamily="18" charset="0"/>
                <a:ea typeface="ＭＳ ゴシック" panose="020B0609070205080204" pitchFamily="49" charset="-128"/>
              </a:rPr>
              <a:t>と</a:t>
            </a:r>
            <a:r>
              <a:rPr lang="ja-JP" altLang="en-US" sz="2400" dirty="0">
                <a:solidFill>
                  <a:srgbClr val="0000FF"/>
                </a:solidFill>
                <a:latin typeface="Century" panose="02040604050505020304" pitchFamily="18" charset="0"/>
                <a:ea typeface="ＭＳ ゴシック" panose="020B0609070205080204" pitchFamily="49" charset="-128"/>
              </a:rPr>
              <a:t>先頭記号集合</a:t>
            </a:r>
            <a:r>
              <a:rPr lang="ja-JP" altLang="en-US" sz="2400" dirty="0">
                <a:latin typeface="Century" panose="02040604050505020304" pitchFamily="18" charset="0"/>
                <a:ea typeface="ＭＳ ゴシック" panose="020B0609070205080204" pitchFamily="49" charset="-128"/>
              </a:rPr>
              <a:t>を用いて，次に入力するトークンから適用できる生成規則を特定していく解析法．</a:t>
            </a:r>
            <a:endParaRPr lang="en-US" altLang="ja-JP" sz="2400" dirty="0">
              <a:latin typeface="Century" panose="02040604050505020304" pitchFamily="18" charset="0"/>
              <a:ea typeface="ＭＳ ゴシック" panose="020B0609070205080204" pitchFamily="49" charset="-128"/>
            </a:endParaRPr>
          </a:p>
          <a:p>
            <a:pPr marL="361950">
              <a:lnSpc>
                <a:spcPct val="114000"/>
              </a:lnSpc>
            </a:pPr>
            <a:endParaRPr lang="en-US" altLang="ja-JP" sz="2400"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341AA8F9-A9EE-42EF-8689-37658F779CCD}"/>
              </a:ext>
            </a:extLst>
          </p:cNvPr>
          <p:cNvSpPr txBox="1"/>
          <p:nvPr/>
        </p:nvSpPr>
        <p:spPr>
          <a:xfrm>
            <a:off x="1115616" y="4941168"/>
            <a:ext cx="6480720" cy="673518"/>
          </a:xfrm>
          <a:prstGeom prst="rect">
            <a:avLst/>
          </a:prstGeom>
          <a:noFill/>
        </p:spPr>
        <p:txBody>
          <a:bodyPr wrap="square" rtlCol="0">
            <a:spAutoFit/>
          </a:bodyPr>
          <a:lstStyle/>
          <a:p>
            <a:pPr marL="623888" indent="-623888">
              <a:lnSpc>
                <a:spcPct val="125000"/>
              </a:lnSpc>
            </a:pPr>
            <a:r>
              <a:rPr lang="ja-JP" altLang="en-US" sz="1600" dirty="0">
                <a:solidFill>
                  <a:srgbClr val="A50021"/>
                </a:solidFill>
                <a:latin typeface="ＭＳ ゴシック" panose="020B0609070205080204" pitchFamily="49" charset="-128"/>
                <a:ea typeface="ＭＳ ゴシック" panose="020B0609070205080204" pitchFamily="49" charset="-128"/>
              </a:rPr>
              <a:t>備考：</a:t>
            </a:r>
            <a:r>
              <a:rPr lang="ja-JP" altLang="en-US" sz="1600" dirty="0">
                <a:latin typeface="Century" panose="02040604050505020304" pitchFamily="18" charset="0"/>
                <a:ea typeface="ＭＳ ゴシック" panose="020B0609070205080204" pitchFamily="49" charset="-128"/>
              </a:rPr>
              <a:t>入力文字列を左（</a:t>
            </a:r>
            <a:r>
              <a:rPr lang="en-US" altLang="ja-JP" sz="1600" dirty="0">
                <a:latin typeface="Century" panose="02040604050505020304" pitchFamily="18" charset="0"/>
                <a:ea typeface="ＭＳ ゴシック" panose="020B0609070205080204" pitchFamily="49" charset="-128"/>
              </a:rPr>
              <a:t>Left</a:t>
            </a:r>
            <a:r>
              <a:rPr lang="ja-JP" altLang="en-US" sz="1600" dirty="0">
                <a:latin typeface="Century" panose="02040604050505020304" pitchFamily="18" charset="0"/>
                <a:ea typeface="ＭＳ ゴシック" panose="020B0609070205080204" pitchFamily="49" charset="-128"/>
              </a:rPr>
              <a:t>）から構文解析していき，左端導出（</a:t>
            </a:r>
            <a:r>
              <a:rPr lang="en-US" altLang="ja-JP" sz="1600" dirty="0">
                <a:latin typeface="Century" panose="02040604050505020304" pitchFamily="18" charset="0"/>
                <a:ea typeface="ＭＳ ゴシック" panose="020B0609070205080204" pitchFamily="49" charset="-128"/>
              </a:rPr>
              <a:t>Leftmost Derivation</a:t>
            </a:r>
            <a:r>
              <a:rPr lang="ja-JP" altLang="en-US" sz="1600" dirty="0">
                <a:latin typeface="Century" panose="02040604050505020304" pitchFamily="18" charset="0"/>
                <a:ea typeface="ＭＳ ゴシック" panose="020B0609070205080204" pitchFamily="49" charset="-128"/>
              </a:rPr>
              <a:t>）を行うため，</a:t>
            </a:r>
            <a:r>
              <a:rPr lang="en-US" altLang="ja-JP" sz="1600" dirty="0">
                <a:latin typeface="Century" panose="02040604050505020304" pitchFamily="18" charset="0"/>
                <a:ea typeface="ＭＳ ゴシック" panose="020B0609070205080204" pitchFamily="49" charset="-128"/>
              </a:rPr>
              <a:t>LL</a:t>
            </a:r>
            <a:r>
              <a:rPr lang="ja-JP" altLang="en-US" sz="1600" dirty="0">
                <a:latin typeface="Century" panose="02040604050505020304" pitchFamily="18" charset="0"/>
                <a:ea typeface="ＭＳ ゴシック" panose="020B0609070205080204" pitchFamily="49" charset="-128"/>
              </a:rPr>
              <a:t>構文解析という．</a:t>
            </a:r>
            <a:endParaRPr lang="en-US" altLang="ja-JP" sz="1600" dirty="0">
              <a:latin typeface="Century" panose="02040604050505020304" pitchFamily="18" charset="0"/>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4A7446F0-6F45-4E27-9B16-4A3A31CEF6F1}"/>
              </a:ext>
            </a:extLst>
          </p:cNvPr>
          <p:cNvSpPr>
            <a:spLocks noGrp="1"/>
          </p:cNvSpPr>
          <p:nvPr>
            <p:ph type="sldNum" sz="quarter" idx="12"/>
          </p:nvPr>
        </p:nvSpPr>
        <p:spPr/>
        <p:txBody>
          <a:bodyPr/>
          <a:lstStyle/>
          <a:p>
            <a:fld id="{298ED2B0-D1F5-47FC-995F-367967ECAFA7}" type="slidenum">
              <a:rPr kumimoji="1" lang="ja-JP" altLang="en-US" smtClean="0"/>
              <a:pPr/>
              <a:t>11</a:t>
            </a:fld>
            <a:endParaRPr kumimoji="1" lang="ja-JP" altLang="en-US"/>
          </a:p>
        </p:txBody>
      </p:sp>
    </p:spTree>
    <p:extLst>
      <p:ext uri="{BB962C8B-B14F-4D97-AF65-F5344CB8AC3E}">
        <p14:creationId xmlns:p14="http://schemas.microsoft.com/office/powerpoint/2010/main" val="46400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A80A1BE-3359-475F-9A09-25BA3615A256}"/>
              </a:ext>
            </a:extLst>
          </p:cNvPr>
          <p:cNvSpPr txBox="1"/>
          <p:nvPr/>
        </p:nvSpPr>
        <p:spPr>
          <a:xfrm>
            <a:off x="755233" y="653972"/>
            <a:ext cx="2592631" cy="398764"/>
          </a:xfrm>
          <a:prstGeom prst="rect">
            <a:avLst/>
          </a:prstGeom>
          <a:noFill/>
        </p:spPr>
        <p:txBody>
          <a:bodyPr wrap="square" rtlCol="0">
            <a:spAutoFit/>
          </a:bodyPr>
          <a:lstStyle/>
          <a:p>
            <a:pPr>
              <a:lnSpc>
                <a:spcPct val="114000"/>
              </a:lnSpc>
            </a:pPr>
            <a:r>
              <a:rPr lang="ja-JP" altLang="en-US" sz="2000" dirty="0">
                <a:solidFill>
                  <a:srgbClr val="0000FF"/>
                </a:solidFill>
                <a:latin typeface="ＭＳ ゴシック" panose="020B0609070205080204" pitchFamily="49" charset="-128"/>
                <a:ea typeface="ＭＳ ゴシック" panose="020B0609070205080204" pitchFamily="49" charset="-128"/>
              </a:rPr>
              <a:t>■ 構文解析の例</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00896B5-0CDD-4840-939A-5CE01D9E6662}"/>
                  </a:ext>
                </a:extLst>
              </p:cNvPr>
              <p:cNvSpPr txBox="1"/>
              <p:nvPr/>
            </p:nvSpPr>
            <p:spPr>
              <a:xfrm>
                <a:off x="971600" y="4392656"/>
                <a:ext cx="7344816" cy="1292085"/>
              </a:xfrm>
              <a:prstGeom prst="rect">
                <a:avLst/>
              </a:prstGeom>
              <a:noFill/>
            </p:spPr>
            <p:txBody>
              <a:bodyPr wrap="square" rtlCol="0">
                <a:spAutoFit/>
              </a:bodyPr>
              <a:lstStyle/>
              <a:p>
                <a:pPr marL="623888" indent="-623888">
                  <a:lnSpc>
                    <a:spcPct val="125000"/>
                  </a:lnSpc>
                </a:pPr>
                <a:r>
                  <a:rPr lang="ja-JP" altLang="en-US" sz="1600" dirty="0">
                    <a:solidFill>
                      <a:srgbClr val="A50021"/>
                    </a:solidFill>
                    <a:latin typeface="ＭＳ ゴシック" panose="020B0609070205080204" pitchFamily="49" charset="-128"/>
                    <a:ea typeface="ＭＳ ゴシック" panose="020B0609070205080204" pitchFamily="49" charset="-128"/>
                  </a:rPr>
                  <a:t>注意：</a:t>
                </a:r>
                <a:r>
                  <a:rPr lang="ja-JP" altLang="en-US" sz="1600" dirty="0">
                    <a:solidFill>
                      <a:schemeClr val="tx1"/>
                    </a:solidFill>
                    <a:latin typeface="ＭＳ ゴシック" panose="020B0609070205080204" pitchFamily="49" charset="-128"/>
                    <a:ea typeface="ＭＳ ゴシック" panose="020B0609070205080204" pitchFamily="49" charset="-128"/>
                  </a:rPr>
                  <a:t>生成規則</a:t>
                </a:r>
                <a:r>
                  <a:rPr lang="en-US" altLang="ja-JP" sz="1600" i="1"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P</a:t>
                </a:r>
                <a:r>
                  <a:rPr lang="ja-JP" altLang="en-US" sz="1600" dirty="0">
                    <a:solidFill>
                      <a:schemeClr val="tx1"/>
                    </a:solidFill>
                    <a:latin typeface="Century" panose="02040604050505020304" pitchFamily="18" charset="0"/>
                    <a:ea typeface="ＭＳ ゴシック" panose="020B0609070205080204" pitchFamily="49" charset="-128"/>
                  </a:rPr>
                  <a:t>は</a:t>
                </a:r>
                <a:r>
                  <a:rPr lang="ja-JP" altLang="en-US" sz="1600" dirty="0">
                    <a:solidFill>
                      <a:srgbClr val="0000FF"/>
                    </a:solidFill>
                    <a:latin typeface="ＭＳ ゴシック" panose="020B0609070205080204" pitchFamily="49" charset="-128"/>
                    <a:ea typeface="ＭＳ ゴシック" panose="020B0609070205080204" pitchFamily="49" charset="-128"/>
                  </a:rPr>
                  <a:t>左再帰</a:t>
                </a:r>
                <a:r>
                  <a:rPr lang="ja-JP" altLang="en-US" sz="1600" dirty="0">
                    <a:solidFill>
                      <a:schemeClr val="tx1"/>
                    </a:solidFill>
                    <a:latin typeface="ＭＳ ゴシック" panose="020B0609070205080204" pitchFamily="49" charset="-128"/>
                    <a:ea typeface="ＭＳ ゴシック" panose="020B0609070205080204" pitchFamily="49" charset="-128"/>
                  </a:rPr>
                  <a:t>（</a:t>
                </a:r>
                <a14:m>
                  <m:oMath xmlns:m="http://schemas.openxmlformats.org/officeDocument/2006/math">
                    <m:r>
                      <a:rPr lang="en-US" altLang="ja-JP" sz="1600" b="0" i="1" smtClean="0">
                        <a:solidFill>
                          <a:schemeClr val="tx1"/>
                        </a:solidFill>
                        <a:latin typeface="Cambria Math" panose="02040503050406030204" pitchFamily="18" charset="0"/>
                        <a:ea typeface="ＭＳ ゴシック" panose="020B0609070205080204" pitchFamily="49" charset="-128"/>
                      </a:rPr>
                      <m:t>𝐸</m:t>
                    </m:r>
                    <m:r>
                      <a:rPr lang="en-US" altLang="ja-JP" sz="1600" b="0" i="1" smtClean="0">
                        <a:solidFill>
                          <a:schemeClr val="tx1"/>
                        </a:solidFill>
                        <a:latin typeface="Cambria Math" panose="02040503050406030204" pitchFamily="18" charset="0"/>
                        <a:ea typeface="ＭＳ ゴシック" panose="020B0609070205080204" pitchFamily="49" charset="-128"/>
                      </a:rPr>
                      <m:t>→</m:t>
                    </m:r>
                    <m:r>
                      <a:rPr lang="en-US" altLang="ja-JP" sz="1600" b="0" i="1" smtClean="0">
                        <a:solidFill>
                          <a:schemeClr val="tx1"/>
                        </a:solidFill>
                        <a:latin typeface="Cambria Math" panose="02040503050406030204" pitchFamily="18" charset="0"/>
                        <a:ea typeface="ＭＳ ゴシック" panose="020B0609070205080204" pitchFamily="49" charset="-128"/>
                      </a:rPr>
                      <m:t>𝐸</m:t>
                    </m:r>
                    <m:r>
                      <a:rPr lang="en-US" altLang="ja-JP" sz="1600" b="0" i="1" smtClean="0">
                        <a:solidFill>
                          <a:schemeClr val="tx1"/>
                        </a:solidFill>
                        <a:latin typeface="Cambria Math" panose="02040503050406030204" pitchFamily="18" charset="0"/>
                        <a:ea typeface="ＭＳ ゴシック" panose="020B0609070205080204" pitchFamily="49" charset="-128"/>
                      </a:rPr>
                      <m:t>+</m:t>
                    </m:r>
                    <m:r>
                      <a:rPr lang="en-US" altLang="ja-JP" sz="1600" b="0" i="1" smtClean="0">
                        <a:solidFill>
                          <a:schemeClr val="tx1"/>
                        </a:solidFill>
                        <a:latin typeface="Cambria Math" panose="02040503050406030204" pitchFamily="18" charset="0"/>
                        <a:ea typeface="ＭＳ ゴシック" panose="020B0609070205080204" pitchFamily="49" charset="-128"/>
                      </a:rPr>
                      <m:t>𝑇</m:t>
                    </m:r>
                    <m:r>
                      <a:rPr lang="en-US" altLang="ja-JP" sz="1600" b="0" i="1" smtClean="0">
                        <a:solidFill>
                          <a:schemeClr val="tx1"/>
                        </a:solidFill>
                        <a:latin typeface="Cambria Math" panose="02040503050406030204" pitchFamily="18" charset="0"/>
                        <a:ea typeface="ＭＳ ゴシック" panose="020B0609070205080204" pitchFamily="49" charset="-128"/>
                      </a:rPr>
                      <m:t>|</m:t>
                    </m:r>
                    <m:r>
                      <a:rPr lang="en-US" altLang="ja-JP" sz="1600" b="0" i="1" smtClean="0">
                        <a:solidFill>
                          <a:schemeClr val="tx1"/>
                        </a:solidFill>
                        <a:latin typeface="Cambria Math" panose="02040503050406030204" pitchFamily="18" charset="0"/>
                        <a:ea typeface="ＭＳ ゴシック" panose="020B0609070205080204" pitchFamily="49" charset="-128"/>
                      </a:rPr>
                      <m:t>𝑇</m:t>
                    </m:r>
                  </m:oMath>
                </a14:m>
                <a:r>
                  <a:rPr lang="ja-JP" altLang="en-US" sz="1600" dirty="0">
                    <a:solidFill>
                      <a:schemeClr val="tx1"/>
                    </a:solidFill>
                    <a:latin typeface="ＭＳ ゴシック" panose="020B0609070205080204" pitchFamily="49" charset="-128"/>
                    <a:ea typeface="ＭＳ ゴシック" panose="020B0609070205080204" pitchFamily="49" charset="-128"/>
                  </a:rPr>
                  <a:t> のように規則の右辺にすぐに自分自身が現れること）である．このため，再帰降下法では自分自身の定義を繰り返し呼び出すこととなり，このままでは解析ができない，したがって，最初に</a:t>
                </a:r>
                <a:r>
                  <a:rPr lang="ja-JP" altLang="en-US" sz="1600" dirty="0">
                    <a:latin typeface="ＭＳ ゴシック" panose="020B0609070205080204" pitchFamily="49" charset="-128"/>
                    <a:ea typeface="ＭＳ ゴシック" panose="020B0609070205080204" pitchFamily="49" charset="-128"/>
                  </a:rPr>
                  <a:t>生成規則</a:t>
                </a:r>
                <a:r>
                  <a:rPr lang="en-US" altLang="ja-JP" sz="1600" i="1" dirty="0">
                    <a:latin typeface="Times New Roman" panose="02020603050405020304" pitchFamily="18" charset="0"/>
                    <a:ea typeface="ＭＳ ゴシック" panose="020B0609070205080204" pitchFamily="49" charset="-128"/>
                    <a:cs typeface="Times New Roman" panose="02020603050405020304" pitchFamily="18" charset="0"/>
                  </a:rPr>
                  <a:t>P</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を</a:t>
                </a:r>
                <a:r>
                  <a:rPr lang="ja-JP" altLang="en-US" sz="1600" dirty="0">
                    <a:solidFill>
                      <a:srgbClr val="0000FF"/>
                    </a:solidFill>
                    <a:latin typeface="Times New Roman" panose="02020603050405020304" pitchFamily="18" charset="0"/>
                    <a:ea typeface="ＭＳ ゴシック" panose="020B0609070205080204" pitchFamily="49" charset="-128"/>
                    <a:cs typeface="Times New Roman" panose="02020603050405020304" pitchFamily="18" charset="0"/>
                  </a:rPr>
                  <a:t>同じ言語を生成</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する</a:t>
                </a:r>
                <a:r>
                  <a:rPr lang="ja-JP" altLang="en-US" sz="1600" dirty="0">
                    <a:latin typeface="ＭＳ ゴシック" panose="020B0609070205080204" pitchFamily="49" charset="-128"/>
                    <a:ea typeface="ＭＳ ゴシック" panose="020B0609070205080204" pitchFamily="49" charset="-128"/>
                  </a:rPr>
                  <a:t>生成規則</a:t>
                </a:r>
                <a:r>
                  <a:rPr lang="en-US" altLang="ja-JP" sz="1600" i="1" dirty="0">
                    <a:latin typeface="Times New Roman" panose="02020603050405020304" pitchFamily="18" charset="0"/>
                    <a:ea typeface="ＭＳ ゴシック" panose="020B0609070205080204" pitchFamily="49" charset="-128"/>
                    <a:cs typeface="Times New Roman" panose="02020603050405020304" pitchFamily="18" charset="0"/>
                  </a:rPr>
                  <a:t>P</a:t>
                </a:r>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に変換しておく．</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mc:Choice>
        <mc:Fallback xmlns="">
          <p:sp>
            <p:nvSpPr>
              <p:cNvPr id="12" name="テキスト ボックス 11">
                <a:extLst>
                  <a:ext uri="{FF2B5EF4-FFF2-40B4-BE49-F238E27FC236}">
                    <a16:creationId xmlns:a16="http://schemas.microsoft.com/office/drawing/2014/main" id="{C00896B5-0CDD-4840-939A-5CE01D9E6662}"/>
                  </a:ext>
                </a:extLst>
              </p:cNvPr>
              <p:cNvSpPr txBox="1">
                <a:spLocks noRot="1" noChangeAspect="1" noMove="1" noResize="1" noEditPoints="1" noAdjustHandles="1" noChangeArrowheads="1" noChangeShapeType="1" noTextEdit="1"/>
              </p:cNvSpPr>
              <p:nvPr/>
            </p:nvSpPr>
            <p:spPr>
              <a:xfrm>
                <a:off x="971600" y="4392656"/>
                <a:ext cx="7344816" cy="1292085"/>
              </a:xfrm>
              <a:prstGeom prst="rect">
                <a:avLst/>
              </a:prstGeom>
              <a:blipFill>
                <a:blip r:embed="rId2"/>
                <a:stretch>
                  <a:fillRect l="-415" r="-1494" b="-5660"/>
                </a:stretch>
              </a:blipFill>
            </p:spPr>
            <p:txBody>
              <a:bodyPr/>
              <a:lstStyle/>
              <a:p>
                <a:r>
                  <a:rPr lang="ja-JP" altLang="en-US">
                    <a:noFill/>
                  </a:rPr>
                  <a:t> </a:t>
                </a:r>
              </a:p>
            </p:txBody>
          </p:sp>
        </mc:Fallback>
      </mc:AlternateContent>
      <p:grpSp>
        <p:nvGrpSpPr>
          <p:cNvPr id="16" name="グループ化 15">
            <a:extLst>
              <a:ext uri="{FF2B5EF4-FFF2-40B4-BE49-F238E27FC236}">
                <a16:creationId xmlns:a16="http://schemas.microsoft.com/office/drawing/2014/main" id="{1FF8D738-B93D-48E6-B490-E1F10E0078FA}"/>
              </a:ext>
            </a:extLst>
          </p:cNvPr>
          <p:cNvGrpSpPr/>
          <p:nvPr/>
        </p:nvGrpSpPr>
        <p:grpSpPr>
          <a:xfrm>
            <a:off x="827584" y="1433793"/>
            <a:ext cx="7344816" cy="2283239"/>
            <a:chOff x="827584" y="1433793"/>
            <a:chExt cx="7344816" cy="2283239"/>
          </a:xfrm>
        </p:grpSpPr>
        <p:pic>
          <p:nvPicPr>
            <p:cNvPr id="7" name="図 6">
              <a:extLst>
                <a:ext uri="{FF2B5EF4-FFF2-40B4-BE49-F238E27FC236}">
                  <a16:creationId xmlns:a16="http://schemas.microsoft.com/office/drawing/2014/main" id="{696A8DDC-1365-4955-BA8C-8F2569C29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900653"/>
              <a:ext cx="3024336" cy="1344149"/>
            </a:xfrm>
            <a:prstGeom prst="rect">
              <a:avLst/>
            </a:prstGeom>
            <a:effectLst>
              <a:outerShdw blurRad="50800" dist="38100" dir="2700000" algn="tl" rotWithShape="0">
                <a:prstClr val="black">
                  <a:alpha val="40000"/>
                </a:prstClr>
              </a:outerShdw>
            </a:effectLst>
          </p:spPr>
        </p:pic>
        <p:pic>
          <p:nvPicPr>
            <p:cNvPr id="9" name="図 8">
              <a:extLst>
                <a:ext uri="{FF2B5EF4-FFF2-40B4-BE49-F238E27FC236}">
                  <a16:creationId xmlns:a16="http://schemas.microsoft.com/office/drawing/2014/main" id="{DDF4AE39-E7EA-4845-98DB-9828252F3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1881252"/>
              <a:ext cx="3168352" cy="1835780"/>
            </a:xfrm>
            <a:prstGeom prst="rect">
              <a:avLst/>
            </a:prstGeom>
            <a:effectLst>
              <a:outerShdw blurRad="50800" dist="38100" dir="2700000" algn="tl" rotWithShape="0">
                <a:prstClr val="black">
                  <a:alpha val="40000"/>
                </a:prstClr>
              </a:outerShdw>
            </a:effectLst>
          </p:spPr>
        </p:pic>
        <p:sp>
          <p:nvSpPr>
            <p:cNvPr id="13" name="テキスト ボックス 12">
              <a:extLst>
                <a:ext uri="{FF2B5EF4-FFF2-40B4-BE49-F238E27FC236}">
                  <a16:creationId xmlns:a16="http://schemas.microsoft.com/office/drawing/2014/main" id="{A8CC8227-29B1-4789-BEE2-FF8B54332F2E}"/>
                </a:ext>
              </a:extLst>
            </p:cNvPr>
            <p:cNvSpPr txBox="1"/>
            <p:nvPr/>
          </p:nvSpPr>
          <p:spPr>
            <a:xfrm>
              <a:off x="971600" y="1433793"/>
              <a:ext cx="7200800" cy="380489"/>
            </a:xfrm>
            <a:prstGeom prst="rect">
              <a:avLst/>
            </a:prstGeom>
            <a:noFill/>
          </p:spPr>
          <p:txBody>
            <a:bodyPr wrap="square" rtlCol="0">
              <a:spAutoFit/>
            </a:bodyPr>
            <a:lstStyle/>
            <a:p>
              <a:pPr>
                <a:lnSpc>
                  <a:spcPct val="114000"/>
                </a:lnSpc>
              </a:pPr>
              <a:r>
                <a:rPr lang="ja-JP" altLang="en-US" dirty="0">
                  <a:solidFill>
                    <a:srgbClr val="A50021"/>
                  </a:solidFill>
                  <a:latin typeface="ＭＳ ゴシック" panose="020B0609070205080204" pitchFamily="49" charset="-128"/>
                  <a:ea typeface="ＭＳ ゴシック" panose="020B0609070205080204" pitchFamily="49" charset="-128"/>
                </a:rPr>
                <a:t>生成規則</a:t>
              </a:r>
              <a:r>
                <a:rPr lang="en-US" altLang="ja-JP" i="1" dirty="0">
                  <a:solidFill>
                    <a:srgbClr val="A50021"/>
                  </a:solidFill>
                  <a:latin typeface="Times New Roman" panose="02020603050405020304" pitchFamily="18" charset="0"/>
                  <a:ea typeface="ＭＳ ゴシック" panose="020B0609070205080204" pitchFamily="49" charset="-128"/>
                  <a:cs typeface="Times New Roman" panose="02020603050405020304" pitchFamily="18" charset="0"/>
                </a:rPr>
                <a:t>P</a:t>
              </a:r>
              <a:r>
                <a:rPr lang="ja-JP" altLang="en-US" dirty="0">
                  <a:latin typeface="Times New Roman" panose="02020603050405020304" pitchFamily="18" charset="0"/>
                  <a:ea typeface="ＭＳ ゴシック" panose="020B0609070205080204" pitchFamily="49" charset="-128"/>
                  <a:cs typeface="Times New Roman" panose="02020603050405020304" pitchFamily="18" charset="0"/>
                </a:rPr>
                <a:t>（左再帰）　</a:t>
              </a:r>
              <a:r>
                <a:rPr lang="ja-JP" altLang="en-US" i="1"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dirty="0">
                  <a:solidFill>
                    <a:srgbClr val="A50021"/>
                  </a:solidFill>
                  <a:latin typeface="ＭＳ ゴシック" panose="020B0609070205080204" pitchFamily="49" charset="-128"/>
                  <a:ea typeface="ＭＳ ゴシック" panose="020B0609070205080204" pitchFamily="49" charset="-128"/>
                </a:rPr>
                <a:t>生成規則</a:t>
              </a:r>
              <a:r>
                <a:rPr lang="en-US" altLang="ja-JP" i="1" dirty="0">
                  <a:solidFill>
                    <a:srgbClr val="A50021"/>
                  </a:solidFill>
                  <a:latin typeface="Times New Roman" panose="02020603050405020304" pitchFamily="18" charset="0"/>
                  <a:ea typeface="ＭＳ ゴシック" panose="020B0609070205080204" pitchFamily="49" charset="-128"/>
                  <a:cs typeface="Times New Roman" panose="02020603050405020304" pitchFamily="18" charset="0"/>
                </a:rPr>
                <a:t>P</a:t>
              </a:r>
              <a:r>
                <a:rPr lang="en-US" altLang="ja-JP" dirty="0">
                  <a:solidFill>
                    <a:srgbClr val="A50021"/>
                  </a:solidFill>
                  <a:latin typeface="Times New Roman" panose="02020603050405020304" pitchFamily="18" charset="0"/>
                  <a:ea typeface="ＭＳ ゴシック" panose="020B0609070205080204" pitchFamily="49" charset="-128"/>
                  <a:cs typeface="Times New Roman" panose="02020603050405020304" pitchFamily="18" charset="0"/>
                </a:rPr>
                <a:t>’</a:t>
              </a:r>
              <a:r>
                <a:rPr lang="ja-JP" altLang="en-US" dirty="0">
                  <a:latin typeface="Times New Roman" panose="02020603050405020304" pitchFamily="18" charset="0"/>
                  <a:ea typeface="ＭＳ ゴシック" panose="020B0609070205080204" pitchFamily="49" charset="-128"/>
                  <a:cs typeface="Times New Roman" panose="02020603050405020304" pitchFamily="18" charset="0"/>
                </a:rPr>
                <a:t>（左再帰でない）</a:t>
              </a:r>
              <a:endParaRPr lang="en-US" altLang="ja-JP" dirty="0">
                <a:latin typeface="ＭＳ ゴシック" panose="020B0609070205080204" pitchFamily="49" charset="-128"/>
                <a:ea typeface="ＭＳ ゴシック" panose="020B0609070205080204" pitchFamily="49" charset="-128"/>
              </a:endParaRPr>
            </a:p>
          </p:txBody>
        </p:sp>
        <p:sp>
          <p:nvSpPr>
            <p:cNvPr id="14" name="矢印: 右 13">
              <a:extLst>
                <a:ext uri="{FF2B5EF4-FFF2-40B4-BE49-F238E27FC236}">
                  <a16:creationId xmlns:a16="http://schemas.microsoft.com/office/drawing/2014/main" id="{3885197C-6C20-4856-A1DC-078D00CF7890}"/>
                </a:ext>
              </a:extLst>
            </p:cNvPr>
            <p:cNvSpPr/>
            <p:nvPr/>
          </p:nvSpPr>
          <p:spPr>
            <a:xfrm>
              <a:off x="4211960" y="2528681"/>
              <a:ext cx="576064" cy="180239"/>
            </a:xfrm>
            <a:prstGeom prst="rightArrow">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スライド番号プレースホルダー 1">
            <a:extLst>
              <a:ext uri="{FF2B5EF4-FFF2-40B4-BE49-F238E27FC236}">
                <a16:creationId xmlns:a16="http://schemas.microsoft.com/office/drawing/2014/main" id="{BCB1C896-7E2F-4263-AB1C-FD904EA6690E}"/>
              </a:ext>
            </a:extLst>
          </p:cNvPr>
          <p:cNvSpPr>
            <a:spLocks noGrp="1"/>
          </p:cNvSpPr>
          <p:nvPr>
            <p:ph type="sldNum" sz="quarter" idx="12"/>
          </p:nvPr>
        </p:nvSpPr>
        <p:spPr/>
        <p:txBody>
          <a:bodyPr/>
          <a:lstStyle/>
          <a:p>
            <a:fld id="{298ED2B0-D1F5-47FC-995F-367967ECAFA7}" type="slidenum">
              <a:rPr kumimoji="1" lang="ja-JP" altLang="en-US" smtClean="0"/>
              <a:pPr/>
              <a:t>12</a:t>
            </a:fld>
            <a:endParaRPr kumimoji="1" lang="ja-JP" altLang="en-US"/>
          </a:p>
        </p:txBody>
      </p:sp>
    </p:spTree>
    <p:extLst>
      <p:ext uri="{BB962C8B-B14F-4D97-AF65-F5344CB8AC3E}">
        <p14:creationId xmlns:p14="http://schemas.microsoft.com/office/powerpoint/2010/main" val="320541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695EF2C-1328-4E6F-AC45-2B61AD450C10}"/>
              </a:ext>
            </a:extLst>
          </p:cNvPr>
          <p:cNvSpPr txBox="1"/>
          <p:nvPr/>
        </p:nvSpPr>
        <p:spPr>
          <a:xfrm>
            <a:off x="827584" y="476672"/>
            <a:ext cx="7200800" cy="1100494"/>
          </a:xfrm>
          <a:prstGeom prst="rect">
            <a:avLst/>
          </a:prstGeom>
          <a:noFill/>
        </p:spPr>
        <p:txBody>
          <a:bodyPr wrap="square" rtlCol="0">
            <a:spAutoFit/>
          </a:bodyPr>
          <a:lstStyle/>
          <a:p>
            <a:pPr>
              <a:lnSpc>
                <a:spcPct val="114000"/>
              </a:lnSpc>
            </a:pPr>
            <a:r>
              <a:rPr lang="ja-JP" altLang="en-US" sz="2000" dirty="0">
                <a:solidFill>
                  <a:srgbClr val="A50021"/>
                </a:solidFill>
                <a:latin typeface="ＭＳ ゴシック" panose="020B0609070205080204" pitchFamily="49" charset="-128"/>
                <a:ea typeface="ＭＳ ゴシック" panose="020B0609070205080204" pitchFamily="49" charset="-128"/>
              </a:rPr>
              <a:t>■ 先頭記号集合</a:t>
            </a:r>
            <a:endParaRPr lang="en-US" altLang="ja-JP" sz="2000" dirty="0">
              <a:solidFill>
                <a:srgbClr val="A50021"/>
              </a:solidFill>
              <a:latin typeface="ＭＳ ゴシック" panose="020B0609070205080204" pitchFamily="49" charset="-128"/>
              <a:ea typeface="ＭＳ ゴシック" panose="020B0609070205080204" pitchFamily="49" charset="-128"/>
            </a:endParaRPr>
          </a:p>
          <a:p>
            <a:pPr marL="361950">
              <a:lnSpc>
                <a:spcPct val="114000"/>
              </a:lnSpc>
            </a:pPr>
            <a:r>
              <a:rPr lang="ja-JP" altLang="en-US" sz="2000" dirty="0">
                <a:latin typeface="ＭＳ ゴシック" panose="020B0609070205080204" pitchFamily="49" charset="-128"/>
                <a:ea typeface="ＭＳ ゴシック" panose="020B0609070205080204" pitchFamily="49" charset="-128"/>
              </a:rPr>
              <a:t>それぞれの生成規則に対して，それから導出される終端記号の並びで先頭にくる可能性のある記号から作られる集合．</a:t>
            </a:r>
            <a:endParaRPr lang="en-US" altLang="ja-JP" sz="2400" dirty="0">
              <a:latin typeface="ＭＳ ゴシック" panose="020B0609070205080204" pitchFamily="49" charset="-128"/>
              <a:ea typeface="ＭＳ ゴシック" panose="020B0609070205080204" pitchFamily="49" charset="-128"/>
            </a:endParaRPr>
          </a:p>
        </p:txBody>
      </p:sp>
      <p:grpSp>
        <p:nvGrpSpPr>
          <p:cNvPr id="12" name="グループ化 11">
            <a:extLst>
              <a:ext uri="{FF2B5EF4-FFF2-40B4-BE49-F238E27FC236}">
                <a16:creationId xmlns:a16="http://schemas.microsoft.com/office/drawing/2014/main" id="{2933743E-1B80-4CA0-B8DE-812426791584}"/>
              </a:ext>
            </a:extLst>
          </p:cNvPr>
          <p:cNvGrpSpPr/>
          <p:nvPr/>
        </p:nvGrpSpPr>
        <p:grpSpPr>
          <a:xfrm>
            <a:off x="1043608" y="2402634"/>
            <a:ext cx="3168352" cy="2216269"/>
            <a:chOff x="4716016" y="2354350"/>
            <a:chExt cx="3168352" cy="2216269"/>
          </a:xfrm>
        </p:grpSpPr>
        <p:pic>
          <p:nvPicPr>
            <p:cNvPr id="9" name="図 8">
              <a:extLst>
                <a:ext uri="{FF2B5EF4-FFF2-40B4-BE49-F238E27FC236}">
                  <a16:creationId xmlns:a16="http://schemas.microsoft.com/office/drawing/2014/main" id="{E5CCF8BE-9EEE-4951-B84D-A7AC90778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2734839"/>
              <a:ext cx="3168352" cy="1835780"/>
            </a:xfrm>
            <a:prstGeom prst="rect">
              <a:avLst/>
            </a:prstGeom>
            <a:effectLst>
              <a:outerShdw blurRad="50800" dist="38100" dir="2700000" algn="tl" rotWithShape="0">
                <a:prstClr val="black">
                  <a:alpha val="40000"/>
                </a:prstClr>
              </a:outerShdw>
            </a:effectLst>
          </p:spPr>
        </p:pic>
        <p:sp>
          <p:nvSpPr>
            <p:cNvPr id="10" name="テキスト ボックス 9">
              <a:extLst>
                <a:ext uri="{FF2B5EF4-FFF2-40B4-BE49-F238E27FC236}">
                  <a16:creationId xmlns:a16="http://schemas.microsoft.com/office/drawing/2014/main" id="{C1728E3D-0D39-41B7-A653-0F007FC6FFEF}"/>
                </a:ext>
              </a:extLst>
            </p:cNvPr>
            <p:cNvSpPr txBox="1"/>
            <p:nvPr/>
          </p:nvSpPr>
          <p:spPr>
            <a:xfrm>
              <a:off x="4716016" y="2354350"/>
              <a:ext cx="1368152" cy="380489"/>
            </a:xfrm>
            <a:prstGeom prst="rect">
              <a:avLst/>
            </a:prstGeom>
            <a:noFill/>
          </p:spPr>
          <p:txBody>
            <a:bodyPr wrap="square" rtlCol="0">
              <a:spAutoFit/>
            </a:bodyPr>
            <a:lstStyle/>
            <a:p>
              <a:pPr>
                <a:lnSpc>
                  <a:spcPct val="114000"/>
                </a:lnSpc>
              </a:pPr>
              <a:r>
                <a:rPr lang="ja-JP" altLang="en-US" dirty="0">
                  <a:solidFill>
                    <a:srgbClr val="A50021"/>
                  </a:solidFill>
                  <a:latin typeface="ＭＳ ゴシック" panose="020B0609070205080204" pitchFamily="49" charset="-128"/>
                  <a:ea typeface="ＭＳ ゴシック" panose="020B0609070205080204" pitchFamily="49" charset="-128"/>
                </a:rPr>
                <a:t>生成規則</a:t>
              </a:r>
              <a:r>
                <a:rPr lang="en-US" altLang="ja-JP" i="1" dirty="0">
                  <a:solidFill>
                    <a:srgbClr val="A50021"/>
                  </a:solidFill>
                  <a:latin typeface="Times New Roman" panose="02020603050405020304" pitchFamily="18" charset="0"/>
                  <a:ea typeface="ＭＳ ゴシック" panose="020B0609070205080204" pitchFamily="49" charset="-128"/>
                  <a:cs typeface="Times New Roman" panose="02020603050405020304" pitchFamily="18" charset="0"/>
                </a:rPr>
                <a:t>P</a:t>
              </a:r>
              <a:r>
                <a:rPr lang="en-US" altLang="ja-JP" dirty="0">
                  <a:solidFill>
                    <a:srgbClr val="A50021"/>
                  </a:solidFill>
                  <a:latin typeface="Times New Roman" panose="02020603050405020304" pitchFamily="18" charset="0"/>
                  <a:ea typeface="ＭＳ ゴシック" panose="020B0609070205080204" pitchFamily="49" charset="-128"/>
                  <a:cs typeface="Times New Roman" panose="02020603050405020304" pitchFamily="18" charset="0"/>
                </a:rPr>
                <a:t>’</a:t>
              </a:r>
              <a:endParaRPr lang="en-US" altLang="ja-JP" dirty="0">
                <a:solidFill>
                  <a:srgbClr val="A50021"/>
                </a:solidFill>
                <a:latin typeface="ＭＳ ゴシック" panose="020B0609070205080204" pitchFamily="49" charset="-128"/>
                <a:ea typeface="ＭＳ ゴシック" panose="020B0609070205080204" pitchFamily="49" charset="-128"/>
              </a:endParaRPr>
            </a:p>
          </p:txBody>
        </p:sp>
      </p:grpSp>
      <p:grpSp>
        <p:nvGrpSpPr>
          <p:cNvPr id="19" name="グループ化 18">
            <a:extLst>
              <a:ext uri="{FF2B5EF4-FFF2-40B4-BE49-F238E27FC236}">
                <a16:creationId xmlns:a16="http://schemas.microsoft.com/office/drawing/2014/main" id="{4D0F25D0-8793-4AC1-8CF8-58487E73DA0B}"/>
              </a:ext>
            </a:extLst>
          </p:cNvPr>
          <p:cNvGrpSpPr/>
          <p:nvPr/>
        </p:nvGrpSpPr>
        <p:grpSpPr>
          <a:xfrm>
            <a:off x="4932042" y="2402634"/>
            <a:ext cx="3096342" cy="4194718"/>
            <a:chOff x="4932042" y="2227855"/>
            <a:chExt cx="3096342" cy="4194718"/>
          </a:xfrm>
        </p:grpSpPr>
        <p:pic>
          <p:nvPicPr>
            <p:cNvPr id="5" name="図 4">
              <a:extLst>
                <a:ext uri="{FF2B5EF4-FFF2-40B4-BE49-F238E27FC236}">
                  <a16:creationId xmlns:a16="http://schemas.microsoft.com/office/drawing/2014/main" id="{C17FD54D-77B7-4178-845B-E77A494FB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2" y="2591956"/>
              <a:ext cx="3096342" cy="3830617"/>
            </a:xfrm>
            <a:prstGeom prst="rect">
              <a:avLst/>
            </a:prstGeom>
          </p:spPr>
        </p:pic>
        <p:sp>
          <p:nvSpPr>
            <p:cNvPr id="13" name="テキスト ボックス 12">
              <a:extLst>
                <a:ext uri="{FF2B5EF4-FFF2-40B4-BE49-F238E27FC236}">
                  <a16:creationId xmlns:a16="http://schemas.microsoft.com/office/drawing/2014/main" id="{1496B03A-FF94-41E2-8763-22529FB03012}"/>
                </a:ext>
              </a:extLst>
            </p:cNvPr>
            <p:cNvSpPr txBox="1"/>
            <p:nvPr/>
          </p:nvSpPr>
          <p:spPr>
            <a:xfrm>
              <a:off x="5076056" y="2227855"/>
              <a:ext cx="2304258" cy="380489"/>
            </a:xfrm>
            <a:prstGeom prst="rect">
              <a:avLst/>
            </a:prstGeom>
            <a:noFill/>
          </p:spPr>
          <p:txBody>
            <a:bodyPr wrap="square" rtlCol="0">
              <a:spAutoFit/>
            </a:bodyPr>
            <a:lstStyle/>
            <a:p>
              <a:pPr>
                <a:lnSpc>
                  <a:spcPct val="114000"/>
                </a:lnSpc>
              </a:pPr>
              <a:r>
                <a:rPr lang="en-US" altLang="ja-JP" i="1" dirty="0">
                  <a:solidFill>
                    <a:srgbClr val="A50021"/>
                  </a:solidFill>
                  <a:latin typeface="Times New Roman" panose="02020603050405020304" pitchFamily="18" charset="0"/>
                  <a:ea typeface="ＭＳ ゴシック" panose="020B0609070205080204" pitchFamily="49" charset="-128"/>
                  <a:cs typeface="Times New Roman" panose="02020603050405020304" pitchFamily="18" charset="0"/>
                </a:rPr>
                <a:t>P</a:t>
              </a:r>
              <a:r>
                <a:rPr lang="en-US" altLang="ja-JP" dirty="0">
                  <a:solidFill>
                    <a:srgbClr val="A50021"/>
                  </a:solidFill>
                  <a:latin typeface="Times New Roman" panose="02020603050405020304" pitchFamily="18" charset="0"/>
                  <a:ea typeface="ＭＳ ゴシック" panose="020B0609070205080204" pitchFamily="49" charset="-128"/>
                  <a:cs typeface="Times New Roman" panose="02020603050405020304" pitchFamily="18" charset="0"/>
                </a:rPr>
                <a:t>’</a:t>
              </a:r>
              <a:r>
                <a:rPr lang="ja-JP" altLang="en-US" dirty="0">
                  <a:solidFill>
                    <a:srgbClr val="A50021"/>
                  </a:solidFill>
                  <a:latin typeface="ＭＳ ゴシック" panose="020B0609070205080204" pitchFamily="49" charset="-128"/>
                  <a:ea typeface="ＭＳ ゴシック" panose="020B0609070205080204" pitchFamily="49" charset="-128"/>
                </a:rPr>
                <a:t>の先頭記号集合</a:t>
              </a:r>
              <a:endParaRPr lang="en-US" altLang="ja-JP" dirty="0">
                <a:solidFill>
                  <a:srgbClr val="A50021"/>
                </a:solidFill>
                <a:latin typeface="ＭＳ ゴシック" panose="020B0609070205080204" pitchFamily="49" charset="-128"/>
                <a:ea typeface="ＭＳ ゴシック" panose="020B0609070205080204" pitchFamily="49" charset="-128"/>
              </a:endParaRPr>
            </a:p>
          </p:txBody>
        </p:sp>
        <p:grpSp>
          <p:nvGrpSpPr>
            <p:cNvPr id="18" name="グループ化 17">
              <a:extLst>
                <a:ext uri="{FF2B5EF4-FFF2-40B4-BE49-F238E27FC236}">
                  <a16:creationId xmlns:a16="http://schemas.microsoft.com/office/drawing/2014/main" id="{886483D7-8BFC-44A3-AB14-DDC3F841FB86}"/>
                </a:ext>
              </a:extLst>
            </p:cNvPr>
            <p:cNvGrpSpPr/>
            <p:nvPr/>
          </p:nvGrpSpPr>
          <p:grpSpPr>
            <a:xfrm>
              <a:off x="7167149" y="3833843"/>
              <a:ext cx="426330" cy="465541"/>
              <a:chOff x="2849526" y="4656323"/>
              <a:chExt cx="468052" cy="511100"/>
            </a:xfrm>
          </p:grpSpPr>
          <p:sp>
            <p:nvSpPr>
              <p:cNvPr id="15" name="フリーフォーム: 図形 14">
                <a:extLst>
                  <a:ext uri="{FF2B5EF4-FFF2-40B4-BE49-F238E27FC236}">
                    <a16:creationId xmlns:a16="http://schemas.microsoft.com/office/drawing/2014/main" id="{0322489A-DA11-472B-AC74-1956C0D48E84}"/>
                  </a:ext>
                </a:extLst>
              </p:cNvPr>
              <p:cNvSpPr/>
              <p:nvPr/>
            </p:nvSpPr>
            <p:spPr>
              <a:xfrm>
                <a:off x="2849526" y="4883888"/>
                <a:ext cx="404037" cy="283535"/>
              </a:xfrm>
              <a:custGeom>
                <a:avLst/>
                <a:gdLst>
                  <a:gd name="connsiteX0" fmla="*/ 0 w 404037"/>
                  <a:gd name="connsiteY0" fmla="*/ 0 h 283535"/>
                  <a:gd name="connsiteX1" fmla="*/ 0 w 404037"/>
                  <a:gd name="connsiteY1" fmla="*/ 0 h 283535"/>
                  <a:gd name="connsiteX2" fmla="*/ 120502 w 404037"/>
                  <a:gd name="connsiteY2" fmla="*/ 63796 h 283535"/>
                  <a:gd name="connsiteX3" fmla="*/ 127590 w 404037"/>
                  <a:gd name="connsiteY3" fmla="*/ 70884 h 283535"/>
                  <a:gd name="connsiteX4" fmla="*/ 191386 w 404037"/>
                  <a:gd name="connsiteY4" fmla="*/ 198475 h 283535"/>
                  <a:gd name="connsiteX5" fmla="*/ 191386 w 404037"/>
                  <a:gd name="connsiteY5" fmla="*/ 283535 h 283535"/>
                  <a:gd name="connsiteX6" fmla="*/ 191386 w 404037"/>
                  <a:gd name="connsiteY6" fmla="*/ 283535 h 283535"/>
                  <a:gd name="connsiteX7" fmla="*/ 233916 w 404037"/>
                  <a:gd name="connsiteY7" fmla="*/ 191386 h 283535"/>
                  <a:gd name="connsiteX8" fmla="*/ 248093 w 404037"/>
                  <a:gd name="connsiteY8" fmla="*/ 155945 h 283535"/>
                  <a:gd name="connsiteX9" fmla="*/ 276446 w 404037"/>
                  <a:gd name="connsiteY9" fmla="*/ 134679 h 283535"/>
                  <a:gd name="connsiteX10" fmla="*/ 404037 w 404037"/>
                  <a:gd name="connsiteY10" fmla="*/ 14177 h 283535"/>
                  <a:gd name="connsiteX11" fmla="*/ 340241 w 404037"/>
                  <a:gd name="connsiteY11" fmla="*/ 99238 h 2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4037" h="283535">
                    <a:moveTo>
                      <a:pt x="0" y="0"/>
                    </a:moveTo>
                    <a:lnTo>
                      <a:pt x="0" y="0"/>
                    </a:lnTo>
                    <a:cubicBezTo>
                      <a:pt x="143646" y="47882"/>
                      <a:pt x="81897" y="-546"/>
                      <a:pt x="120502" y="63796"/>
                    </a:cubicBezTo>
                    <a:cubicBezTo>
                      <a:pt x="122221" y="66661"/>
                      <a:pt x="125227" y="68521"/>
                      <a:pt x="127590" y="70884"/>
                    </a:cubicBezTo>
                    <a:lnTo>
                      <a:pt x="191386" y="198475"/>
                    </a:lnTo>
                    <a:lnTo>
                      <a:pt x="191386" y="283535"/>
                    </a:lnTo>
                    <a:lnTo>
                      <a:pt x="191386" y="283535"/>
                    </a:lnTo>
                    <a:cubicBezTo>
                      <a:pt x="205563" y="252819"/>
                      <a:pt x="220176" y="222300"/>
                      <a:pt x="233916" y="191386"/>
                    </a:cubicBezTo>
                    <a:cubicBezTo>
                      <a:pt x="239084" y="179759"/>
                      <a:pt x="240459" y="166124"/>
                      <a:pt x="248093" y="155945"/>
                    </a:cubicBezTo>
                    <a:cubicBezTo>
                      <a:pt x="255181" y="146494"/>
                      <a:pt x="276446" y="134679"/>
                      <a:pt x="276446" y="134679"/>
                    </a:cubicBezTo>
                    <a:lnTo>
                      <a:pt x="404037" y="14177"/>
                    </a:lnTo>
                    <a:lnTo>
                      <a:pt x="340241" y="99238"/>
                    </a:lnTo>
                  </a:path>
                </a:pathLst>
              </a:cu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17" name="テキスト ボックス 16">
                <a:extLst>
                  <a:ext uri="{FF2B5EF4-FFF2-40B4-BE49-F238E27FC236}">
                    <a16:creationId xmlns:a16="http://schemas.microsoft.com/office/drawing/2014/main" id="{8BFDC55E-E0C0-4018-9539-02F8E71ED1AC}"/>
                  </a:ext>
                </a:extLst>
              </p:cNvPr>
              <p:cNvSpPr txBox="1"/>
              <p:nvPr/>
            </p:nvSpPr>
            <p:spPr>
              <a:xfrm>
                <a:off x="2849526" y="4656323"/>
                <a:ext cx="468052" cy="369332"/>
              </a:xfrm>
              <a:prstGeom prst="rect">
                <a:avLst/>
              </a:prstGeom>
              <a:noFill/>
            </p:spPr>
            <p:txBody>
              <a:bodyPr wrap="square" rtlCol="0">
                <a:spAutoFit/>
              </a:bodyPr>
              <a:lstStyle/>
              <a:p>
                <a:r>
                  <a:rPr lang="ja-JP" altLang="en-US" b="1" dirty="0">
                    <a:solidFill>
                      <a:srgbClr val="FF0000"/>
                    </a:solidFill>
                  </a:rPr>
                  <a:t>ー</a:t>
                </a:r>
                <a:endParaRPr kumimoji="1" lang="ja-JP" altLang="en-US" b="1" dirty="0">
                  <a:solidFill>
                    <a:srgbClr val="FF0000"/>
                  </a:solidFill>
                </a:endParaRPr>
              </a:p>
            </p:txBody>
          </p:sp>
        </p:grpSp>
      </p:grpSp>
      <p:sp>
        <p:nvSpPr>
          <p:cNvPr id="20" name="テキスト ボックス 19">
            <a:extLst>
              <a:ext uri="{FF2B5EF4-FFF2-40B4-BE49-F238E27FC236}">
                <a16:creationId xmlns:a16="http://schemas.microsoft.com/office/drawing/2014/main" id="{DC86BF40-1156-4396-90AB-FA382C7E7E85}"/>
              </a:ext>
            </a:extLst>
          </p:cNvPr>
          <p:cNvSpPr txBox="1"/>
          <p:nvPr/>
        </p:nvSpPr>
        <p:spPr>
          <a:xfrm>
            <a:off x="843570" y="1950116"/>
            <a:ext cx="3168352" cy="398764"/>
          </a:xfrm>
          <a:prstGeom prst="rect">
            <a:avLst/>
          </a:prstGeom>
          <a:noFill/>
        </p:spPr>
        <p:txBody>
          <a:bodyPr wrap="square" rtlCol="0">
            <a:spAutoFit/>
          </a:bodyPr>
          <a:lstStyle/>
          <a:p>
            <a:pPr>
              <a:lnSpc>
                <a:spcPct val="114000"/>
              </a:lnSpc>
            </a:pPr>
            <a:r>
              <a:rPr lang="ja-JP" altLang="en-US" sz="2000" dirty="0">
                <a:solidFill>
                  <a:srgbClr val="0000FF"/>
                </a:solidFill>
                <a:latin typeface="ＭＳ ゴシック" panose="020B0609070205080204" pitchFamily="49" charset="-128"/>
                <a:ea typeface="ＭＳ ゴシック" panose="020B0609070205080204" pitchFamily="49" charset="-128"/>
              </a:rPr>
              <a:t>■ 先頭記号集合の例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E365BC9B-1CE6-44EC-BF73-66855ECCA209}"/>
              </a:ext>
            </a:extLst>
          </p:cNvPr>
          <p:cNvSpPr>
            <a:spLocks noGrp="1"/>
          </p:cNvSpPr>
          <p:nvPr>
            <p:ph type="sldNum" sz="quarter" idx="12"/>
          </p:nvPr>
        </p:nvSpPr>
        <p:spPr/>
        <p:txBody>
          <a:bodyPr/>
          <a:lstStyle/>
          <a:p>
            <a:fld id="{298ED2B0-D1F5-47FC-995F-367967ECAFA7}" type="slidenum">
              <a:rPr kumimoji="1" lang="ja-JP" altLang="en-US" smtClean="0"/>
              <a:pPr/>
              <a:t>13</a:t>
            </a:fld>
            <a:endParaRPr kumimoji="1" lang="ja-JP" altLang="en-US"/>
          </a:p>
        </p:txBody>
      </p:sp>
    </p:spTree>
    <p:extLst>
      <p:ext uri="{BB962C8B-B14F-4D97-AF65-F5344CB8AC3E}">
        <p14:creationId xmlns:p14="http://schemas.microsoft.com/office/powerpoint/2010/main" val="2368394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 name="グループ化 199">
            <a:extLst>
              <a:ext uri="{FF2B5EF4-FFF2-40B4-BE49-F238E27FC236}">
                <a16:creationId xmlns:a16="http://schemas.microsoft.com/office/drawing/2014/main" id="{310CBEB5-CEC7-48E0-B878-059B67015AD9}"/>
              </a:ext>
            </a:extLst>
          </p:cNvPr>
          <p:cNvGrpSpPr/>
          <p:nvPr/>
        </p:nvGrpSpPr>
        <p:grpSpPr>
          <a:xfrm>
            <a:off x="7208033" y="5056189"/>
            <a:ext cx="360040" cy="741151"/>
            <a:chOff x="1660597" y="3058214"/>
            <a:chExt cx="360040" cy="741151"/>
          </a:xfrm>
        </p:grpSpPr>
        <p:cxnSp>
          <p:nvCxnSpPr>
            <p:cNvPr id="201" name="直線コネクタ 200">
              <a:extLst>
                <a:ext uri="{FF2B5EF4-FFF2-40B4-BE49-F238E27FC236}">
                  <a16:creationId xmlns:a16="http://schemas.microsoft.com/office/drawing/2014/main" id="{85842CCB-3878-4C51-B7FF-C0C8CA057E6A}"/>
                </a:ext>
              </a:extLst>
            </p:cNvPr>
            <p:cNvCxnSpPr>
              <a:cxnSpLocks/>
            </p:cNvCxnSpPr>
            <p:nvPr/>
          </p:nvCxnSpPr>
          <p:spPr>
            <a:xfrm flipH="1" flipV="1">
              <a:off x="1833957" y="3058214"/>
              <a:ext cx="6660" cy="553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02" name="楕円 201">
              <a:extLst>
                <a:ext uri="{FF2B5EF4-FFF2-40B4-BE49-F238E27FC236}">
                  <a16:creationId xmlns:a16="http://schemas.microsoft.com/office/drawing/2014/main" id="{426247D5-FD58-4989-8CDB-8C054E665732}"/>
                </a:ext>
              </a:extLst>
            </p:cNvPr>
            <p:cNvSpPr/>
            <p:nvPr/>
          </p:nvSpPr>
          <p:spPr>
            <a:xfrm>
              <a:off x="1660597" y="3434695"/>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3" name="テキスト ボックス 202">
                  <a:extLst>
                    <a:ext uri="{FF2B5EF4-FFF2-40B4-BE49-F238E27FC236}">
                      <a16:creationId xmlns:a16="http://schemas.microsoft.com/office/drawing/2014/main" id="{83C9726F-BD03-471A-BEA3-5B43283D9366}"/>
                    </a:ext>
                  </a:extLst>
                </p:cNvPr>
                <p:cNvSpPr txBox="1"/>
                <p:nvPr/>
              </p:nvSpPr>
              <p:spPr>
                <a:xfrm>
                  <a:off x="1689513" y="3399255"/>
                  <a:ext cx="30277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𝜖</m:t>
                        </m:r>
                      </m:oMath>
                    </m:oMathPara>
                  </a14:m>
                  <a:endParaRPr kumimoji="1" lang="ja-JP" altLang="en-US" sz="2000" dirty="0"/>
                </a:p>
              </p:txBody>
            </p:sp>
          </mc:Choice>
          <mc:Fallback xmlns="">
            <p:sp>
              <p:nvSpPr>
                <p:cNvPr id="203" name="テキスト ボックス 202">
                  <a:extLst>
                    <a:ext uri="{FF2B5EF4-FFF2-40B4-BE49-F238E27FC236}">
                      <a16:creationId xmlns:a16="http://schemas.microsoft.com/office/drawing/2014/main" id="{83C9726F-BD03-471A-BEA3-5B43283D9366}"/>
                    </a:ext>
                  </a:extLst>
                </p:cNvPr>
                <p:cNvSpPr txBox="1">
                  <a:spLocks noRot="1" noChangeAspect="1" noMove="1" noResize="1" noEditPoints="1" noAdjustHandles="1" noChangeArrowheads="1" noChangeShapeType="1" noTextEdit="1"/>
                </p:cNvSpPr>
                <p:nvPr/>
              </p:nvSpPr>
              <p:spPr>
                <a:xfrm>
                  <a:off x="1689513" y="3399255"/>
                  <a:ext cx="302772" cy="400110"/>
                </a:xfrm>
                <a:prstGeom prst="rect">
                  <a:avLst/>
                </a:prstGeom>
                <a:blipFill>
                  <a:blip r:embed="rId2"/>
                  <a:stretch>
                    <a:fillRect/>
                  </a:stretch>
                </a:blipFill>
              </p:spPr>
              <p:txBody>
                <a:bodyPr/>
                <a:lstStyle/>
                <a:p>
                  <a:r>
                    <a:rPr lang="ja-JP" altLang="en-US">
                      <a:noFill/>
                    </a:rPr>
                    <a:t> </a:t>
                  </a:r>
                </a:p>
              </p:txBody>
            </p:sp>
          </mc:Fallback>
        </mc:AlternateContent>
      </p:grpSp>
      <p:grpSp>
        <p:nvGrpSpPr>
          <p:cNvPr id="180" name="グループ化 179">
            <a:extLst>
              <a:ext uri="{FF2B5EF4-FFF2-40B4-BE49-F238E27FC236}">
                <a16:creationId xmlns:a16="http://schemas.microsoft.com/office/drawing/2014/main" id="{5E52831D-E4F2-47C3-B9A4-0A1CF2BE39A5}"/>
              </a:ext>
            </a:extLst>
          </p:cNvPr>
          <p:cNvGrpSpPr/>
          <p:nvPr/>
        </p:nvGrpSpPr>
        <p:grpSpPr>
          <a:xfrm>
            <a:off x="6595835" y="5628308"/>
            <a:ext cx="360040" cy="741151"/>
            <a:chOff x="1660597" y="3058214"/>
            <a:chExt cx="360040" cy="741151"/>
          </a:xfrm>
        </p:grpSpPr>
        <p:cxnSp>
          <p:nvCxnSpPr>
            <p:cNvPr id="181" name="直線コネクタ 180">
              <a:extLst>
                <a:ext uri="{FF2B5EF4-FFF2-40B4-BE49-F238E27FC236}">
                  <a16:creationId xmlns:a16="http://schemas.microsoft.com/office/drawing/2014/main" id="{294C785A-CC3E-47E0-9626-00913562C9C1}"/>
                </a:ext>
              </a:extLst>
            </p:cNvPr>
            <p:cNvCxnSpPr>
              <a:cxnSpLocks/>
            </p:cNvCxnSpPr>
            <p:nvPr/>
          </p:nvCxnSpPr>
          <p:spPr>
            <a:xfrm flipH="1" flipV="1">
              <a:off x="1833957" y="3058214"/>
              <a:ext cx="6660" cy="553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楕円 181">
              <a:extLst>
                <a:ext uri="{FF2B5EF4-FFF2-40B4-BE49-F238E27FC236}">
                  <a16:creationId xmlns:a16="http://schemas.microsoft.com/office/drawing/2014/main" id="{4F914436-9692-4AB3-9397-97FBAD5E7819}"/>
                </a:ext>
              </a:extLst>
            </p:cNvPr>
            <p:cNvSpPr/>
            <p:nvPr/>
          </p:nvSpPr>
          <p:spPr>
            <a:xfrm>
              <a:off x="1660597" y="3434695"/>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3" name="テキスト ボックス 182">
                  <a:extLst>
                    <a:ext uri="{FF2B5EF4-FFF2-40B4-BE49-F238E27FC236}">
                      <a16:creationId xmlns:a16="http://schemas.microsoft.com/office/drawing/2014/main" id="{39219054-DE08-434B-9736-E84794FAC2B7}"/>
                    </a:ext>
                  </a:extLst>
                </p:cNvPr>
                <p:cNvSpPr txBox="1"/>
                <p:nvPr/>
              </p:nvSpPr>
              <p:spPr>
                <a:xfrm>
                  <a:off x="1689513" y="3399255"/>
                  <a:ext cx="30277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𝜖</m:t>
                        </m:r>
                      </m:oMath>
                    </m:oMathPara>
                  </a14:m>
                  <a:endParaRPr kumimoji="1" lang="ja-JP" altLang="en-US" sz="2000" dirty="0"/>
                </a:p>
              </p:txBody>
            </p:sp>
          </mc:Choice>
          <mc:Fallback xmlns="">
            <p:sp>
              <p:nvSpPr>
                <p:cNvPr id="183" name="テキスト ボックス 182">
                  <a:extLst>
                    <a:ext uri="{FF2B5EF4-FFF2-40B4-BE49-F238E27FC236}">
                      <a16:creationId xmlns:a16="http://schemas.microsoft.com/office/drawing/2014/main" id="{39219054-DE08-434B-9736-E84794FAC2B7}"/>
                    </a:ext>
                  </a:extLst>
                </p:cNvPr>
                <p:cNvSpPr txBox="1">
                  <a:spLocks noRot="1" noChangeAspect="1" noMove="1" noResize="1" noEditPoints="1" noAdjustHandles="1" noChangeArrowheads="1" noChangeShapeType="1" noTextEdit="1"/>
                </p:cNvSpPr>
                <p:nvPr/>
              </p:nvSpPr>
              <p:spPr>
                <a:xfrm>
                  <a:off x="1689513" y="3399255"/>
                  <a:ext cx="302772" cy="400110"/>
                </a:xfrm>
                <a:prstGeom prst="rect">
                  <a:avLst/>
                </a:prstGeom>
                <a:blipFill>
                  <a:blip r:embed="rId3"/>
                  <a:stretch>
                    <a:fillRect/>
                  </a:stretch>
                </a:blipFill>
              </p:spPr>
              <p:txBody>
                <a:bodyPr/>
                <a:lstStyle/>
                <a:p>
                  <a:r>
                    <a:rPr lang="ja-JP" altLang="en-US">
                      <a:noFill/>
                    </a:rPr>
                    <a:t> </a:t>
                  </a:r>
                </a:p>
              </p:txBody>
            </p:sp>
          </mc:Fallback>
        </mc:AlternateContent>
      </p:grpSp>
      <p:grpSp>
        <p:nvGrpSpPr>
          <p:cNvPr id="184" name="グループ化 183">
            <a:extLst>
              <a:ext uri="{FF2B5EF4-FFF2-40B4-BE49-F238E27FC236}">
                <a16:creationId xmlns:a16="http://schemas.microsoft.com/office/drawing/2014/main" id="{9C9E1570-34DE-45E8-AC3E-6A47C409D028}"/>
              </a:ext>
            </a:extLst>
          </p:cNvPr>
          <p:cNvGrpSpPr/>
          <p:nvPr/>
        </p:nvGrpSpPr>
        <p:grpSpPr>
          <a:xfrm>
            <a:off x="5834189" y="5632938"/>
            <a:ext cx="360040" cy="741151"/>
            <a:chOff x="905335" y="3055613"/>
            <a:chExt cx="360040" cy="741151"/>
          </a:xfrm>
        </p:grpSpPr>
        <p:cxnSp>
          <p:nvCxnSpPr>
            <p:cNvPr id="185" name="直線コネクタ 184">
              <a:extLst>
                <a:ext uri="{FF2B5EF4-FFF2-40B4-BE49-F238E27FC236}">
                  <a16:creationId xmlns:a16="http://schemas.microsoft.com/office/drawing/2014/main" id="{B131CB7D-9E2E-4B7F-8445-B7AC7F0FDAE9}"/>
                </a:ext>
              </a:extLst>
            </p:cNvPr>
            <p:cNvCxnSpPr>
              <a:cxnSpLocks/>
            </p:cNvCxnSpPr>
            <p:nvPr/>
          </p:nvCxnSpPr>
          <p:spPr>
            <a:xfrm flipH="1" flipV="1">
              <a:off x="1078695" y="3055613"/>
              <a:ext cx="6660" cy="553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楕円 185">
              <a:extLst>
                <a:ext uri="{FF2B5EF4-FFF2-40B4-BE49-F238E27FC236}">
                  <a16:creationId xmlns:a16="http://schemas.microsoft.com/office/drawing/2014/main" id="{BEA931B9-60B0-4C0C-9336-BFC0CE4EC700}"/>
                </a:ext>
              </a:extLst>
            </p:cNvPr>
            <p:cNvSpPr/>
            <p:nvPr/>
          </p:nvSpPr>
          <p:spPr>
            <a:xfrm>
              <a:off x="905335" y="3432094"/>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テキスト ボックス 186">
              <a:extLst>
                <a:ext uri="{FF2B5EF4-FFF2-40B4-BE49-F238E27FC236}">
                  <a16:creationId xmlns:a16="http://schemas.microsoft.com/office/drawing/2014/main" id="{1761CD70-A76D-4D73-B640-43A88D5BA3AE}"/>
                </a:ext>
              </a:extLst>
            </p:cNvPr>
            <p:cNvSpPr txBox="1"/>
            <p:nvPr/>
          </p:nvSpPr>
          <p:spPr>
            <a:xfrm>
              <a:off x="934251" y="3396654"/>
              <a:ext cx="302772" cy="400110"/>
            </a:xfrm>
            <a:prstGeom prst="rect">
              <a:avLst/>
            </a:prstGeom>
            <a:noFill/>
          </p:spPr>
          <p:txBody>
            <a:bodyPr wrap="square" rtlCol="0">
              <a:spAutoFit/>
            </a:bodyPr>
            <a:lstStyle/>
            <a:p>
              <a:r>
                <a:rPr lang="en-US" altLang="ja-JP" sz="2000" dirty="0"/>
                <a:t>5</a:t>
              </a:r>
              <a:endParaRPr kumimoji="1" lang="ja-JP" altLang="en-US" sz="2000" dirty="0"/>
            </a:p>
          </p:txBody>
        </p:sp>
      </p:grpSp>
      <p:grpSp>
        <p:nvGrpSpPr>
          <p:cNvPr id="188" name="グループ化 187">
            <a:extLst>
              <a:ext uri="{FF2B5EF4-FFF2-40B4-BE49-F238E27FC236}">
                <a16:creationId xmlns:a16="http://schemas.microsoft.com/office/drawing/2014/main" id="{20D7F8A3-9694-4A36-85EA-E487BDA82E66}"/>
              </a:ext>
            </a:extLst>
          </p:cNvPr>
          <p:cNvGrpSpPr/>
          <p:nvPr/>
        </p:nvGrpSpPr>
        <p:grpSpPr>
          <a:xfrm>
            <a:off x="5832938" y="5073517"/>
            <a:ext cx="1161357" cy="726289"/>
            <a:chOff x="4393703" y="4865732"/>
            <a:chExt cx="1161357" cy="726289"/>
          </a:xfrm>
        </p:grpSpPr>
        <p:cxnSp>
          <p:nvCxnSpPr>
            <p:cNvPr id="189" name="直線コネクタ 188">
              <a:extLst>
                <a:ext uri="{FF2B5EF4-FFF2-40B4-BE49-F238E27FC236}">
                  <a16:creationId xmlns:a16="http://schemas.microsoft.com/office/drawing/2014/main" id="{2E3221D6-5104-4DE1-A746-2E3FBE2B673C}"/>
                </a:ext>
              </a:extLst>
            </p:cNvPr>
            <p:cNvCxnSpPr>
              <a:cxnSpLocks/>
            </p:cNvCxnSpPr>
            <p:nvPr/>
          </p:nvCxnSpPr>
          <p:spPr>
            <a:xfrm flipH="1" flipV="1">
              <a:off x="4963641" y="4869916"/>
              <a:ext cx="372979" cy="5321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205AEA6-3DA4-4F19-AED7-A989C3412208}"/>
                </a:ext>
              </a:extLst>
            </p:cNvPr>
            <p:cNvCxnSpPr/>
            <p:nvPr/>
          </p:nvCxnSpPr>
          <p:spPr>
            <a:xfrm flipV="1">
              <a:off x="4573723" y="4865732"/>
              <a:ext cx="382938" cy="5363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1" name="グループ化 190">
              <a:extLst>
                <a:ext uri="{FF2B5EF4-FFF2-40B4-BE49-F238E27FC236}">
                  <a16:creationId xmlns:a16="http://schemas.microsoft.com/office/drawing/2014/main" id="{D839A1D3-268C-4366-BD7D-C76F8E106F2B}"/>
                </a:ext>
              </a:extLst>
            </p:cNvPr>
            <p:cNvGrpSpPr/>
            <p:nvPr/>
          </p:nvGrpSpPr>
          <p:grpSpPr>
            <a:xfrm>
              <a:off x="4393703" y="5181965"/>
              <a:ext cx="360040" cy="400110"/>
              <a:chOff x="2411760" y="3105528"/>
              <a:chExt cx="360040" cy="400110"/>
            </a:xfrm>
          </p:grpSpPr>
          <p:sp>
            <p:nvSpPr>
              <p:cNvPr id="195" name="楕円 194">
                <a:extLst>
                  <a:ext uri="{FF2B5EF4-FFF2-40B4-BE49-F238E27FC236}">
                    <a16:creationId xmlns:a16="http://schemas.microsoft.com/office/drawing/2014/main" id="{B58C54CE-C118-4958-85DF-FCB64C21BBA9}"/>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テキスト ボックス 195">
                <a:extLst>
                  <a:ext uri="{FF2B5EF4-FFF2-40B4-BE49-F238E27FC236}">
                    <a16:creationId xmlns:a16="http://schemas.microsoft.com/office/drawing/2014/main" id="{48CAA602-3A68-4E85-8DFE-3EADE19C7AF0}"/>
                  </a:ext>
                </a:extLst>
              </p:cNvPr>
              <p:cNvSpPr txBox="1"/>
              <p:nvPr/>
            </p:nvSpPr>
            <p:spPr>
              <a:xfrm>
                <a:off x="2440676" y="3105528"/>
                <a:ext cx="302772" cy="400110"/>
              </a:xfrm>
              <a:prstGeom prst="rect">
                <a:avLst/>
              </a:prstGeom>
              <a:noFill/>
            </p:spPr>
            <p:txBody>
              <a:bodyPr wrap="square" rtlCol="0">
                <a:spAutoFit/>
              </a:bodyPr>
              <a:lstStyle/>
              <a:p>
                <a:r>
                  <a:rPr kumimoji="1" lang="en-US" altLang="ja-JP" sz="2000" dirty="0"/>
                  <a:t>F</a:t>
                </a:r>
                <a:endParaRPr kumimoji="1" lang="ja-JP" altLang="en-US" sz="2000" dirty="0"/>
              </a:p>
            </p:txBody>
          </p:sp>
        </p:grpSp>
        <p:grpSp>
          <p:nvGrpSpPr>
            <p:cNvPr id="192" name="グループ化 191">
              <a:extLst>
                <a:ext uri="{FF2B5EF4-FFF2-40B4-BE49-F238E27FC236}">
                  <a16:creationId xmlns:a16="http://schemas.microsoft.com/office/drawing/2014/main" id="{5DDC0E2E-70EE-42C1-A161-E2CC265E8BF1}"/>
                </a:ext>
              </a:extLst>
            </p:cNvPr>
            <p:cNvGrpSpPr/>
            <p:nvPr/>
          </p:nvGrpSpPr>
          <p:grpSpPr>
            <a:xfrm>
              <a:off x="5156600" y="5191911"/>
              <a:ext cx="398460" cy="400110"/>
              <a:chOff x="4723668" y="5204721"/>
              <a:chExt cx="398460" cy="400110"/>
            </a:xfrm>
          </p:grpSpPr>
          <p:sp>
            <p:nvSpPr>
              <p:cNvPr id="193" name="楕円 192">
                <a:extLst>
                  <a:ext uri="{FF2B5EF4-FFF2-40B4-BE49-F238E27FC236}">
                    <a16:creationId xmlns:a16="http://schemas.microsoft.com/office/drawing/2014/main" id="{A1E47D0C-DC57-4D8E-BFFB-3287CF854F44}"/>
                  </a:ext>
                </a:extLst>
              </p:cNvPr>
              <p:cNvSpPr/>
              <p:nvPr/>
            </p:nvSpPr>
            <p:spPr>
              <a:xfrm>
                <a:off x="4723668" y="5234845"/>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テキスト ボックス 193">
                <a:extLst>
                  <a:ext uri="{FF2B5EF4-FFF2-40B4-BE49-F238E27FC236}">
                    <a16:creationId xmlns:a16="http://schemas.microsoft.com/office/drawing/2014/main" id="{96AFB897-A918-475E-9CCA-5050A5938B62}"/>
                  </a:ext>
                </a:extLst>
              </p:cNvPr>
              <p:cNvSpPr txBox="1"/>
              <p:nvPr/>
            </p:nvSpPr>
            <p:spPr>
              <a:xfrm>
                <a:off x="4726648" y="5204721"/>
                <a:ext cx="395480" cy="400110"/>
              </a:xfrm>
              <a:prstGeom prst="rect">
                <a:avLst/>
              </a:prstGeom>
              <a:noFill/>
            </p:spPr>
            <p:txBody>
              <a:bodyPr wrap="square" rtlCol="0">
                <a:spAutoFit/>
              </a:bodyPr>
              <a:lstStyle/>
              <a:p>
                <a:r>
                  <a:rPr lang="en-US" altLang="ja-JP" sz="2000" dirty="0"/>
                  <a:t>T’</a:t>
                </a:r>
                <a:endParaRPr kumimoji="1" lang="ja-JP" altLang="en-US" sz="2000" dirty="0"/>
              </a:p>
            </p:txBody>
          </p:sp>
        </p:grpSp>
      </p:grpSp>
      <p:grpSp>
        <p:nvGrpSpPr>
          <p:cNvPr id="225" name="グループ化 224">
            <a:extLst>
              <a:ext uri="{FF2B5EF4-FFF2-40B4-BE49-F238E27FC236}">
                <a16:creationId xmlns:a16="http://schemas.microsoft.com/office/drawing/2014/main" id="{D3365EA8-BFB4-4C50-9D35-B484726AA6CA}"/>
              </a:ext>
            </a:extLst>
          </p:cNvPr>
          <p:cNvGrpSpPr/>
          <p:nvPr/>
        </p:nvGrpSpPr>
        <p:grpSpPr>
          <a:xfrm>
            <a:off x="6201447" y="4538620"/>
            <a:ext cx="1400813" cy="716343"/>
            <a:chOff x="5691467" y="4179431"/>
            <a:chExt cx="1400813" cy="716343"/>
          </a:xfrm>
        </p:grpSpPr>
        <p:cxnSp>
          <p:nvCxnSpPr>
            <p:cNvPr id="71" name="直線コネクタ 70">
              <a:extLst>
                <a:ext uri="{FF2B5EF4-FFF2-40B4-BE49-F238E27FC236}">
                  <a16:creationId xmlns:a16="http://schemas.microsoft.com/office/drawing/2014/main" id="{ECAEE879-DBAC-4376-A885-334EC1301539}"/>
                </a:ext>
              </a:extLst>
            </p:cNvPr>
            <p:cNvCxnSpPr>
              <a:cxnSpLocks/>
            </p:cNvCxnSpPr>
            <p:nvPr/>
          </p:nvCxnSpPr>
          <p:spPr>
            <a:xfrm flipH="1" flipV="1">
              <a:off x="6261406" y="4183616"/>
              <a:ext cx="587062" cy="5052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0EB3919-9B98-4F21-9BC7-959CAE8F91AC}"/>
                </a:ext>
              </a:extLst>
            </p:cNvPr>
            <p:cNvCxnSpPr>
              <a:cxnSpLocks/>
            </p:cNvCxnSpPr>
            <p:nvPr/>
          </p:nvCxnSpPr>
          <p:spPr>
            <a:xfrm flipV="1">
              <a:off x="5871487" y="4179431"/>
              <a:ext cx="382938" cy="5363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グループ化 72">
              <a:extLst>
                <a:ext uri="{FF2B5EF4-FFF2-40B4-BE49-F238E27FC236}">
                  <a16:creationId xmlns:a16="http://schemas.microsoft.com/office/drawing/2014/main" id="{5D2D63DA-39D3-462E-A2FC-74669DC5CD38}"/>
                </a:ext>
              </a:extLst>
            </p:cNvPr>
            <p:cNvGrpSpPr/>
            <p:nvPr/>
          </p:nvGrpSpPr>
          <p:grpSpPr>
            <a:xfrm>
              <a:off x="5691467" y="4495664"/>
              <a:ext cx="360040" cy="400110"/>
              <a:chOff x="2411760" y="3105528"/>
              <a:chExt cx="360040" cy="400110"/>
            </a:xfrm>
          </p:grpSpPr>
          <p:sp>
            <p:nvSpPr>
              <p:cNvPr id="74" name="楕円 73">
                <a:extLst>
                  <a:ext uri="{FF2B5EF4-FFF2-40B4-BE49-F238E27FC236}">
                    <a16:creationId xmlns:a16="http://schemas.microsoft.com/office/drawing/2014/main" id="{B17EB7A5-16C6-4AEE-8E15-0E76C444F44E}"/>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E2A235E8-D23C-47A5-A3B3-4FD7C6E69C91}"/>
                  </a:ext>
                </a:extLst>
              </p:cNvPr>
              <p:cNvSpPr txBox="1"/>
              <p:nvPr/>
            </p:nvSpPr>
            <p:spPr>
              <a:xfrm>
                <a:off x="2440676" y="3105528"/>
                <a:ext cx="302772" cy="400110"/>
              </a:xfrm>
              <a:prstGeom prst="rect">
                <a:avLst/>
              </a:prstGeom>
              <a:noFill/>
            </p:spPr>
            <p:txBody>
              <a:bodyPr wrap="square" rtlCol="0">
                <a:spAutoFit/>
              </a:bodyPr>
              <a:lstStyle/>
              <a:p>
                <a:r>
                  <a:rPr lang="en-US" altLang="ja-JP" sz="2000" dirty="0"/>
                  <a:t>T</a:t>
                </a:r>
                <a:endParaRPr kumimoji="1" lang="ja-JP" altLang="en-US" sz="2000" dirty="0"/>
              </a:p>
            </p:txBody>
          </p:sp>
        </p:grpSp>
        <p:grpSp>
          <p:nvGrpSpPr>
            <p:cNvPr id="76" name="グループ化 75">
              <a:extLst>
                <a:ext uri="{FF2B5EF4-FFF2-40B4-BE49-F238E27FC236}">
                  <a16:creationId xmlns:a16="http://schemas.microsoft.com/office/drawing/2014/main" id="{AD854BA8-E0BA-44CA-9152-FE4D6FB9DB4D}"/>
                </a:ext>
              </a:extLst>
            </p:cNvPr>
            <p:cNvGrpSpPr/>
            <p:nvPr/>
          </p:nvGrpSpPr>
          <p:grpSpPr>
            <a:xfrm>
              <a:off x="6693820" y="4495664"/>
              <a:ext cx="398460" cy="400110"/>
              <a:chOff x="4723668" y="5204721"/>
              <a:chExt cx="398460" cy="400110"/>
            </a:xfrm>
          </p:grpSpPr>
          <p:sp>
            <p:nvSpPr>
              <p:cNvPr id="77" name="楕円 76">
                <a:extLst>
                  <a:ext uri="{FF2B5EF4-FFF2-40B4-BE49-F238E27FC236}">
                    <a16:creationId xmlns:a16="http://schemas.microsoft.com/office/drawing/2014/main" id="{1DE9E826-5C10-470B-BF37-C7B79670C6DF}"/>
                  </a:ext>
                </a:extLst>
              </p:cNvPr>
              <p:cNvSpPr/>
              <p:nvPr/>
            </p:nvSpPr>
            <p:spPr>
              <a:xfrm>
                <a:off x="4723668" y="5234845"/>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7A95C491-B320-4289-B39F-BA57B4C4CC87}"/>
                  </a:ext>
                </a:extLst>
              </p:cNvPr>
              <p:cNvSpPr txBox="1"/>
              <p:nvPr/>
            </p:nvSpPr>
            <p:spPr>
              <a:xfrm>
                <a:off x="4726648" y="5204721"/>
                <a:ext cx="395480" cy="400110"/>
              </a:xfrm>
              <a:prstGeom prst="rect">
                <a:avLst/>
              </a:prstGeom>
              <a:noFill/>
            </p:spPr>
            <p:txBody>
              <a:bodyPr wrap="square" rtlCol="0">
                <a:spAutoFit/>
              </a:bodyPr>
              <a:lstStyle/>
              <a:p>
                <a:r>
                  <a:rPr lang="en-US" altLang="ja-JP" sz="2000" dirty="0"/>
                  <a:t>E’</a:t>
                </a:r>
                <a:endParaRPr kumimoji="1" lang="ja-JP" altLang="en-US" sz="2000" dirty="0"/>
              </a:p>
            </p:txBody>
          </p:sp>
        </p:grpSp>
      </p:grpSp>
      <p:grpSp>
        <p:nvGrpSpPr>
          <p:cNvPr id="224" name="グループ化 223">
            <a:extLst>
              <a:ext uri="{FF2B5EF4-FFF2-40B4-BE49-F238E27FC236}">
                <a16:creationId xmlns:a16="http://schemas.microsoft.com/office/drawing/2014/main" id="{EC17E0E8-763D-40E2-B55A-D2BABE9D756E}"/>
              </a:ext>
            </a:extLst>
          </p:cNvPr>
          <p:cNvGrpSpPr/>
          <p:nvPr/>
        </p:nvGrpSpPr>
        <p:grpSpPr>
          <a:xfrm>
            <a:off x="5210247" y="3967284"/>
            <a:ext cx="1734178" cy="755986"/>
            <a:chOff x="4700267" y="3608095"/>
            <a:chExt cx="1734178" cy="755986"/>
          </a:xfrm>
        </p:grpSpPr>
        <p:cxnSp>
          <p:nvCxnSpPr>
            <p:cNvPr id="213" name="直線コネクタ 212">
              <a:extLst>
                <a:ext uri="{FF2B5EF4-FFF2-40B4-BE49-F238E27FC236}">
                  <a16:creationId xmlns:a16="http://schemas.microsoft.com/office/drawing/2014/main" id="{3917383B-A4DA-4A0C-83CD-2C9168BE05C8}"/>
                </a:ext>
              </a:extLst>
            </p:cNvPr>
            <p:cNvCxnSpPr/>
            <p:nvPr/>
          </p:nvCxnSpPr>
          <p:spPr>
            <a:xfrm flipV="1">
              <a:off x="4880287" y="3608095"/>
              <a:ext cx="382938" cy="5363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楕円 213">
              <a:extLst>
                <a:ext uri="{FF2B5EF4-FFF2-40B4-BE49-F238E27FC236}">
                  <a16:creationId xmlns:a16="http://schemas.microsoft.com/office/drawing/2014/main" id="{09BD7592-13DA-4E9D-BA4F-E9A58ECEBCBD}"/>
                </a:ext>
              </a:extLst>
            </p:cNvPr>
            <p:cNvSpPr/>
            <p:nvPr/>
          </p:nvSpPr>
          <p:spPr>
            <a:xfrm>
              <a:off x="4700267" y="3959768"/>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テキスト ボックス 214">
              <a:extLst>
                <a:ext uri="{FF2B5EF4-FFF2-40B4-BE49-F238E27FC236}">
                  <a16:creationId xmlns:a16="http://schemas.microsoft.com/office/drawing/2014/main" id="{6B499032-06B2-405C-AF48-D58903AC16AA}"/>
                </a:ext>
              </a:extLst>
            </p:cNvPr>
            <p:cNvSpPr txBox="1"/>
            <p:nvPr/>
          </p:nvSpPr>
          <p:spPr>
            <a:xfrm>
              <a:off x="4729183" y="3924328"/>
              <a:ext cx="302772" cy="400110"/>
            </a:xfrm>
            <a:prstGeom prst="rect">
              <a:avLst/>
            </a:prstGeom>
            <a:noFill/>
          </p:spPr>
          <p:txBody>
            <a:bodyPr wrap="square" rtlCol="0">
              <a:spAutoFit/>
            </a:bodyPr>
            <a:lstStyle/>
            <a:p>
              <a:r>
                <a:rPr lang="en-US" altLang="ja-JP" sz="2000" dirty="0"/>
                <a:t>+</a:t>
              </a:r>
              <a:endParaRPr kumimoji="1" lang="ja-JP" altLang="en-US" sz="2000" dirty="0"/>
            </a:p>
          </p:txBody>
        </p:sp>
        <p:cxnSp>
          <p:nvCxnSpPr>
            <p:cNvPr id="207" name="直線コネクタ 206">
              <a:extLst>
                <a:ext uri="{FF2B5EF4-FFF2-40B4-BE49-F238E27FC236}">
                  <a16:creationId xmlns:a16="http://schemas.microsoft.com/office/drawing/2014/main" id="{DF1CE4CA-CEFB-4342-B0BB-5629AB4C7931}"/>
                </a:ext>
              </a:extLst>
            </p:cNvPr>
            <p:cNvCxnSpPr>
              <a:cxnSpLocks/>
            </p:cNvCxnSpPr>
            <p:nvPr/>
          </p:nvCxnSpPr>
          <p:spPr>
            <a:xfrm flipH="1" flipV="1">
              <a:off x="5265862" y="3611780"/>
              <a:ext cx="978980" cy="57806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14FCE4B-2DAB-4D51-A457-458F64B2CBE6}"/>
                </a:ext>
              </a:extLst>
            </p:cNvPr>
            <p:cNvGrpSpPr/>
            <p:nvPr/>
          </p:nvGrpSpPr>
          <p:grpSpPr>
            <a:xfrm>
              <a:off x="6074405" y="3963971"/>
              <a:ext cx="360040" cy="400110"/>
              <a:chOff x="2411760" y="3105528"/>
              <a:chExt cx="360040" cy="400110"/>
            </a:xfrm>
          </p:grpSpPr>
          <p:sp>
            <p:nvSpPr>
              <p:cNvPr id="80" name="楕円 79">
                <a:extLst>
                  <a:ext uri="{FF2B5EF4-FFF2-40B4-BE49-F238E27FC236}">
                    <a16:creationId xmlns:a16="http://schemas.microsoft.com/office/drawing/2014/main" id="{F8F8F05D-EDB4-41F1-A558-E5C404E012B2}"/>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CEABBA70-9395-4D51-B715-C2715C9370A1}"/>
                  </a:ext>
                </a:extLst>
              </p:cNvPr>
              <p:cNvSpPr txBox="1"/>
              <p:nvPr/>
            </p:nvSpPr>
            <p:spPr>
              <a:xfrm>
                <a:off x="2440676" y="3105528"/>
                <a:ext cx="302772" cy="400110"/>
              </a:xfrm>
              <a:prstGeom prst="rect">
                <a:avLst/>
              </a:prstGeom>
              <a:noFill/>
            </p:spPr>
            <p:txBody>
              <a:bodyPr wrap="square" rtlCol="0">
                <a:spAutoFit/>
              </a:bodyPr>
              <a:lstStyle/>
              <a:p>
                <a:r>
                  <a:rPr kumimoji="1" lang="en-US" altLang="ja-JP" sz="2000" dirty="0"/>
                  <a:t>E</a:t>
                </a:r>
                <a:endParaRPr kumimoji="1" lang="ja-JP" altLang="en-US" sz="2000" dirty="0"/>
              </a:p>
            </p:txBody>
          </p:sp>
        </p:grpSp>
      </p:grpSp>
      <p:grpSp>
        <p:nvGrpSpPr>
          <p:cNvPr id="176" name="グループ化 175">
            <a:extLst>
              <a:ext uri="{FF2B5EF4-FFF2-40B4-BE49-F238E27FC236}">
                <a16:creationId xmlns:a16="http://schemas.microsoft.com/office/drawing/2014/main" id="{C7B621A7-331A-4010-AE0D-17B844062C8E}"/>
              </a:ext>
            </a:extLst>
          </p:cNvPr>
          <p:cNvGrpSpPr/>
          <p:nvPr/>
        </p:nvGrpSpPr>
        <p:grpSpPr>
          <a:xfrm>
            <a:off x="5218309" y="5635547"/>
            <a:ext cx="360040" cy="741151"/>
            <a:chOff x="1660597" y="3058214"/>
            <a:chExt cx="360040" cy="741151"/>
          </a:xfrm>
        </p:grpSpPr>
        <p:cxnSp>
          <p:nvCxnSpPr>
            <p:cNvPr id="177" name="直線コネクタ 176">
              <a:extLst>
                <a:ext uri="{FF2B5EF4-FFF2-40B4-BE49-F238E27FC236}">
                  <a16:creationId xmlns:a16="http://schemas.microsoft.com/office/drawing/2014/main" id="{6254A6BC-C551-42EF-B95E-7E12EECC6D39}"/>
                </a:ext>
              </a:extLst>
            </p:cNvPr>
            <p:cNvCxnSpPr>
              <a:cxnSpLocks/>
            </p:cNvCxnSpPr>
            <p:nvPr/>
          </p:nvCxnSpPr>
          <p:spPr>
            <a:xfrm flipH="1" flipV="1">
              <a:off x="1833957" y="3058214"/>
              <a:ext cx="6660" cy="553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楕円 177">
              <a:extLst>
                <a:ext uri="{FF2B5EF4-FFF2-40B4-BE49-F238E27FC236}">
                  <a16:creationId xmlns:a16="http://schemas.microsoft.com/office/drawing/2014/main" id="{91FDA0E1-DC8F-4639-9836-D12B5B0C7FBF}"/>
                </a:ext>
              </a:extLst>
            </p:cNvPr>
            <p:cNvSpPr/>
            <p:nvPr/>
          </p:nvSpPr>
          <p:spPr>
            <a:xfrm>
              <a:off x="1660597" y="3434695"/>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F35E0782-7F69-4AB9-A1F7-89CF5B0E03C9}"/>
                    </a:ext>
                  </a:extLst>
                </p:cNvPr>
                <p:cNvSpPr txBox="1"/>
                <p:nvPr/>
              </p:nvSpPr>
              <p:spPr>
                <a:xfrm>
                  <a:off x="1689513" y="3399255"/>
                  <a:ext cx="30277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𝜖</m:t>
                        </m:r>
                      </m:oMath>
                    </m:oMathPara>
                  </a14:m>
                  <a:endParaRPr kumimoji="1" lang="ja-JP" altLang="en-US" sz="2000" dirty="0"/>
                </a:p>
              </p:txBody>
            </p:sp>
          </mc:Choice>
          <mc:Fallback xmlns="">
            <p:sp>
              <p:nvSpPr>
                <p:cNvPr id="179" name="テキスト ボックス 178">
                  <a:extLst>
                    <a:ext uri="{FF2B5EF4-FFF2-40B4-BE49-F238E27FC236}">
                      <a16:creationId xmlns:a16="http://schemas.microsoft.com/office/drawing/2014/main" id="{F35E0782-7F69-4AB9-A1F7-89CF5B0E03C9}"/>
                    </a:ext>
                  </a:extLst>
                </p:cNvPr>
                <p:cNvSpPr txBox="1">
                  <a:spLocks noRot="1" noChangeAspect="1" noMove="1" noResize="1" noEditPoints="1" noAdjustHandles="1" noChangeArrowheads="1" noChangeShapeType="1" noTextEdit="1"/>
                </p:cNvSpPr>
                <p:nvPr/>
              </p:nvSpPr>
              <p:spPr>
                <a:xfrm>
                  <a:off x="1689513" y="3399255"/>
                  <a:ext cx="302772" cy="400110"/>
                </a:xfrm>
                <a:prstGeom prst="rect">
                  <a:avLst/>
                </a:prstGeom>
                <a:blipFill>
                  <a:blip r:embed="rId4"/>
                  <a:stretch>
                    <a:fillRect/>
                  </a:stretch>
                </a:blipFill>
              </p:spPr>
              <p:txBody>
                <a:bodyPr/>
                <a:lstStyle/>
                <a:p>
                  <a:r>
                    <a:rPr lang="ja-JP" altLang="en-US">
                      <a:noFill/>
                    </a:rPr>
                    <a:t> </a:t>
                  </a:r>
                </a:p>
              </p:txBody>
            </p:sp>
          </mc:Fallback>
        </mc:AlternateContent>
      </p:grpSp>
      <p:grpSp>
        <p:nvGrpSpPr>
          <p:cNvPr id="172" name="グループ化 171">
            <a:extLst>
              <a:ext uri="{FF2B5EF4-FFF2-40B4-BE49-F238E27FC236}">
                <a16:creationId xmlns:a16="http://schemas.microsoft.com/office/drawing/2014/main" id="{6E273475-FD4F-48B0-9F02-6FFDD68CD94F}"/>
              </a:ext>
            </a:extLst>
          </p:cNvPr>
          <p:cNvGrpSpPr/>
          <p:nvPr/>
        </p:nvGrpSpPr>
        <p:grpSpPr>
          <a:xfrm>
            <a:off x="4456663" y="5640177"/>
            <a:ext cx="360040" cy="741151"/>
            <a:chOff x="905335" y="3055613"/>
            <a:chExt cx="360040" cy="741151"/>
          </a:xfrm>
        </p:grpSpPr>
        <p:cxnSp>
          <p:nvCxnSpPr>
            <p:cNvPr id="173" name="直線コネクタ 172">
              <a:extLst>
                <a:ext uri="{FF2B5EF4-FFF2-40B4-BE49-F238E27FC236}">
                  <a16:creationId xmlns:a16="http://schemas.microsoft.com/office/drawing/2014/main" id="{0D7BE2CF-BE45-48A2-8A80-3CB9A1A9A0F9}"/>
                </a:ext>
              </a:extLst>
            </p:cNvPr>
            <p:cNvCxnSpPr>
              <a:cxnSpLocks/>
            </p:cNvCxnSpPr>
            <p:nvPr/>
          </p:nvCxnSpPr>
          <p:spPr>
            <a:xfrm flipH="1" flipV="1">
              <a:off x="1078695" y="3055613"/>
              <a:ext cx="6660" cy="553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楕円 173">
              <a:extLst>
                <a:ext uri="{FF2B5EF4-FFF2-40B4-BE49-F238E27FC236}">
                  <a16:creationId xmlns:a16="http://schemas.microsoft.com/office/drawing/2014/main" id="{E685A1AE-6A4C-441D-B20B-CE99101E3739}"/>
                </a:ext>
              </a:extLst>
            </p:cNvPr>
            <p:cNvSpPr/>
            <p:nvPr/>
          </p:nvSpPr>
          <p:spPr>
            <a:xfrm>
              <a:off x="905335" y="3432094"/>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テキスト ボックス 174">
              <a:extLst>
                <a:ext uri="{FF2B5EF4-FFF2-40B4-BE49-F238E27FC236}">
                  <a16:creationId xmlns:a16="http://schemas.microsoft.com/office/drawing/2014/main" id="{6EED48B9-AD45-4121-AE7B-5615F1D02575}"/>
                </a:ext>
              </a:extLst>
            </p:cNvPr>
            <p:cNvSpPr txBox="1"/>
            <p:nvPr/>
          </p:nvSpPr>
          <p:spPr>
            <a:xfrm>
              <a:off x="934251" y="3396654"/>
              <a:ext cx="302772" cy="400110"/>
            </a:xfrm>
            <a:prstGeom prst="rect">
              <a:avLst/>
            </a:prstGeom>
            <a:noFill/>
          </p:spPr>
          <p:txBody>
            <a:bodyPr wrap="square" rtlCol="0">
              <a:spAutoFit/>
            </a:bodyPr>
            <a:lstStyle/>
            <a:p>
              <a:r>
                <a:rPr kumimoji="1" lang="en-US" altLang="ja-JP" sz="2000" dirty="0"/>
                <a:t>4</a:t>
              </a:r>
              <a:endParaRPr kumimoji="1" lang="ja-JP" altLang="en-US" sz="2000" dirty="0"/>
            </a:p>
          </p:txBody>
        </p:sp>
      </p:grpSp>
      <p:grpSp>
        <p:nvGrpSpPr>
          <p:cNvPr id="171" name="グループ化 170">
            <a:extLst>
              <a:ext uri="{FF2B5EF4-FFF2-40B4-BE49-F238E27FC236}">
                <a16:creationId xmlns:a16="http://schemas.microsoft.com/office/drawing/2014/main" id="{6A957B93-F4DC-40EB-B628-ABE2FE847E12}"/>
              </a:ext>
            </a:extLst>
          </p:cNvPr>
          <p:cNvGrpSpPr/>
          <p:nvPr/>
        </p:nvGrpSpPr>
        <p:grpSpPr>
          <a:xfrm>
            <a:off x="4455412" y="5080756"/>
            <a:ext cx="1161357" cy="726289"/>
            <a:chOff x="4393703" y="4865732"/>
            <a:chExt cx="1161357" cy="726289"/>
          </a:xfrm>
        </p:grpSpPr>
        <p:cxnSp>
          <p:nvCxnSpPr>
            <p:cNvPr id="34" name="直線コネクタ 33">
              <a:extLst>
                <a:ext uri="{FF2B5EF4-FFF2-40B4-BE49-F238E27FC236}">
                  <a16:creationId xmlns:a16="http://schemas.microsoft.com/office/drawing/2014/main" id="{9D747F8A-5977-40A5-AF9B-0AE0A94298D3}"/>
                </a:ext>
              </a:extLst>
            </p:cNvPr>
            <p:cNvCxnSpPr>
              <a:cxnSpLocks/>
            </p:cNvCxnSpPr>
            <p:nvPr/>
          </p:nvCxnSpPr>
          <p:spPr>
            <a:xfrm flipH="1" flipV="1">
              <a:off x="4963641" y="4869916"/>
              <a:ext cx="372979" cy="5321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DF303D6-BF46-4AA3-AAFD-2D04A0D14987}"/>
                </a:ext>
              </a:extLst>
            </p:cNvPr>
            <p:cNvCxnSpPr/>
            <p:nvPr/>
          </p:nvCxnSpPr>
          <p:spPr>
            <a:xfrm flipV="1">
              <a:off x="4573723" y="4865732"/>
              <a:ext cx="382938" cy="5363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52BB4A75-1555-4911-B630-AA5F6C865E3F}"/>
                </a:ext>
              </a:extLst>
            </p:cNvPr>
            <p:cNvGrpSpPr/>
            <p:nvPr/>
          </p:nvGrpSpPr>
          <p:grpSpPr>
            <a:xfrm>
              <a:off x="4393703" y="5181965"/>
              <a:ext cx="360040" cy="400110"/>
              <a:chOff x="2411760" y="3105528"/>
              <a:chExt cx="360040" cy="400110"/>
            </a:xfrm>
          </p:grpSpPr>
          <p:sp>
            <p:nvSpPr>
              <p:cNvPr id="21" name="楕円 20">
                <a:extLst>
                  <a:ext uri="{FF2B5EF4-FFF2-40B4-BE49-F238E27FC236}">
                    <a16:creationId xmlns:a16="http://schemas.microsoft.com/office/drawing/2014/main" id="{32A539BA-C78C-4406-A6DD-FB194A2DEA50}"/>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E418DB2-C6A5-4E71-8689-65E11742BEFD}"/>
                  </a:ext>
                </a:extLst>
              </p:cNvPr>
              <p:cNvSpPr txBox="1"/>
              <p:nvPr/>
            </p:nvSpPr>
            <p:spPr>
              <a:xfrm>
                <a:off x="2440676" y="3105528"/>
                <a:ext cx="302772" cy="400110"/>
              </a:xfrm>
              <a:prstGeom prst="rect">
                <a:avLst/>
              </a:prstGeom>
              <a:noFill/>
            </p:spPr>
            <p:txBody>
              <a:bodyPr wrap="square" rtlCol="0">
                <a:spAutoFit/>
              </a:bodyPr>
              <a:lstStyle/>
              <a:p>
                <a:r>
                  <a:rPr kumimoji="1" lang="en-US" altLang="ja-JP" sz="2000" dirty="0"/>
                  <a:t>F</a:t>
                </a:r>
                <a:endParaRPr kumimoji="1" lang="ja-JP" altLang="en-US" sz="2000" dirty="0"/>
              </a:p>
            </p:txBody>
          </p:sp>
        </p:grpSp>
        <p:grpSp>
          <p:nvGrpSpPr>
            <p:cNvPr id="29" name="グループ化 28">
              <a:extLst>
                <a:ext uri="{FF2B5EF4-FFF2-40B4-BE49-F238E27FC236}">
                  <a16:creationId xmlns:a16="http://schemas.microsoft.com/office/drawing/2014/main" id="{61E007DC-4061-4A8B-A9F6-1B339765D879}"/>
                </a:ext>
              </a:extLst>
            </p:cNvPr>
            <p:cNvGrpSpPr/>
            <p:nvPr/>
          </p:nvGrpSpPr>
          <p:grpSpPr>
            <a:xfrm>
              <a:off x="5156600" y="5191911"/>
              <a:ext cx="398460" cy="400110"/>
              <a:chOff x="4723668" y="5204721"/>
              <a:chExt cx="398460" cy="400110"/>
            </a:xfrm>
          </p:grpSpPr>
          <p:sp>
            <p:nvSpPr>
              <p:cNvPr id="24" name="楕円 23">
                <a:extLst>
                  <a:ext uri="{FF2B5EF4-FFF2-40B4-BE49-F238E27FC236}">
                    <a16:creationId xmlns:a16="http://schemas.microsoft.com/office/drawing/2014/main" id="{6F9F390C-391E-40F6-9DC5-60DAFFB9DF38}"/>
                  </a:ext>
                </a:extLst>
              </p:cNvPr>
              <p:cNvSpPr/>
              <p:nvPr/>
            </p:nvSpPr>
            <p:spPr>
              <a:xfrm>
                <a:off x="4723668" y="5234845"/>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E72D9260-D178-47AF-B0DC-79F1C27B4E20}"/>
                  </a:ext>
                </a:extLst>
              </p:cNvPr>
              <p:cNvSpPr txBox="1"/>
              <p:nvPr/>
            </p:nvSpPr>
            <p:spPr>
              <a:xfrm>
                <a:off x="4726648" y="5204721"/>
                <a:ext cx="395480" cy="400110"/>
              </a:xfrm>
              <a:prstGeom prst="rect">
                <a:avLst/>
              </a:prstGeom>
              <a:noFill/>
            </p:spPr>
            <p:txBody>
              <a:bodyPr wrap="square" rtlCol="0">
                <a:spAutoFit/>
              </a:bodyPr>
              <a:lstStyle/>
              <a:p>
                <a:r>
                  <a:rPr lang="en-US" altLang="ja-JP" sz="2000" dirty="0"/>
                  <a:t>T’</a:t>
                </a:r>
                <a:endParaRPr kumimoji="1" lang="ja-JP" altLang="en-US" sz="2000" dirty="0"/>
              </a:p>
            </p:txBody>
          </p:sp>
        </p:grpSp>
      </p:grpSp>
      <p:grpSp>
        <p:nvGrpSpPr>
          <p:cNvPr id="223" name="グループ化 222">
            <a:extLst>
              <a:ext uri="{FF2B5EF4-FFF2-40B4-BE49-F238E27FC236}">
                <a16:creationId xmlns:a16="http://schemas.microsoft.com/office/drawing/2014/main" id="{EDE0DA1E-B331-4037-B9E9-AC18D364466C}"/>
              </a:ext>
            </a:extLst>
          </p:cNvPr>
          <p:cNvGrpSpPr/>
          <p:nvPr/>
        </p:nvGrpSpPr>
        <p:grpSpPr>
          <a:xfrm>
            <a:off x="4102646" y="4538620"/>
            <a:ext cx="1142634" cy="726289"/>
            <a:chOff x="3592666" y="4179431"/>
            <a:chExt cx="1142634" cy="726289"/>
          </a:xfrm>
        </p:grpSpPr>
        <p:cxnSp>
          <p:nvCxnSpPr>
            <p:cNvPr id="114" name="直線コネクタ 113">
              <a:extLst>
                <a:ext uri="{FF2B5EF4-FFF2-40B4-BE49-F238E27FC236}">
                  <a16:creationId xmlns:a16="http://schemas.microsoft.com/office/drawing/2014/main" id="{8D69E952-436A-40E0-B2A4-CC8BF18161AF}"/>
                </a:ext>
              </a:extLst>
            </p:cNvPr>
            <p:cNvCxnSpPr>
              <a:cxnSpLocks/>
            </p:cNvCxnSpPr>
            <p:nvPr/>
          </p:nvCxnSpPr>
          <p:spPr>
            <a:xfrm flipH="1" flipV="1">
              <a:off x="4143881" y="4183615"/>
              <a:ext cx="372979" cy="5321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DA2981E8-190B-47BF-9D54-7F19EF3A982A}"/>
                </a:ext>
              </a:extLst>
            </p:cNvPr>
            <p:cNvCxnSpPr/>
            <p:nvPr/>
          </p:nvCxnSpPr>
          <p:spPr>
            <a:xfrm flipV="1">
              <a:off x="3753963" y="4179431"/>
              <a:ext cx="382938" cy="5363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45AD7B21-A6B0-4B5A-B59F-6990F92347AA}"/>
                </a:ext>
              </a:extLst>
            </p:cNvPr>
            <p:cNvGrpSpPr/>
            <p:nvPr/>
          </p:nvGrpSpPr>
          <p:grpSpPr>
            <a:xfrm>
              <a:off x="4336840" y="4505610"/>
              <a:ext cx="398460" cy="400110"/>
              <a:chOff x="4723668" y="5204721"/>
              <a:chExt cx="398460" cy="400110"/>
            </a:xfrm>
          </p:grpSpPr>
          <p:sp>
            <p:nvSpPr>
              <p:cNvPr id="118" name="楕円 117">
                <a:extLst>
                  <a:ext uri="{FF2B5EF4-FFF2-40B4-BE49-F238E27FC236}">
                    <a16:creationId xmlns:a16="http://schemas.microsoft.com/office/drawing/2014/main" id="{FB92531C-87CB-41A3-981F-26717B9CCFF7}"/>
                  </a:ext>
                </a:extLst>
              </p:cNvPr>
              <p:cNvSpPr/>
              <p:nvPr/>
            </p:nvSpPr>
            <p:spPr>
              <a:xfrm>
                <a:off x="4723668" y="5234845"/>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テキスト ボックス 118">
                <a:extLst>
                  <a:ext uri="{FF2B5EF4-FFF2-40B4-BE49-F238E27FC236}">
                    <a16:creationId xmlns:a16="http://schemas.microsoft.com/office/drawing/2014/main" id="{9E4AAB85-9155-4E29-9FBE-7B003BF6C2FE}"/>
                  </a:ext>
                </a:extLst>
              </p:cNvPr>
              <p:cNvSpPr txBox="1"/>
              <p:nvPr/>
            </p:nvSpPr>
            <p:spPr>
              <a:xfrm>
                <a:off x="4726648" y="5204721"/>
                <a:ext cx="395480" cy="400110"/>
              </a:xfrm>
              <a:prstGeom prst="rect">
                <a:avLst/>
              </a:prstGeom>
              <a:noFill/>
            </p:spPr>
            <p:txBody>
              <a:bodyPr wrap="square" rtlCol="0">
                <a:spAutoFit/>
              </a:bodyPr>
              <a:lstStyle/>
              <a:p>
                <a:r>
                  <a:rPr kumimoji="1" lang="en-US" altLang="ja-JP" sz="2000" dirty="0"/>
                  <a:t>T</a:t>
                </a:r>
                <a:endParaRPr kumimoji="1" lang="ja-JP" altLang="en-US" sz="2000" dirty="0"/>
              </a:p>
            </p:txBody>
          </p:sp>
        </p:grpSp>
        <p:grpSp>
          <p:nvGrpSpPr>
            <p:cNvPr id="170" name="グループ化 169">
              <a:extLst>
                <a:ext uri="{FF2B5EF4-FFF2-40B4-BE49-F238E27FC236}">
                  <a16:creationId xmlns:a16="http://schemas.microsoft.com/office/drawing/2014/main" id="{090D471E-2401-4BC0-8020-3CC868327DD0}"/>
                </a:ext>
              </a:extLst>
            </p:cNvPr>
            <p:cNvGrpSpPr/>
            <p:nvPr/>
          </p:nvGrpSpPr>
          <p:grpSpPr>
            <a:xfrm>
              <a:off x="3592666" y="4522445"/>
              <a:ext cx="375096" cy="369332"/>
              <a:chOff x="2579525" y="5331786"/>
              <a:chExt cx="375096" cy="369332"/>
            </a:xfrm>
          </p:grpSpPr>
          <p:sp>
            <p:nvSpPr>
              <p:cNvPr id="120" name="楕円 119">
                <a:extLst>
                  <a:ext uri="{FF2B5EF4-FFF2-40B4-BE49-F238E27FC236}">
                    <a16:creationId xmlns:a16="http://schemas.microsoft.com/office/drawing/2014/main" id="{A183B5CF-2B7C-4C51-869B-2141753FC68A}"/>
                  </a:ext>
                </a:extLst>
              </p:cNvPr>
              <p:cNvSpPr/>
              <p:nvPr/>
            </p:nvSpPr>
            <p:spPr>
              <a:xfrm>
                <a:off x="2594581" y="5331786"/>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t>
                </a:r>
                <a:endParaRPr kumimoji="1" lang="ja-JP" altLang="en-US" dirty="0"/>
              </a:p>
            </p:txBody>
          </p:sp>
          <p:sp>
            <p:nvSpPr>
              <p:cNvPr id="169" name="テキスト ボックス 168">
                <a:extLst>
                  <a:ext uri="{FF2B5EF4-FFF2-40B4-BE49-F238E27FC236}">
                    <a16:creationId xmlns:a16="http://schemas.microsoft.com/office/drawing/2014/main" id="{5430D124-3F88-4F8E-8731-A20E16BF4216}"/>
                  </a:ext>
                </a:extLst>
              </p:cNvPr>
              <p:cNvSpPr txBox="1"/>
              <p:nvPr/>
            </p:nvSpPr>
            <p:spPr>
              <a:xfrm>
                <a:off x="2579525" y="5331786"/>
                <a:ext cx="286003" cy="369332"/>
              </a:xfrm>
              <a:prstGeom prst="rect">
                <a:avLst/>
              </a:prstGeom>
              <a:noFill/>
            </p:spPr>
            <p:txBody>
              <a:bodyPr wrap="square" rtlCol="0">
                <a:spAutoFit/>
              </a:bodyPr>
              <a:lstStyle/>
              <a:p>
                <a:r>
                  <a:rPr lang="ja-JP" altLang="en-US" dirty="0"/>
                  <a:t>＊</a:t>
                </a:r>
                <a:endParaRPr kumimoji="1" lang="ja-JP" altLang="en-US" dirty="0"/>
              </a:p>
            </p:txBody>
          </p:sp>
        </p:grpSp>
      </p:grpSp>
      <p:grpSp>
        <p:nvGrpSpPr>
          <p:cNvPr id="161" name="グループ化 160">
            <a:extLst>
              <a:ext uri="{FF2B5EF4-FFF2-40B4-BE49-F238E27FC236}">
                <a16:creationId xmlns:a16="http://schemas.microsoft.com/office/drawing/2014/main" id="{33936BB2-2594-4471-AD8A-3DE8BDCBC3F1}"/>
              </a:ext>
            </a:extLst>
          </p:cNvPr>
          <p:cNvGrpSpPr/>
          <p:nvPr/>
        </p:nvGrpSpPr>
        <p:grpSpPr>
          <a:xfrm>
            <a:off x="3496024" y="4508269"/>
            <a:ext cx="360040" cy="741151"/>
            <a:chOff x="905335" y="3055613"/>
            <a:chExt cx="360040" cy="741151"/>
          </a:xfrm>
        </p:grpSpPr>
        <p:cxnSp>
          <p:nvCxnSpPr>
            <p:cNvPr id="162" name="直線コネクタ 161">
              <a:extLst>
                <a:ext uri="{FF2B5EF4-FFF2-40B4-BE49-F238E27FC236}">
                  <a16:creationId xmlns:a16="http://schemas.microsoft.com/office/drawing/2014/main" id="{A653D71B-B3DA-484E-BC3B-012B3F10910F}"/>
                </a:ext>
              </a:extLst>
            </p:cNvPr>
            <p:cNvCxnSpPr>
              <a:cxnSpLocks/>
            </p:cNvCxnSpPr>
            <p:nvPr/>
          </p:nvCxnSpPr>
          <p:spPr>
            <a:xfrm flipH="1" flipV="1">
              <a:off x="1078695" y="3055613"/>
              <a:ext cx="6660" cy="553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楕円 162">
              <a:extLst>
                <a:ext uri="{FF2B5EF4-FFF2-40B4-BE49-F238E27FC236}">
                  <a16:creationId xmlns:a16="http://schemas.microsoft.com/office/drawing/2014/main" id="{873CAACC-E495-4AAF-9042-F40B1100FB5A}"/>
                </a:ext>
              </a:extLst>
            </p:cNvPr>
            <p:cNvSpPr/>
            <p:nvPr/>
          </p:nvSpPr>
          <p:spPr>
            <a:xfrm>
              <a:off x="905335" y="3432094"/>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テキスト ボックス 163">
              <a:extLst>
                <a:ext uri="{FF2B5EF4-FFF2-40B4-BE49-F238E27FC236}">
                  <a16:creationId xmlns:a16="http://schemas.microsoft.com/office/drawing/2014/main" id="{3D7D7F73-2317-49A7-8666-4FD9982FDC74}"/>
                </a:ext>
              </a:extLst>
            </p:cNvPr>
            <p:cNvSpPr txBox="1"/>
            <p:nvPr/>
          </p:nvSpPr>
          <p:spPr>
            <a:xfrm>
              <a:off x="934251" y="3396654"/>
              <a:ext cx="302772" cy="400110"/>
            </a:xfrm>
            <a:prstGeom prst="rect">
              <a:avLst/>
            </a:prstGeom>
            <a:noFill/>
          </p:spPr>
          <p:txBody>
            <a:bodyPr wrap="square" rtlCol="0">
              <a:spAutoFit/>
            </a:bodyPr>
            <a:lstStyle/>
            <a:p>
              <a:r>
                <a:rPr kumimoji="1" lang="en-US" altLang="ja-JP" sz="2000" dirty="0"/>
                <a:t>3</a:t>
              </a:r>
              <a:endParaRPr kumimoji="1" lang="ja-JP" altLang="en-US" sz="2000" dirty="0"/>
            </a:p>
          </p:txBody>
        </p:sp>
      </p:grpSp>
      <p:grpSp>
        <p:nvGrpSpPr>
          <p:cNvPr id="222" name="グループ化 221">
            <a:extLst>
              <a:ext uri="{FF2B5EF4-FFF2-40B4-BE49-F238E27FC236}">
                <a16:creationId xmlns:a16="http://schemas.microsoft.com/office/drawing/2014/main" id="{F048AF4C-72BA-47C2-8AB8-C877F78CF845}"/>
              </a:ext>
            </a:extLst>
          </p:cNvPr>
          <p:cNvGrpSpPr/>
          <p:nvPr/>
        </p:nvGrpSpPr>
        <p:grpSpPr>
          <a:xfrm>
            <a:off x="3488112" y="3957171"/>
            <a:ext cx="1371920" cy="723974"/>
            <a:chOff x="2978132" y="3597982"/>
            <a:chExt cx="1371920" cy="723974"/>
          </a:xfrm>
        </p:grpSpPr>
        <p:cxnSp>
          <p:nvCxnSpPr>
            <p:cNvPr id="49" name="直線コネクタ 48">
              <a:extLst>
                <a:ext uri="{FF2B5EF4-FFF2-40B4-BE49-F238E27FC236}">
                  <a16:creationId xmlns:a16="http://schemas.microsoft.com/office/drawing/2014/main" id="{43C115DB-AB9F-4B8E-8A51-A5CF947BA8C2}"/>
                </a:ext>
              </a:extLst>
            </p:cNvPr>
            <p:cNvCxnSpPr>
              <a:cxnSpLocks/>
            </p:cNvCxnSpPr>
            <p:nvPr/>
          </p:nvCxnSpPr>
          <p:spPr>
            <a:xfrm flipH="1" flipV="1">
              <a:off x="3686626" y="3599852"/>
              <a:ext cx="439277" cy="5130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C74B3CA9-09CD-4820-80CE-6833C9F93CD0}"/>
                </a:ext>
              </a:extLst>
            </p:cNvPr>
            <p:cNvCxnSpPr>
              <a:cxnSpLocks/>
            </p:cNvCxnSpPr>
            <p:nvPr/>
          </p:nvCxnSpPr>
          <p:spPr>
            <a:xfrm flipV="1">
              <a:off x="3158152" y="3597982"/>
              <a:ext cx="482199" cy="5340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グループ化 50">
              <a:extLst>
                <a:ext uri="{FF2B5EF4-FFF2-40B4-BE49-F238E27FC236}">
                  <a16:creationId xmlns:a16="http://schemas.microsoft.com/office/drawing/2014/main" id="{876E8A76-D47A-4B9A-ADB6-1269F16AD2BB}"/>
                </a:ext>
              </a:extLst>
            </p:cNvPr>
            <p:cNvGrpSpPr/>
            <p:nvPr/>
          </p:nvGrpSpPr>
          <p:grpSpPr>
            <a:xfrm>
              <a:off x="2978132" y="3911900"/>
              <a:ext cx="360040" cy="400110"/>
              <a:chOff x="2411760" y="3105528"/>
              <a:chExt cx="360040" cy="400110"/>
            </a:xfrm>
          </p:grpSpPr>
          <p:sp>
            <p:nvSpPr>
              <p:cNvPr id="52" name="楕円 51">
                <a:extLst>
                  <a:ext uri="{FF2B5EF4-FFF2-40B4-BE49-F238E27FC236}">
                    <a16:creationId xmlns:a16="http://schemas.microsoft.com/office/drawing/2014/main" id="{B320E322-ED69-42E0-B12B-CC8522A5172A}"/>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2C96963A-0A09-4BD8-B919-6E483B9856C0}"/>
                  </a:ext>
                </a:extLst>
              </p:cNvPr>
              <p:cNvSpPr txBox="1"/>
              <p:nvPr/>
            </p:nvSpPr>
            <p:spPr>
              <a:xfrm>
                <a:off x="2440676" y="3105528"/>
                <a:ext cx="302772" cy="400110"/>
              </a:xfrm>
              <a:prstGeom prst="rect">
                <a:avLst/>
              </a:prstGeom>
              <a:noFill/>
            </p:spPr>
            <p:txBody>
              <a:bodyPr wrap="square" rtlCol="0">
                <a:spAutoFit/>
              </a:bodyPr>
              <a:lstStyle/>
              <a:p>
                <a:r>
                  <a:rPr kumimoji="1" lang="en-US" altLang="ja-JP" sz="2000" dirty="0"/>
                  <a:t>F</a:t>
                </a:r>
                <a:endParaRPr kumimoji="1" lang="ja-JP" altLang="en-US" sz="2000" dirty="0"/>
              </a:p>
            </p:txBody>
          </p:sp>
        </p:grpSp>
        <p:grpSp>
          <p:nvGrpSpPr>
            <p:cNvPr id="54" name="グループ化 53">
              <a:extLst>
                <a:ext uri="{FF2B5EF4-FFF2-40B4-BE49-F238E27FC236}">
                  <a16:creationId xmlns:a16="http://schemas.microsoft.com/office/drawing/2014/main" id="{A2428D92-C428-49C7-824E-572F7064FC6F}"/>
                </a:ext>
              </a:extLst>
            </p:cNvPr>
            <p:cNvGrpSpPr/>
            <p:nvPr/>
          </p:nvGrpSpPr>
          <p:grpSpPr>
            <a:xfrm>
              <a:off x="3951592" y="3921846"/>
              <a:ext cx="398460" cy="400110"/>
              <a:chOff x="4723668" y="5204721"/>
              <a:chExt cx="398460" cy="400110"/>
            </a:xfrm>
          </p:grpSpPr>
          <p:sp>
            <p:nvSpPr>
              <p:cNvPr id="55" name="楕円 54">
                <a:extLst>
                  <a:ext uri="{FF2B5EF4-FFF2-40B4-BE49-F238E27FC236}">
                    <a16:creationId xmlns:a16="http://schemas.microsoft.com/office/drawing/2014/main" id="{ABC7074A-B672-4418-8ED5-20A100B074CE}"/>
                  </a:ext>
                </a:extLst>
              </p:cNvPr>
              <p:cNvSpPr/>
              <p:nvPr/>
            </p:nvSpPr>
            <p:spPr>
              <a:xfrm>
                <a:off x="4723668" y="5234845"/>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D570D715-72ED-4709-9A21-A518C21C194E}"/>
                  </a:ext>
                </a:extLst>
              </p:cNvPr>
              <p:cNvSpPr txBox="1"/>
              <p:nvPr/>
            </p:nvSpPr>
            <p:spPr>
              <a:xfrm>
                <a:off x="4726648" y="5204721"/>
                <a:ext cx="395480" cy="400110"/>
              </a:xfrm>
              <a:prstGeom prst="rect">
                <a:avLst/>
              </a:prstGeom>
              <a:noFill/>
            </p:spPr>
            <p:txBody>
              <a:bodyPr wrap="square" rtlCol="0">
                <a:spAutoFit/>
              </a:bodyPr>
              <a:lstStyle/>
              <a:p>
                <a:r>
                  <a:rPr lang="en-US" altLang="ja-JP" sz="2000" dirty="0"/>
                  <a:t>T’</a:t>
                </a:r>
                <a:endParaRPr kumimoji="1" lang="ja-JP" altLang="en-US" sz="2000" dirty="0"/>
              </a:p>
            </p:txBody>
          </p:sp>
        </p:grpSp>
      </p:grpSp>
      <p:grpSp>
        <p:nvGrpSpPr>
          <p:cNvPr id="221" name="グループ化 220">
            <a:extLst>
              <a:ext uri="{FF2B5EF4-FFF2-40B4-BE49-F238E27FC236}">
                <a16:creationId xmlns:a16="http://schemas.microsoft.com/office/drawing/2014/main" id="{65F58A2E-5554-4CA0-8C8D-0F88D1521E38}"/>
              </a:ext>
            </a:extLst>
          </p:cNvPr>
          <p:cNvGrpSpPr/>
          <p:nvPr/>
        </p:nvGrpSpPr>
        <p:grpSpPr>
          <a:xfrm>
            <a:off x="3995936" y="3418079"/>
            <a:ext cx="2016224" cy="730150"/>
            <a:chOff x="3485956" y="3058890"/>
            <a:chExt cx="2016224" cy="730150"/>
          </a:xfrm>
        </p:grpSpPr>
        <p:cxnSp>
          <p:nvCxnSpPr>
            <p:cNvPr id="206" name="直線コネクタ 205">
              <a:extLst>
                <a:ext uri="{FF2B5EF4-FFF2-40B4-BE49-F238E27FC236}">
                  <a16:creationId xmlns:a16="http://schemas.microsoft.com/office/drawing/2014/main" id="{EEE7B66E-A089-4BE4-80B9-36B59DB0F4C6}"/>
                </a:ext>
              </a:extLst>
            </p:cNvPr>
            <p:cNvCxnSpPr>
              <a:cxnSpLocks/>
            </p:cNvCxnSpPr>
            <p:nvPr/>
          </p:nvCxnSpPr>
          <p:spPr>
            <a:xfrm flipH="1" flipV="1">
              <a:off x="4419644" y="3063477"/>
              <a:ext cx="867804" cy="5493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39BC009C-9D35-4DD4-912E-F1E3F587821A}"/>
                </a:ext>
              </a:extLst>
            </p:cNvPr>
            <p:cNvCxnSpPr>
              <a:cxnSpLocks/>
            </p:cNvCxnSpPr>
            <p:nvPr/>
          </p:nvCxnSpPr>
          <p:spPr>
            <a:xfrm flipV="1">
              <a:off x="3665976" y="3058890"/>
              <a:ext cx="753668" cy="562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7" name="グループ化 56">
              <a:extLst>
                <a:ext uri="{FF2B5EF4-FFF2-40B4-BE49-F238E27FC236}">
                  <a16:creationId xmlns:a16="http://schemas.microsoft.com/office/drawing/2014/main" id="{86768144-E9BB-4DD1-BA66-CCF92CE55525}"/>
                </a:ext>
              </a:extLst>
            </p:cNvPr>
            <p:cNvGrpSpPr/>
            <p:nvPr/>
          </p:nvGrpSpPr>
          <p:grpSpPr>
            <a:xfrm>
              <a:off x="3485956" y="3380207"/>
              <a:ext cx="360040" cy="400110"/>
              <a:chOff x="2411760" y="3105528"/>
              <a:chExt cx="360040" cy="400110"/>
            </a:xfrm>
          </p:grpSpPr>
          <p:sp>
            <p:nvSpPr>
              <p:cNvPr id="58" name="楕円 57">
                <a:extLst>
                  <a:ext uri="{FF2B5EF4-FFF2-40B4-BE49-F238E27FC236}">
                    <a16:creationId xmlns:a16="http://schemas.microsoft.com/office/drawing/2014/main" id="{A4FC2615-07A1-4877-80C8-4F52E1FE0D75}"/>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75B48970-B2A2-45E8-9438-55514EB40A6B}"/>
                  </a:ext>
                </a:extLst>
              </p:cNvPr>
              <p:cNvSpPr txBox="1"/>
              <p:nvPr/>
            </p:nvSpPr>
            <p:spPr>
              <a:xfrm>
                <a:off x="2440676" y="3105528"/>
                <a:ext cx="302772" cy="400110"/>
              </a:xfrm>
              <a:prstGeom prst="rect">
                <a:avLst/>
              </a:prstGeom>
              <a:noFill/>
            </p:spPr>
            <p:txBody>
              <a:bodyPr wrap="square" rtlCol="0">
                <a:spAutoFit/>
              </a:bodyPr>
              <a:lstStyle/>
              <a:p>
                <a:r>
                  <a:rPr lang="en-US" altLang="ja-JP" sz="2000" dirty="0"/>
                  <a:t>T</a:t>
                </a:r>
                <a:endParaRPr kumimoji="1" lang="ja-JP" altLang="en-US" sz="2000" dirty="0"/>
              </a:p>
            </p:txBody>
          </p:sp>
        </p:grpSp>
        <p:grpSp>
          <p:nvGrpSpPr>
            <p:cNvPr id="205" name="グループ化 204">
              <a:extLst>
                <a:ext uri="{FF2B5EF4-FFF2-40B4-BE49-F238E27FC236}">
                  <a16:creationId xmlns:a16="http://schemas.microsoft.com/office/drawing/2014/main" id="{4EB543EB-BEDB-453A-8992-303A3F59F99D}"/>
                </a:ext>
              </a:extLst>
            </p:cNvPr>
            <p:cNvGrpSpPr/>
            <p:nvPr/>
          </p:nvGrpSpPr>
          <p:grpSpPr>
            <a:xfrm>
              <a:off x="5070454" y="3388930"/>
              <a:ext cx="431726" cy="400110"/>
              <a:chOff x="4114793" y="3388930"/>
              <a:chExt cx="431726" cy="400110"/>
            </a:xfrm>
          </p:grpSpPr>
          <p:sp>
            <p:nvSpPr>
              <p:cNvPr id="87" name="楕円 86">
                <a:extLst>
                  <a:ext uri="{FF2B5EF4-FFF2-40B4-BE49-F238E27FC236}">
                    <a16:creationId xmlns:a16="http://schemas.microsoft.com/office/drawing/2014/main" id="{5AE4A830-B071-4B03-BF52-6B3E259D8BEF}"/>
                  </a:ext>
                </a:extLst>
              </p:cNvPr>
              <p:cNvSpPr/>
              <p:nvPr/>
            </p:nvSpPr>
            <p:spPr>
              <a:xfrm>
                <a:off x="4114793" y="3415647"/>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C67D7C82-10E5-405C-8C19-FBA7677872AC}"/>
                  </a:ext>
                </a:extLst>
              </p:cNvPr>
              <p:cNvSpPr txBox="1"/>
              <p:nvPr/>
            </p:nvSpPr>
            <p:spPr>
              <a:xfrm>
                <a:off x="4124472" y="3388930"/>
                <a:ext cx="422047" cy="400110"/>
              </a:xfrm>
              <a:prstGeom prst="rect">
                <a:avLst/>
              </a:prstGeom>
              <a:noFill/>
            </p:spPr>
            <p:txBody>
              <a:bodyPr wrap="square" rtlCol="0">
                <a:spAutoFit/>
              </a:bodyPr>
              <a:lstStyle/>
              <a:p>
                <a:r>
                  <a:rPr kumimoji="1" lang="en-US" altLang="ja-JP" sz="2000" dirty="0"/>
                  <a:t>E’</a:t>
                </a:r>
                <a:endParaRPr kumimoji="1" lang="ja-JP" altLang="en-US" sz="2000" dirty="0"/>
              </a:p>
            </p:txBody>
          </p:sp>
        </p:grpSp>
      </p:grpSp>
      <p:grpSp>
        <p:nvGrpSpPr>
          <p:cNvPr id="220" name="グループ化 219">
            <a:extLst>
              <a:ext uri="{FF2B5EF4-FFF2-40B4-BE49-F238E27FC236}">
                <a16:creationId xmlns:a16="http://schemas.microsoft.com/office/drawing/2014/main" id="{1104358B-2F08-4399-9637-BB1462FBDEB8}"/>
              </a:ext>
            </a:extLst>
          </p:cNvPr>
          <p:cNvGrpSpPr/>
          <p:nvPr/>
        </p:nvGrpSpPr>
        <p:grpSpPr>
          <a:xfrm>
            <a:off x="3649002" y="2856192"/>
            <a:ext cx="1499062" cy="728719"/>
            <a:chOff x="3139022" y="2497003"/>
            <a:chExt cx="1499062" cy="728719"/>
          </a:xfrm>
        </p:grpSpPr>
        <p:cxnSp>
          <p:nvCxnSpPr>
            <p:cNvPr id="38" name="直線コネクタ 37">
              <a:extLst>
                <a:ext uri="{FF2B5EF4-FFF2-40B4-BE49-F238E27FC236}">
                  <a16:creationId xmlns:a16="http://schemas.microsoft.com/office/drawing/2014/main" id="{5D1C5596-C0FE-41C4-8C77-D7D20141B38F}"/>
                </a:ext>
              </a:extLst>
            </p:cNvPr>
            <p:cNvCxnSpPr>
              <a:cxnSpLocks/>
            </p:cNvCxnSpPr>
            <p:nvPr/>
          </p:nvCxnSpPr>
          <p:spPr>
            <a:xfrm flipH="1" flipV="1">
              <a:off x="3636916" y="2497003"/>
              <a:ext cx="782729" cy="57290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872C10D-63FB-4455-9A12-AB266CF500CF}"/>
                </a:ext>
              </a:extLst>
            </p:cNvPr>
            <p:cNvCxnSpPr>
              <a:cxnSpLocks/>
            </p:cNvCxnSpPr>
            <p:nvPr/>
          </p:nvCxnSpPr>
          <p:spPr>
            <a:xfrm flipV="1">
              <a:off x="3319042" y="2501748"/>
              <a:ext cx="346226" cy="5340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A5A3E33B-9E77-4B36-A439-ADF8255528B7}"/>
                </a:ext>
              </a:extLst>
            </p:cNvPr>
            <p:cNvSpPr/>
            <p:nvPr/>
          </p:nvSpPr>
          <p:spPr>
            <a:xfrm>
              <a:off x="3139022" y="2851106"/>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046819A8-00AA-43FD-8C97-F7F25CDEB9E4}"/>
                </a:ext>
              </a:extLst>
            </p:cNvPr>
            <p:cNvSpPr txBox="1"/>
            <p:nvPr/>
          </p:nvSpPr>
          <p:spPr>
            <a:xfrm>
              <a:off x="3167938" y="2815666"/>
              <a:ext cx="302772" cy="400110"/>
            </a:xfrm>
            <a:prstGeom prst="rect">
              <a:avLst/>
            </a:prstGeom>
            <a:noFill/>
          </p:spPr>
          <p:txBody>
            <a:bodyPr wrap="square" rtlCol="0">
              <a:spAutoFit/>
            </a:bodyPr>
            <a:lstStyle/>
            <a:p>
              <a:r>
                <a:rPr lang="en-US" altLang="ja-JP" sz="2000" dirty="0"/>
                <a:t>+</a:t>
              </a:r>
              <a:endParaRPr kumimoji="1" lang="ja-JP" altLang="en-US" sz="2000" dirty="0"/>
            </a:p>
          </p:txBody>
        </p:sp>
        <p:grpSp>
          <p:nvGrpSpPr>
            <p:cNvPr id="43" name="グループ化 42">
              <a:extLst>
                <a:ext uri="{FF2B5EF4-FFF2-40B4-BE49-F238E27FC236}">
                  <a16:creationId xmlns:a16="http://schemas.microsoft.com/office/drawing/2014/main" id="{437C71F6-C3EC-4E4C-991F-CF1DC29473DA}"/>
                </a:ext>
              </a:extLst>
            </p:cNvPr>
            <p:cNvGrpSpPr/>
            <p:nvPr/>
          </p:nvGrpSpPr>
          <p:grpSpPr>
            <a:xfrm>
              <a:off x="4239624" y="2825612"/>
              <a:ext cx="398460" cy="400110"/>
              <a:chOff x="4723668" y="5204721"/>
              <a:chExt cx="398460" cy="400110"/>
            </a:xfrm>
          </p:grpSpPr>
          <p:sp>
            <p:nvSpPr>
              <p:cNvPr id="44" name="楕円 43">
                <a:extLst>
                  <a:ext uri="{FF2B5EF4-FFF2-40B4-BE49-F238E27FC236}">
                    <a16:creationId xmlns:a16="http://schemas.microsoft.com/office/drawing/2014/main" id="{38F6F4EE-BF0E-4DAB-854E-3BB224D3E7A3}"/>
                  </a:ext>
                </a:extLst>
              </p:cNvPr>
              <p:cNvSpPr/>
              <p:nvPr/>
            </p:nvSpPr>
            <p:spPr>
              <a:xfrm>
                <a:off x="4723668" y="5234845"/>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48692A06-029B-4D6D-BD82-040268B7E338}"/>
                  </a:ext>
                </a:extLst>
              </p:cNvPr>
              <p:cNvSpPr txBox="1"/>
              <p:nvPr/>
            </p:nvSpPr>
            <p:spPr>
              <a:xfrm>
                <a:off x="4726648" y="5204721"/>
                <a:ext cx="395480" cy="400110"/>
              </a:xfrm>
              <a:prstGeom prst="rect">
                <a:avLst/>
              </a:prstGeom>
              <a:noFill/>
            </p:spPr>
            <p:txBody>
              <a:bodyPr wrap="square" rtlCol="0">
                <a:spAutoFit/>
              </a:bodyPr>
              <a:lstStyle/>
              <a:p>
                <a:r>
                  <a:rPr kumimoji="1" lang="en-US" altLang="ja-JP" sz="2000" dirty="0"/>
                  <a:t>E</a:t>
                </a:r>
                <a:endParaRPr kumimoji="1" lang="ja-JP" altLang="en-US" sz="2000" dirty="0"/>
              </a:p>
            </p:txBody>
          </p:sp>
        </p:grpSp>
      </p:grpSp>
      <p:grpSp>
        <p:nvGrpSpPr>
          <p:cNvPr id="157" name="グループ化 156">
            <a:extLst>
              <a:ext uri="{FF2B5EF4-FFF2-40B4-BE49-F238E27FC236}">
                <a16:creationId xmlns:a16="http://schemas.microsoft.com/office/drawing/2014/main" id="{17AF932D-BE19-4054-8DA1-9CED881CFC11}"/>
              </a:ext>
            </a:extLst>
          </p:cNvPr>
          <p:cNvGrpSpPr/>
          <p:nvPr/>
        </p:nvGrpSpPr>
        <p:grpSpPr>
          <a:xfrm>
            <a:off x="3028749" y="3417403"/>
            <a:ext cx="360040" cy="741151"/>
            <a:chOff x="1660597" y="3058214"/>
            <a:chExt cx="360040" cy="741151"/>
          </a:xfrm>
        </p:grpSpPr>
        <p:cxnSp>
          <p:nvCxnSpPr>
            <p:cNvPr id="123" name="直線コネクタ 122">
              <a:extLst>
                <a:ext uri="{FF2B5EF4-FFF2-40B4-BE49-F238E27FC236}">
                  <a16:creationId xmlns:a16="http://schemas.microsoft.com/office/drawing/2014/main" id="{80A00F5E-9707-4B6F-A247-088B47E54B4C}"/>
                </a:ext>
              </a:extLst>
            </p:cNvPr>
            <p:cNvCxnSpPr>
              <a:cxnSpLocks/>
            </p:cNvCxnSpPr>
            <p:nvPr/>
          </p:nvCxnSpPr>
          <p:spPr>
            <a:xfrm flipH="1" flipV="1">
              <a:off x="1833957" y="3058214"/>
              <a:ext cx="6660" cy="553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楕円 124">
              <a:extLst>
                <a:ext uri="{FF2B5EF4-FFF2-40B4-BE49-F238E27FC236}">
                  <a16:creationId xmlns:a16="http://schemas.microsoft.com/office/drawing/2014/main" id="{38777A50-8CAF-4444-85FC-43A46CA5F5D2}"/>
                </a:ext>
              </a:extLst>
            </p:cNvPr>
            <p:cNvSpPr/>
            <p:nvPr/>
          </p:nvSpPr>
          <p:spPr>
            <a:xfrm>
              <a:off x="1660597" y="3434695"/>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0E05C6AB-8766-4B1E-8192-6EB83CFAAC37}"/>
                    </a:ext>
                  </a:extLst>
                </p:cNvPr>
                <p:cNvSpPr txBox="1"/>
                <p:nvPr/>
              </p:nvSpPr>
              <p:spPr>
                <a:xfrm>
                  <a:off x="1689513" y="3399255"/>
                  <a:ext cx="30277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𝜖</m:t>
                        </m:r>
                      </m:oMath>
                    </m:oMathPara>
                  </a14:m>
                  <a:endParaRPr kumimoji="1" lang="ja-JP" altLang="en-US" sz="2000" dirty="0"/>
                </a:p>
              </p:txBody>
            </p:sp>
          </mc:Choice>
          <mc:Fallback xmlns="">
            <p:sp>
              <p:nvSpPr>
                <p:cNvPr id="126" name="テキスト ボックス 125">
                  <a:extLst>
                    <a:ext uri="{FF2B5EF4-FFF2-40B4-BE49-F238E27FC236}">
                      <a16:creationId xmlns:a16="http://schemas.microsoft.com/office/drawing/2014/main" id="{0E05C6AB-8766-4B1E-8192-6EB83CFAAC37}"/>
                    </a:ext>
                  </a:extLst>
                </p:cNvPr>
                <p:cNvSpPr txBox="1">
                  <a:spLocks noRot="1" noChangeAspect="1" noMove="1" noResize="1" noEditPoints="1" noAdjustHandles="1" noChangeArrowheads="1" noChangeShapeType="1" noTextEdit="1"/>
                </p:cNvSpPr>
                <p:nvPr/>
              </p:nvSpPr>
              <p:spPr>
                <a:xfrm>
                  <a:off x="1689513" y="3399255"/>
                  <a:ext cx="302772" cy="400110"/>
                </a:xfrm>
                <a:prstGeom prst="rect">
                  <a:avLst/>
                </a:prstGeom>
                <a:blipFill>
                  <a:blip r:embed="rId5"/>
                  <a:stretch>
                    <a:fillRect/>
                  </a:stretch>
                </a:blipFill>
              </p:spPr>
              <p:txBody>
                <a:bodyPr/>
                <a:lstStyle/>
                <a:p>
                  <a:r>
                    <a:rPr lang="ja-JP" altLang="en-US">
                      <a:noFill/>
                    </a:rPr>
                    <a:t> </a:t>
                  </a:r>
                </a:p>
              </p:txBody>
            </p:sp>
          </mc:Fallback>
        </mc:AlternateContent>
      </p:grpSp>
      <p:grpSp>
        <p:nvGrpSpPr>
          <p:cNvPr id="156" name="グループ化 155">
            <a:extLst>
              <a:ext uri="{FF2B5EF4-FFF2-40B4-BE49-F238E27FC236}">
                <a16:creationId xmlns:a16="http://schemas.microsoft.com/office/drawing/2014/main" id="{6F5CE9F7-C031-42EF-93D7-186F1C5F4FFD}"/>
              </a:ext>
            </a:extLst>
          </p:cNvPr>
          <p:cNvGrpSpPr/>
          <p:nvPr/>
        </p:nvGrpSpPr>
        <p:grpSpPr>
          <a:xfrm>
            <a:off x="2273487" y="3414802"/>
            <a:ext cx="360040" cy="741151"/>
            <a:chOff x="905335" y="3055613"/>
            <a:chExt cx="360040" cy="741151"/>
          </a:xfrm>
        </p:grpSpPr>
        <p:cxnSp>
          <p:nvCxnSpPr>
            <p:cNvPr id="128" name="直線コネクタ 127">
              <a:extLst>
                <a:ext uri="{FF2B5EF4-FFF2-40B4-BE49-F238E27FC236}">
                  <a16:creationId xmlns:a16="http://schemas.microsoft.com/office/drawing/2014/main" id="{FC0CECCE-9BE2-4A63-B280-639C664C55A8}"/>
                </a:ext>
              </a:extLst>
            </p:cNvPr>
            <p:cNvCxnSpPr>
              <a:cxnSpLocks/>
            </p:cNvCxnSpPr>
            <p:nvPr/>
          </p:nvCxnSpPr>
          <p:spPr>
            <a:xfrm flipH="1" flipV="1">
              <a:off x="1078695" y="3055613"/>
              <a:ext cx="6660" cy="553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楕円 129">
              <a:extLst>
                <a:ext uri="{FF2B5EF4-FFF2-40B4-BE49-F238E27FC236}">
                  <a16:creationId xmlns:a16="http://schemas.microsoft.com/office/drawing/2014/main" id="{21C8F71B-9AF1-4F28-9CCA-6F1E6667D3C4}"/>
                </a:ext>
              </a:extLst>
            </p:cNvPr>
            <p:cNvSpPr/>
            <p:nvPr/>
          </p:nvSpPr>
          <p:spPr>
            <a:xfrm>
              <a:off x="905335" y="3432094"/>
              <a:ext cx="360040" cy="36004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E55546C6-D922-4533-93A0-D25179255566}"/>
                </a:ext>
              </a:extLst>
            </p:cNvPr>
            <p:cNvSpPr txBox="1"/>
            <p:nvPr/>
          </p:nvSpPr>
          <p:spPr>
            <a:xfrm>
              <a:off x="934251" y="3396654"/>
              <a:ext cx="302772" cy="400110"/>
            </a:xfrm>
            <a:prstGeom prst="rect">
              <a:avLst/>
            </a:prstGeom>
            <a:noFill/>
          </p:spPr>
          <p:txBody>
            <a:bodyPr wrap="square" rtlCol="0">
              <a:spAutoFit/>
            </a:bodyPr>
            <a:lstStyle/>
            <a:p>
              <a:r>
                <a:rPr lang="en-US" altLang="ja-JP" sz="2000" dirty="0"/>
                <a:t>2</a:t>
              </a:r>
              <a:endParaRPr kumimoji="1" lang="ja-JP" altLang="en-US" sz="2000" dirty="0"/>
            </a:p>
          </p:txBody>
        </p:sp>
      </p:grpSp>
      <p:grpSp>
        <p:nvGrpSpPr>
          <p:cNvPr id="103" name="グループ化 102">
            <a:extLst>
              <a:ext uri="{FF2B5EF4-FFF2-40B4-BE49-F238E27FC236}">
                <a16:creationId xmlns:a16="http://schemas.microsoft.com/office/drawing/2014/main" id="{FC02D3CE-9B90-41AB-9464-42E721026B6A}"/>
              </a:ext>
            </a:extLst>
          </p:cNvPr>
          <p:cNvGrpSpPr/>
          <p:nvPr/>
        </p:nvGrpSpPr>
        <p:grpSpPr>
          <a:xfrm>
            <a:off x="2267744" y="2862127"/>
            <a:ext cx="1161357" cy="726289"/>
            <a:chOff x="430461" y="4162342"/>
            <a:chExt cx="1161357" cy="726289"/>
          </a:xfrm>
        </p:grpSpPr>
        <p:cxnSp>
          <p:nvCxnSpPr>
            <p:cNvPr id="95" name="直線コネクタ 94">
              <a:extLst>
                <a:ext uri="{FF2B5EF4-FFF2-40B4-BE49-F238E27FC236}">
                  <a16:creationId xmlns:a16="http://schemas.microsoft.com/office/drawing/2014/main" id="{798F6C49-E4E9-4A42-BD9B-9D6D13B7627B}"/>
                </a:ext>
              </a:extLst>
            </p:cNvPr>
            <p:cNvCxnSpPr>
              <a:cxnSpLocks/>
            </p:cNvCxnSpPr>
            <p:nvPr/>
          </p:nvCxnSpPr>
          <p:spPr>
            <a:xfrm flipH="1" flipV="1">
              <a:off x="1000399" y="4166526"/>
              <a:ext cx="372979" cy="5321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6D3BF762-699B-4EA8-9A86-5DCEBD7687A9}"/>
                </a:ext>
              </a:extLst>
            </p:cNvPr>
            <p:cNvCxnSpPr/>
            <p:nvPr/>
          </p:nvCxnSpPr>
          <p:spPr>
            <a:xfrm flipV="1">
              <a:off x="610481" y="4162342"/>
              <a:ext cx="382938" cy="5363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316FA657-81E6-45B5-9064-AA2BB11D535F}"/>
                </a:ext>
              </a:extLst>
            </p:cNvPr>
            <p:cNvGrpSpPr/>
            <p:nvPr/>
          </p:nvGrpSpPr>
          <p:grpSpPr>
            <a:xfrm>
              <a:off x="430461" y="4478575"/>
              <a:ext cx="360040" cy="400110"/>
              <a:chOff x="2411760" y="3105528"/>
              <a:chExt cx="360040" cy="400110"/>
            </a:xfrm>
          </p:grpSpPr>
          <p:sp>
            <p:nvSpPr>
              <p:cNvPr id="98" name="楕円 97">
                <a:extLst>
                  <a:ext uri="{FF2B5EF4-FFF2-40B4-BE49-F238E27FC236}">
                    <a16:creationId xmlns:a16="http://schemas.microsoft.com/office/drawing/2014/main" id="{05CE3087-DD43-4755-B1D1-8B7AF6485D8B}"/>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8A020DB-0EB2-4DC4-BB54-95D6323190FC}"/>
                  </a:ext>
                </a:extLst>
              </p:cNvPr>
              <p:cNvSpPr txBox="1"/>
              <p:nvPr/>
            </p:nvSpPr>
            <p:spPr>
              <a:xfrm>
                <a:off x="2440676" y="3105528"/>
                <a:ext cx="302772" cy="400110"/>
              </a:xfrm>
              <a:prstGeom prst="rect">
                <a:avLst/>
              </a:prstGeom>
              <a:noFill/>
            </p:spPr>
            <p:txBody>
              <a:bodyPr wrap="square" rtlCol="0">
                <a:spAutoFit/>
              </a:bodyPr>
              <a:lstStyle/>
              <a:p>
                <a:r>
                  <a:rPr kumimoji="1" lang="en-US" altLang="ja-JP" sz="2000" dirty="0"/>
                  <a:t>F</a:t>
                </a:r>
                <a:endParaRPr kumimoji="1" lang="ja-JP" altLang="en-US" sz="2000" dirty="0"/>
              </a:p>
            </p:txBody>
          </p:sp>
        </p:grpSp>
        <p:grpSp>
          <p:nvGrpSpPr>
            <p:cNvPr id="100" name="グループ化 99">
              <a:extLst>
                <a:ext uri="{FF2B5EF4-FFF2-40B4-BE49-F238E27FC236}">
                  <a16:creationId xmlns:a16="http://schemas.microsoft.com/office/drawing/2014/main" id="{D813DC3E-95A9-4E8A-9E54-BE90453FF3FD}"/>
                </a:ext>
              </a:extLst>
            </p:cNvPr>
            <p:cNvGrpSpPr/>
            <p:nvPr/>
          </p:nvGrpSpPr>
          <p:grpSpPr>
            <a:xfrm>
              <a:off x="1193358" y="4488521"/>
              <a:ext cx="398460" cy="400110"/>
              <a:chOff x="4723668" y="5204721"/>
              <a:chExt cx="398460" cy="400110"/>
            </a:xfrm>
          </p:grpSpPr>
          <p:sp>
            <p:nvSpPr>
              <p:cNvPr id="101" name="楕円 100">
                <a:extLst>
                  <a:ext uri="{FF2B5EF4-FFF2-40B4-BE49-F238E27FC236}">
                    <a16:creationId xmlns:a16="http://schemas.microsoft.com/office/drawing/2014/main" id="{B4D2D172-514D-4625-B9ED-1FABDB0DEAE9}"/>
                  </a:ext>
                </a:extLst>
              </p:cNvPr>
              <p:cNvSpPr/>
              <p:nvPr/>
            </p:nvSpPr>
            <p:spPr>
              <a:xfrm>
                <a:off x="4723668" y="5234845"/>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8C6FEB00-4635-4186-9BD0-830F95B400B4}"/>
                  </a:ext>
                </a:extLst>
              </p:cNvPr>
              <p:cNvSpPr txBox="1"/>
              <p:nvPr/>
            </p:nvSpPr>
            <p:spPr>
              <a:xfrm>
                <a:off x="4726648" y="5204721"/>
                <a:ext cx="395480" cy="400110"/>
              </a:xfrm>
              <a:prstGeom prst="rect">
                <a:avLst/>
              </a:prstGeom>
              <a:noFill/>
            </p:spPr>
            <p:txBody>
              <a:bodyPr wrap="square" rtlCol="0">
                <a:spAutoFit/>
              </a:bodyPr>
              <a:lstStyle/>
              <a:p>
                <a:r>
                  <a:rPr lang="en-US" altLang="ja-JP" sz="2000" dirty="0"/>
                  <a:t>T’</a:t>
                </a:r>
                <a:endParaRPr kumimoji="1" lang="ja-JP" altLang="en-US" sz="2000" dirty="0"/>
              </a:p>
            </p:txBody>
          </p:sp>
        </p:grpSp>
      </p:grpSp>
      <p:grpSp>
        <p:nvGrpSpPr>
          <p:cNvPr id="219" name="グループ化 218">
            <a:extLst>
              <a:ext uri="{FF2B5EF4-FFF2-40B4-BE49-F238E27FC236}">
                <a16:creationId xmlns:a16="http://schemas.microsoft.com/office/drawing/2014/main" id="{9EB3C609-6389-4A95-A682-3B22C07A1041}"/>
              </a:ext>
            </a:extLst>
          </p:cNvPr>
          <p:cNvGrpSpPr/>
          <p:nvPr/>
        </p:nvGrpSpPr>
        <p:grpSpPr>
          <a:xfrm>
            <a:off x="2650249" y="2303795"/>
            <a:ext cx="1777735" cy="739477"/>
            <a:chOff x="2140269" y="1944606"/>
            <a:chExt cx="1777735" cy="739477"/>
          </a:xfrm>
        </p:grpSpPr>
        <p:cxnSp>
          <p:nvCxnSpPr>
            <p:cNvPr id="105" name="直線コネクタ 104">
              <a:extLst>
                <a:ext uri="{FF2B5EF4-FFF2-40B4-BE49-F238E27FC236}">
                  <a16:creationId xmlns:a16="http://schemas.microsoft.com/office/drawing/2014/main" id="{CB6CDF19-2889-4B72-9175-31F7B78764D8}"/>
                </a:ext>
              </a:extLst>
            </p:cNvPr>
            <p:cNvCxnSpPr>
              <a:cxnSpLocks/>
            </p:cNvCxnSpPr>
            <p:nvPr/>
          </p:nvCxnSpPr>
          <p:spPr>
            <a:xfrm flipH="1" flipV="1">
              <a:off x="2917507" y="1944606"/>
              <a:ext cx="734778" cy="5548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7CBE635-B374-467A-99D2-C671E6FDC871}"/>
                </a:ext>
              </a:extLst>
            </p:cNvPr>
            <p:cNvCxnSpPr>
              <a:cxnSpLocks/>
            </p:cNvCxnSpPr>
            <p:nvPr/>
          </p:nvCxnSpPr>
          <p:spPr>
            <a:xfrm flipV="1">
              <a:off x="2320289" y="1962455"/>
              <a:ext cx="582277" cy="5378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7" name="グループ化 106">
              <a:extLst>
                <a:ext uri="{FF2B5EF4-FFF2-40B4-BE49-F238E27FC236}">
                  <a16:creationId xmlns:a16="http://schemas.microsoft.com/office/drawing/2014/main" id="{CC5BFEEB-4229-4495-9D66-87DA6FD61F9B}"/>
                </a:ext>
              </a:extLst>
            </p:cNvPr>
            <p:cNvGrpSpPr/>
            <p:nvPr/>
          </p:nvGrpSpPr>
          <p:grpSpPr>
            <a:xfrm>
              <a:off x="2140269" y="2280190"/>
              <a:ext cx="360040" cy="400110"/>
              <a:chOff x="2411760" y="3105528"/>
              <a:chExt cx="360040" cy="400110"/>
            </a:xfrm>
          </p:grpSpPr>
          <p:sp>
            <p:nvSpPr>
              <p:cNvPr id="111" name="楕円 110">
                <a:extLst>
                  <a:ext uri="{FF2B5EF4-FFF2-40B4-BE49-F238E27FC236}">
                    <a16:creationId xmlns:a16="http://schemas.microsoft.com/office/drawing/2014/main" id="{AFC3D014-7AEF-46AC-9AF8-335B04FFFF6B}"/>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7F59CF54-BBBC-459E-8E84-4EF3B829B510}"/>
                  </a:ext>
                </a:extLst>
              </p:cNvPr>
              <p:cNvSpPr txBox="1"/>
              <p:nvPr/>
            </p:nvSpPr>
            <p:spPr>
              <a:xfrm>
                <a:off x="2440676" y="3105528"/>
                <a:ext cx="302772" cy="400110"/>
              </a:xfrm>
              <a:prstGeom prst="rect">
                <a:avLst/>
              </a:prstGeom>
              <a:noFill/>
            </p:spPr>
            <p:txBody>
              <a:bodyPr wrap="square" rtlCol="0">
                <a:spAutoFit/>
              </a:bodyPr>
              <a:lstStyle/>
              <a:p>
                <a:r>
                  <a:rPr lang="en-US" altLang="ja-JP" sz="2000" dirty="0"/>
                  <a:t>T</a:t>
                </a:r>
                <a:endParaRPr kumimoji="1" lang="ja-JP" altLang="en-US" sz="2000" dirty="0"/>
              </a:p>
            </p:txBody>
          </p:sp>
        </p:grpSp>
        <p:grpSp>
          <p:nvGrpSpPr>
            <p:cNvPr id="153" name="グループ化 152">
              <a:extLst>
                <a:ext uri="{FF2B5EF4-FFF2-40B4-BE49-F238E27FC236}">
                  <a16:creationId xmlns:a16="http://schemas.microsoft.com/office/drawing/2014/main" id="{BE06D60B-A6E2-43EE-B481-AF14A05FEB14}"/>
                </a:ext>
              </a:extLst>
            </p:cNvPr>
            <p:cNvGrpSpPr/>
            <p:nvPr/>
          </p:nvGrpSpPr>
          <p:grpSpPr>
            <a:xfrm>
              <a:off x="3470049" y="2283973"/>
              <a:ext cx="447955" cy="400110"/>
              <a:chOff x="2506666" y="2283973"/>
              <a:chExt cx="447955" cy="400110"/>
            </a:xfrm>
          </p:grpSpPr>
          <p:sp>
            <p:nvSpPr>
              <p:cNvPr id="47" name="楕円 46">
                <a:extLst>
                  <a:ext uri="{FF2B5EF4-FFF2-40B4-BE49-F238E27FC236}">
                    <a16:creationId xmlns:a16="http://schemas.microsoft.com/office/drawing/2014/main" id="{5CD488C3-94C6-4C39-8080-71442D925340}"/>
                  </a:ext>
                </a:extLst>
              </p:cNvPr>
              <p:cNvSpPr/>
              <p:nvPr/>
            </p:nvSpPr>
            <p:spPr>
              <a:xfrm>
                <a:off x="2506666" y="2319413"/>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D389B617-688E-4C31-BE81-8163245DDEA9}"/>
                  </a:ext>
                </a:extLst>
              </p:cNvPr>
              <p:cNvSpPr txBox="1"/>
              <p:nvPr/>
            </p:nvSpPr>
            <p:spPr>
              <a:xfrm>
                <a:off x="2521865" y="2283973"/>
                <a:ext cx="432756" cy="400110"/>
              </a:xfrm>
              <a:prstGeom prst="rect">
                <a:avLst/>
              </a:prstGeom>
              <a:noFill/>
            </p:spPr>
            <p:txBody>
              <a:bodyPr wrap="square" rtlCol="0">
                <a:spAutoFit/>
              </a:bodyPr>
              <a:lstStyle/>
              <a:p>
                <a:r>
                  <a:rPr kumimoji="1" lang="en-US" altLang="ja-JP" sz="2000" dirty="0"/>
                  <a:t>E’</a:t>
                </a:r>
                <a:endParaRPr kumimoji="1" lang="ja-JP" altLang="en-US" sz="2000" dirty="0"/>
              </a:p>
            </p:txBody>
          </p:sp>
        </p:grpSp>
      </p:grpSp>
      <p:grpSp>
        <p:nvGrpSpPr>
          <p:cNvPr id="94" name="グループ化 93">
            <a:extLst>
              <a:ext uri="{FF2B5EF4-FFF2-40B4-BE49-F238E27FC236}">
                <a16:creationId xmlns:a16="http://schemas.microsoft.com/office/drawing/2014/main" id="{EBBDCA85-274B-46E3-8748-6CD676444172}"/>
              </a:ext>
            </a:extLst>
          </p:cNvPr>
          <p:cNvGrpSpPr/>
          <p:nvPr/>
        </p:nvGrpSpPr>
        <p:grpSpPr>
          <a:xfrm>
            <a:off x="3237759" y="1555941"/>
            <a:ext cx="362766" cy="941207"/>
            <a:chOff x="3672404" y="2331295"/>
            <a:chExt cx="362766" cy="941207"/>
          </a:xfrm>
        </p:grpSpPr>
        <p:cxnSp>
          <p:nvCxnSpPr>
            <p:cNvPr id="84" name="直線コネクタ 83">
              <a:extLst>
                <a:ext uri="{FF2B5EF4-FFF2-40B4-BE49-F238E27FC236}">
                  <a16:creationId xmlns:a16="http://schemas.microsoft.com/office/drawing/2014/main" id="{D2C376DE-5FC6-4BD4-9694-6ACF87C0C43C}"/>
                </a:ext>
              </a:extLst>
            </p:cNvPr>
            <p:cNvCxnSpPr>
              <a:cxnSpLocks/>
            </p:cNvCxnSpPr>
            <p:nvPr/>
          </p:nvCxnSpPr>
          <p:spPr>
            <a:xfrm flipH="1" flipV="1">
              <a:off x="3848490" y="2531351"/>
              <a:ext cx="6660" cy="5535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E0D3189C-BAE6-4ABA-8D98-E64D81AFE42F}"/>
                </a:ext>
              </a:extLst>
            </p:cNvPr>
            <p:cNvGrpSpPr/>
            <p:nvPr/>
          </p:nvGrpSpPr>
          <p:grpSpPr>
            <a:xfrm>
              <a:off x="3675130" y="2872392"/>
              <a:ext cx="360040" cy="400110"/>
              <a:chOff x="2411760" y="3105528"/>
              <a:chExt cx="360040" cy="400110"/>
            </a:xfrm>
          </p:grpSpPr>
          <p:sp>
            <p:nvSpPr>
              <p:cNvPr id="12" name="楕円 11">
                <a:extLst>
                  <a:ext uri="{FF2B5EF4-FFF2-40B4-BE49-F238E27FC236}">
                    <a16:creationId xmlns:a16="http://schemas.microsoft.com/office/drawing/2014/main" id="{E90205DB-7C78-405B-B2EC-88934D10879C}"/>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AE9686F1-42B7-4ECB-A923-2566AD09B809}"/>
                  </a:ext>
                </a:extLst>
              </p:cNvPr>
              <p:cNvSpPr txBox="1"/>
              <p:nvPr/>
            </p:nvSpPr>
            <p:spPr>
              <a:xfrm>
                <a:off x="2440676" y="3105528"/>
                <a:ext cx="302772" cy="400110"/>
              </a:xfrm>
              <a:prstGeom prst="rect">
                <a:avLst/>
              </a:prstGeom>
              <a:noFill/>
            </p:spPr>
            <p:txBody>
              <a:bodyPr wrap="square" rtlCol="0">
                <a:spAutoFit/>
              </a:bodyPr>
              <a:lstStyle/>
              <a:p>
                <a:r>
                  <a:rPr kumimoji="1" lang="en-US" altLang="ja-JP" sz="2000" dirty="0"/>
                  <a:t>E</a:t>
                </a:r>
                <a:endParaRPr kumimoji="1" lang="ja-JP" altLang="en-US" sz="2000" dirty="0"/>
              </a:p>
            </p:txBody>
          </p:sp>
        </p:grpSp>
        <p:grpSp>
          <p:nvGrpSpPr>
            <p:cNvPr id="14" name="グループ化 13">
              <a:extLst>
                <a:ext uri="{FF2B5EF4-FFF2-40B4-BE49-F238E27FC236}">
                  <a16:creationId xmlns:a16="http://schemas.microsoft.com/office/drawing/2014/main" id="{49A65472-2FEB-4E36-A27E-0349A1CD5260}"/>
                </a:ext>
              </a:extLst>
            </p:cNvPr>
            <p:cNvGrpSpPr/>
            <p:nvPr/>
          </p:nvGrpSpPr>
          <p:grpSpPr>
            <a:xfrm>
              <a:off x="3672404" y="2331295"/>
              <a:ext cx="360040" cy="400110"/>
              <a:chOff x="2411760" y="3105528"/>
              <a:chExt cx="360040" cy="400110"/>
            </a:xfrm>
          </p:grpSpPr>
          <p:sp>
            <p:nvSpPr>
              <p:cNvPr id="15" name="楕円 14">
                <a:extLst>
                  <a:ext uri="{FF2B5EF4-FFF2-40B4-BE49-F238E27FC236}">
                    <a16:creationId xmlns:a16="http://schemas.microsoft.com/office/drawing/2014/main" id="{0319115B-459D-4BF8-90C5-BE23ACD774AA}"/>
                  </a:ext>
                </a:extLst>
              </p:cNvPr>
              <p:cNvSpPr/>
              <p:nvPr/>
            </p:nvSpPr>
            <p:spPr>
              <a:xfrm>
                <a:off x="2411760" y="3140968"/>
                <a:ext cx="360040" cy="360040"/>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1C7ED89-F704-4D37-8B6F-CEE395D62CD2}"/>
                  </a:ext>
                </a:extLst>
              </p:cNvPr>
              <p:cNvSpPr txBox="1"/>
              <p:nvPr/>
            </p:nvSpPr>
            <p:spPr>
              <a:xfrm>
                <a:off x="2440676" y="3105528"/>
                <a:ext cx="302772" cy="400110"/>
              </a:xfrm>
              <a:prstGeom prst="rect">
                <a:avLst/>
              </a:prstGeom>
              <a:noFill/>
            </p:spPr>
            <p:txBody>
              <a:bodyPr wrap="square" rtlCol="0">
                <a:spAutoFit/>
              </a:bodyPr>
              <a:lstStyle/>
              <a:p>
                <a:r>
                  <a:rPr lang="en-US" altLang="ja-JP" sz="2000" dirty="0"/>
                  <a:t>S</a:t>
                </a:r>
                <a:endParaRPr kumimoji="1" lang="ja-JP" altLang="en-US" sz="2000" dirty="0"/>
              </a:p>
            </p:txBody>
          </p:sp>
        </p:grpSp>
      </p:grpSp>
      <p:pic>
        <p:nvPicPr>
          <p:cNvPr id="227" name="図 226">
            <a:extLst>
              <a:ext uri="{FF2B5EF4-FFF2-40B4-BE49-F238E27FC236}">
                <a16:creationId xmlns:a16="http://schemas.microsoft.com/office/drawing/2014/main" id="{D9F3A674-398E-4200-B25D-B954590793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6860" y="517422"/>
            <a:ext cx="2860327" cy="1657307"/>
          </a:xfrm>
          <a:prstGeom prst="rect">
            <a:avLst/>
          </a:prstGeom>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228" name="テキスト ボックス 227">
                <a:extLst>
                  <a:ext uri="{FF2B5EF4-FFF2-40B4-BE49-F238E27FC236}">
                    <a16:creationId xmlns:a16="http://schemas.microsoft.com/office/drawing/2014/main" id="{5753B539-F482-4F58-BB5D-864913A29030}"/>
                  </a:ext>
                </a:extLst>
              </p:cNvPr>
              <p:cNvSpPr txBox="1"/>
              <p:nvPr/>
            </p:nvSpPr>
            <p:spPr>
              <a:xfrm>
                <a:off x="930267" y="692696"/>
                <a:ext cx="2014712" cy="513346"/>
              </a:xfrm>
              <a:prstGeom prst="rect">
                <a:avLst/>
              </a:prstGeom>
              <a:noFill/>
            </p:spPr>
            <p:txBody>
              <a:bodyPr wrap="square" rtlCol="0">
                <a:spAutoFit/>
              </a:bodyPr>
              <a:lstStyle/>
              <a:p>
                <a:pPr>
                  <a:lnSpc>
                    <a:spcPct val="114000"/>
                  </a:lnSpc>
                </a:pPr>
                <a14:m>
                  <m:oMathPara xmlns:m="http://schemas.openxmlformats.org/officeDocument/2006/math">
                    <m:oMathParaPr>
                      <m:jc m:val="centerGroup"/>
                    </m:oMathParaPr>
                    <m:oMath xmlns:m="http://schemas.openxmlformats.org/officeDocument/2006/math">
                      <m:r>
                        <a:rPr lang="en-US" altLang="ja-JP" sz="2400" b="0" i="1" smtClean="0">
                          <a:solidFill>
                            <a:srgbClr val="0000FF"/>
                          </a:solidFill>
                          <a:latin typeface="Cambria Math" panose="02040503050406030204" pitchFamily="18" charset="0"/>
                          <a:ea typeface="ＭＳ ゴシック" panose="020B0609070205080204" pitchFamily="49" charset="-128"/>
                        </a:rPr>
                        <m:t>2+3∗4+5</m:t>
                      </m:r>
                    </m:oMath>
                  </m:oMathPara>
                </a14:m>
                <a:endParaRPr lang="en-US" altLang="ja-JP" sz="2400" dirty="0">
                  <a:solidFill>
                    <a:srgbClr val="0000FF"/>
                  </a:solidFill>
                  <a:latin typeface="ＭＳ ゴシック" panose="020B0609070205080204" pitchFamily="49" charset="-128"/>
                  <a:ea typeface="ＭＳ ゴシック" panose="020B0609070205080204" pitchFamily="49" charset="-128"/>
                </a:endParaRPr>
              </a:p>
            </p:txBody>
          </p:sp>
        </mc:Choice>
        <mc:Fallback xmlns="">
          <p:sp>
            <p:nvSpPr>
              <p:cNvPr id="228" name="テキスト ボックス 227">
                <a:extLst>
                  <a:ext uri="{FF2B5EF4-FFF2-40B4-BE49-F238E27FC236}">
                    <a16:creationId xmlns:a16="http://schemas.microsoft.com/office/drawing/2014/main" id="{5753B539-F482-4F58-BB5D-864913A29030}"/>
                  </a:ext>
                </a:extLst>
              </p:cNvPr>
              <p:cNvSpPr txBox="1">
                <a:spLocks noRot="1" noChangeAspect="1" noMove="1" noResize="1" noEditPoints="1" noAdjustHandles="1" noChangeArrowheads="1" noChangeShapeType="1" noTextEdit="1"/>
              </p:cNvSpPr>
              <p:nvPr/>
            </p:nvSpPr>
            <p:spPr>
              <a:xfrm>
                <a:off x="930267" y="692696"/>
                <a:ext cx="2014712" cy="513346"/>
              </a:xfrm>
              <a:prstGeom prst="rect">
                <a:avLst/>
              </a:prstGeom>
              <a:blipFill>
                <a:blip r:embed="rId7"/>
                <a:stretch>
                  <a:fillRect/>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B0CDF751-492D-4A11-B908-4FB27A085615}"/>
              </a:ext>
            </a:extLst>
          </p:cNvPr>
          <p:cNvSpPr>
            <a:spLocks noGrp="1"/>
          </p:cNvSpPr>
          <p:nvPr>
            <p:ph type="sldNum" sz="quarter" idx="12"/>
          </p:nvPr>
        </p:nvSpPr>
        <p:spPr/>
        <p:txBody>
          <a:bodyPr/>
          <a:lstStyle/>
          <a:p>
            <a:fld id="{298ED2B0-D1F5-47FC-995F-367967ECAFA7}" type="slidenum">
              <a:rPr kumimoji="1" lang="ja-JP" altLang="en-US" smtClean="0"/>
              <a:pPr/>
              <a:t>14</a:t>
            </a:fld>
            <a:endParaRPr kumimoji="1" lang="ja-JP" altLang="en-US"/>
          </a:p>
        </p:txBody>
      </p:sp>
    </p:spTree>
    <p:extLst>
      <p:ext uri="{BB962C8B-B14F-4D97-AF65-F5344CB8AC3E}">
        <p14:creationId xmlns:p14="http://schemas.microsoft.com/office/powerpoint/2010/main" val="413915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8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0BD1A474-E1B7-40D9-8612-04DE533FE524}"/>
              </a:ext>
            </a:extLst>
          </p:cNvPr>
          <p:cNvGrpSpPr/>
          <p:nvPr/>
        </p:nvGrpSpPr>
        <p:grpSpPr>
          <a:xfrm>
            <a:off x="2843808" y="688987"/>
            <a:ext cx="3168352" cy="5972681"/>
            <a:chOff x="2843808" y="688987"/>
            <a:chExt cx="3168352" cy="5972681"/>
          </a:xfrm>
        </p:grpSpPr>
        <p:pic>
          <p:nvPicPr>
            <p:cNvPr id="3" name="図 2">
              <a:extLst>
                <a:ext uri="{FF2B5EF4-FFF2-40B4-BE49-F238E27FC236}">
                  <a16:creationId xmlns:a16="http://schemas.microsoft.com/office/drawing/2014/main" id="{3AF97875-66C6-4237-B003-F611C3CBE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688987"/>
              <a:ext cx="3168352" cy="5972681"/>
            </a:xfrm>
            <a:prstGeom prst="rect">
              <a:avLst/>
            </a:prstGeom>
          </p:spPr>
        </p:pic>
        <p:cxnSp>
          <p:nvCxnSpPr>
            <p:cNvPr id="6" name="直線コネクタ 5">
              <a:extLst>
                <a:ext uri="{FF2B5EF4-FFF2-40B4-BE49-F238E27FC236}">
                  <a16:creationId xmlns:a16="http://schemas.microsoft.com/office/drawing/2014/main" id="{087391F9-336C-4A9E-8CE2-215C5DCE96CE}"/>
                </a:ext>
              </a:extLst>
            </p:cNvPr>
            <p:cNvCxnSpPr/>
            <p:nvPr/>
          </p:nvCxnSpPr>
          <p:spPr>
            <a:xfrm>
              <a:off x="4716016" y="2408776"/>
              <a:ext cx="8640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4FEF208C-C5D0-46E0-A936-9E6B3670CD5B}"/>
                </a:ext>
              </a:extLst>
            </p:cNvPr>
            <p:cNvCxnSpPr/>
            <p:nvPr/>
          </p:nvCxnSpPr>
          <p:spPr>
            <a:xfrm>
              <a:off x="4716016" y="2444448"/>
              <a:ext cx="8640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721B425-CC48-4980-9ED1-0C5346B1CC4B}"/>
                </a:ext>
              </a:extLst>
            </p:cNvPr>
            <p:cNvCxnSpPr>
              <a:cxnSpLocks/>
            </p:cNvCxnSpPr>
            <p:nvPr/>
          </p:nvCxnSpPr>
          <p:spPr>
            <a:xfrm>
              <a:off x="5292080" y="3603320"/>
              <a:ext cx="0" cy="7200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 name="テキスト ボックス 3">
            <a:extLst>
              <a:ext uri="{FF2B5EF4-FFF2-40B4-BE49-F238E27FC236}">
                <a16:creationId xmlns:a16="http://schemas.microsoft.com/office/drawing/2014/main" id="{8E365869-137E-4564-BAEC-6F4994C17113}"/>
              </a:ext>
            </a:extLst>
          </p:cNvPr>
          <p:cNvSpPr txBox="1"/>
          <p:nvPr/>
        </p:nvSpPr>
        <p:spPr>
          <a:xfrm>
            <a:off x="1043608" y="297938"/>
            <a:ext cx="2808655" cy="398764"/>
          </a:xfrm>
          <a:prstGeom prst="rect">
            <a:avLst/>
          </a:prstGeom>
          <a:noFill/>
        </p:spPr>
        <p:txBody>
          <a:bodyPr wrap="square" rtlCol="0">
            <a:spAutoFit/>
          </a:bodyPr>
          <a:lstStyle/>
          <a:p>
            <a:pPr>
              <a:lnSpc>
                <a:spcPct val="114000"/>
              </a:lnSpc>
            </a:pPr>
            <a:r>
              <a:rPr lang="ja-JP" altLang="en-US" sz="2000" dirty="0">
                <a:solidFill>
                  <a:srgbClr val="0000FF"/>
                </a:solidFill>
                <a:latin typeface="ＭＳ ゴシック" panose="020B0609070205080204" pitchFamily="49" charset="-128"/>
                <a:ea typeface="ＭＳ ゴシック" panose="020B0609070205080204" pitchFamily="49" charset="-128"/>
              </a:rPr>
              <a:t>■ 構文解析手順の例</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CAA7EF9E-B03E-45D6-9B5A-64E7B264303C}"/>
              </a:ext>
            </a:extLst>
          </p:cNvPr>
          <p:cNvSpPr>
            <a:spLocks noGrp="1"/>
          </p:cNvSpPr>
          <p:nvPr>
            <p:ph type="sldNum" sz="quarter" idx="12"/>
          </p:nvPr>
        </p:nvSpPr>
        <p:spPr/>
        <p:txBody>
          <a:bodyPr/>
          <a:lstStyle/>
          <a:p>
            <a:fld id="{298ED2B0-D1F5-47FC-995F-367967ECAFA7}" type="slidenum">
              <a:rPr kumimoji="1" lang="ja-JP" altLang="en-US" smtClean="0"/>
              <a:pPr/>
              <a:t>15</a:t>
            </a:fld>
            <a:endParaRPr kumimoji="1" lang="ja-JP" altLang="en-US"/>
          </a:p>
        </p:txBody>
      </p:sp>
    </p:spTree>
    <p:extLst>
      <p:ext uri="{BB962C8B-B14F-4D97-AF65-F5344CB8AC3E}">
        <p14:creationId xmlns:p14="http://schemas.microsoft.com/office/powerpoint/2010/main" val="239073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4FDA312-6BAD-419E-B25E-2DCC2EDDC5FA}"/>
              </a:ext>
            </a:extLst>
          </p:cNvPr>
          <p:cNvSpPr txBox="1"/>
          <p:nvPr/>
        </p:nvSpPr>
        <p:spPr>
          <a:xfrm>
            <a:off x="1691680" y="1628800"/>
            <a:ext cx="5904656" cy="2884379"/>
          </a:xfrm>
          <a:prstGeom prst="rect">
            <a:avLst/>
          </a:prstGeom>
          <a:noFill/>
        </p:spPr>
        <p:txBody>
          <a:bodyPr wrap="square" rtlCol="0">
            <a:spAutoFit/>
          </a:bodyPr>
          <a:lstStyle/>
          <a:p>
            <a:pPr>
              <a:lnSpc>
                <a:spcPct val="125000"/>
              </a:lnSpc>
            </a:pPr>
            <a:r>
              <a:rPr lang="ja-JP" altLang="en-US" sz="2800" dirty="0">
                <a:latin typeface="Century" panose="02040604050505020304" pitchFamily="18" charset="0"/>
                <a:ea typeface="ＭＳ ゴシック" panose="020B0609070205080204" pitchFamily="49" charset="-128"/>
              </a:rPr>
              <a:t>第</a:t>
            </a:r>
            <a:r>
              <a:rPr lang="en-US" altLang="ja-JP" sz="2800" dirty="0">
                <a:latin typeface="Century" panose="02040604050505020304" pitchFamily="18" charset="0"/>
                <a:ea typeface="ＭＳ ゴシック" panose="020B0609070205080204" pitchFamily="49" charset="-128"/>
              </a:rPr>
              <a:t>5</a:t>
            </a:r>
            <a:r>
              <a:rPr lang="ja-JP" altLang="en-US" sz="2800" dirty="0">
                <a:latin typeface="Century" panose="02040604050505020304" pitchFamily="18" charset="0"/>
                <a:ea typeface="ＭＳ ゴシック" panose="020B0609070205080204" pitchFamily="49" charset="-128"/>
              </a:rPr>
              <a:t>章 下向構文解析</a:t>
            </a:r>
            <a:endParaRPr lang="en-US" altLang="ja-JP" sz="2800" dirty="0">
              <a:latin typeface="Century" panose="02040604050505020304" pitchFamily="18" charset="0"/>
              <a:ea typeface="ＭＳ ゴシック" panose="020B0609070205080204" pitchFamily="49" charset="-128"/>
            </a:endParaRPr>
          </a:p>
          <a:p>
            <a:pPr>
              <a:lnSpc>
                <a:spcPct val="50000"/>
              </a:lnSpc>
            </a:pPr>
            <a:endParaRPr lang="en-US" altLang="ja-JP" sz="2000" dirty="0">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5</a:t>
            </a:r>
            <a:r>
              <a:rPr kumimoji="1" lang="en-US" altLang="ja-JP" sz="2800" dirty="0">
                <a:latin typeface="Century" panose="02040604050505020304" pitchFamily="18" charset="0"/>
                <a:ea typeface="ＭＳ ゴシック" panose="020B0609070205080204" pitchFamily="49" charset="-128"/>
              </a:rPr>
              <a:t>.1 </a:t>
            </a:r>
            <a:r>
              <a:rPr kumimoji="1" lang="ja-JP" altLang="en-US" sz="2800" dirty="0">
                <a:latin typeface="Century" panose="02040604050505020304" pitchFamily="18" charset="0"/>
                <a:ea typeface="ＭＳ ゴシック" panose="020B0609070205080204" pitchFamily="49" charset="-128"/>
              </a:rPr>
              <a:t>再帰下降法</a:t>
            </a:r>
            <a:endParaRPr lang="en-US" altLang="ja-JP" sz="2800" dirty="0">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5</a:t>
            </a:r>
            <a:r>
              <a:rPr kumimoji="1" lang="en-US" altLang="ja-JP" sz="2800" dirty="0">
                <a:latin typeface="Century" panose="02040604050505020304" pitchFamily="18" charset="0"/>
                <a:ea typeface="ＭＳ ゴシック" panose="020B0609070205080204" pitchFamily="49" charset="-128"/>
              </a:rPr>
              <a:t>.2</a:t>
            </a:r>
            <a:r>
              <a:rPr lang="ja-JP" altLang="en-US" sz="2800" dirty="0">
                <a:latin typeface="Century" panose="02040604050505020304" pitchFamily="18" charset="0"/>
                <a:ea typeface="ＭＳ ゴシック" panose="020B0609070205080204" pitchFamily="49" charset="-128"/>
              </a:rPr>
              <a:t> 演算子の追加</a:t>
            </a:r>
            <a:endParaRPr lang="en-US" altLang="ja-JP" sz="2800" dirty="0">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5.3 </a:t>
            </a:r>
            <a:r>
              <a:rPr lang="ja-JP" altLang="en-US" sz="2800" dirty="0">
                <a:latin typeface="Century" panose="02040604050505020304" pitchFamily="18" charset="0"/>
                <a:ea typeface="ＭＳ ゴシック" panose="020B0609070205080204" pitchFamily="49" charset="-128"/>
              </a:rPr>
              <a:t>文法からの下向構文解析の生成</a:t>
            </a:r>
            <a:endParaRPr lang="en-US" altLang="ja-JP" sz="2800" dirty="0">
              <a:latin typeface="Century" panose="02040604050505020304" pitchFamily="18" charset="0"/>
              <a:ea typeface="ＭＳ ゴシック" panose="020B0609070205080204" pitchFamily="49" charset="-128"/>
            </a:endParaRPr>
          </a:p>
          <a:p>
            <a:pPr>
              <a:lnSpc>
                <a:spcPct val="125000"/>
              </a:lnSpc>
            </a:pPr>
            <a:r>
              <a:rPr lang="en-US" altLang="ja-JP" sz="2800" dirty="0">
                <a:solidFill>
                  <a:srgbClr val="A50021"/>
                </a:solidFill>
                <a:latin typeface="Century" panose="02040604050505020304" pitchFamily="18" charset="0"/>
                <a:ea typeface="ＭＳ ゴシック" panose="020B0609070205080204" pitchFamily="49" charset="-128"/>
              </a:rPr>
              <a:t>5</a:t>
            </a:r>
            <a:r>
              <a:rPr kumimoji="1" lang="en-US" altLang="ja-JP" sz="2800" dirty="0">
                <a:solidFill>
                  <a:srgbClr val="A50021"/>
                </a:solidFill>
                <a:latin typeface="Century" panose="02040604050505020304" pitchFamily="18" charset="0"/>
                <a:ea typeface="ＭＳ ゴシック" panose="020B0609070205080204" pitchFamily="49" charset="-128"/>
              </a:rPr>
              <a:t>.4 </a:t>
            </a:r>
            <a:r>
              <a:rPr kumimoji="1" lang="en-US" altLang="ja-JP" sz="2800" dirty="0">
                <a:solidFill>
                  <a:srgbClr val="A50021"/>
                </a:solidFill>
                <a:latin typeface="Times New Roman" panose="02020603050405020304" pitchFamily="18" charset="0"/>
                <a:ea typeface="ＭＳ ゴシック" panose="020B0609070205080204" pitchFamily="49" charset="-128"/>
                <a:cs typeface="Times New Roman" panose="02020603050405020304" pitchFamily="18" charset="0"/>
              </a:rPr>
              <a:t>LL</a:t>
            </a:r>
            <a:r>
              <a:rPr kumimoji="1" lang="en-US" altLang="ja-JP" sz="2800" dirty="0">
                <a:solidFill>
                  <a:srgbClr val="A50021"/>
                </a:solidFill>
                <a:latin typeface="Century" panose="02040604050505020304" pitchFamily="18" charset="0"/>
                <a:ea typeface="ＭＳ ゴシック" panose="020B0609070205080204" pitchFamily="49" charset="-128"/>
              </a:rPr>
              <a:t>(</a:t>
            </a:r>
            <a:r>
              <a:rPr kumimoji="1" lang="en-US" altLang="ja-JP" sz="2800" dirty="0">
                <a:solidFill>
                  <a:srgbClr val="A50021"/>
                </a:solidFill>
                <a:latin typeface="Times New Roman" panose="02020603050405020304" pitchFamily="18" charset="0"/>
                <a:ea typeface="ＭＳ ゴシック" panose="020B0609070205080204" pitchFamily="49" charset="-128"/>
                <a:cs typeface="Times New Roman" panose="02020603050405020304" pitchFamily="18" charset="0"/>
              </a:rPr>
              <a:t>k</a:t>
            </a:r>
            <a:r>
              <a:rPr kumimoji="1" lang="en-US" altLang="ja-JP" sz="2800" dirty="0">
                <a:solidFill>
                  <a:srgbClr val="A50021"/>
                </a:solidFill>
                <a:latin typeface="Century" panose="02040604050505020304" pitchFamily="18" charset="0"/>
                <a:ea typeface="ＭＳ ゴシック" panose="020B0609070205080204" pitchFamily="49" charset="-128"/>
              </a:rPr>
              <a:t>)</a:t>
            </a:r>
            <a:r>
              <a:rPr kumimoji="1" lang="ja-JP" altLang="en-US" sz="2800" dirty="0">
                <a:solidFill>
                  <a:srgbClr val="A50021"/>
                </a:solidFill>
                <a:latin typeface="Century" panose="02040604050505020304" pitchFamily="18" charset="0"/>
                <a:ea typeface="ＭＳ ゴシック" panose="020B0609070205080204" pitchFamily="49" charset="-128"/>
              </a:rPr>
              <a:t>構文解析</a:t>
            </a:r>
            <a:endParaRPr kumimoji="1" lang="en-US" altLang="ja-JP" sz="2800" dirty="0">
              <a:solidFill>
                <a:srgbClr val="A50021"/>
              </a:solidFill>
              <a:latin typeface="Century" panose="02040604050505020304" pitchFamily="18" charset="0"/>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5836F1C2-2B51-4F5E-A632-707605BD31FB}"/>
              </a:ext>
            </a:extLst>
          </p:cNvPr>
          <p:cNvSpPr>
            <a:spLocks noGrp="1"/>
          </p:cNvSpPr>
          <p:nvPr>
            <p:ph type="sldNum" sz="quarter" idx="12"/>
          </p:nvPr>
        </p:nvSpPr>
        <p:spPr/>
        <p:txBody>
          <a:bodyPr/>
          <a:lstStyle/>
          <a:p>
            <a:fld id="{298ED2B0-D1F5-47FC-995F-367967ECAFA7}" type="slidenum">
              <a:rPr kumimoji="1" lang="ja-JP" altLang="en-US" smtClean="0"/>
              <a:pPr/>
              <a:t>16</a:t>
            </a:fld>
            <a:endParaRPr kumimoji="1" lang="ja-JP" altLang="en-US"/>
          </a:p>
        </p:txBody>
      </p:sp>
    </p:spTree>
    <p:extLst>
      <p:ext uri="{BB962C8B-B14F-4D97-AF65-F5344CB8AC3E}">
        <p14:creationId xmlns:p14="http://schemas.microsoft.com/office/powerpoint/2010/main" val="284333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12259E1-9265-4900-8ECF-5DBBACF28CD3}"/>
              </a:ext>
            </a:extLst>
          </p:cNvPr>
          <p:cNvSpPr txBox="1"/>
          <p:nvPr/>
        </p:nvSpPr>
        <p:spPr>
          <a:xfrm>
            <a:off x="755576" y="908720"/>
            <a:ext cx="7200800" cy="1314014"/>
          </a:xfrm>
          <a:prstGeom prst="rect">
            <a:avLst/>
          </a:prstGeom>
          <a:noFill/>
        </p:spPr>
        <p:txBody>
          <a:bodyPr wrap="square" rtlCol="0">
            <a:spAutoFit/>
          </a:bodyPr>
          <a:lstStyle/>
          <a:p>
            <a:pPr marL="361950" indent="-361950">
              <a:lnSpc>
                <a:spcPct val="114000"/>
              </a:lnSpc>
            </a:pPr>
            <a:r>
              <a:rPr lang="ja-JP" altLang="en-US" sz="2400" dirty="0">
                <a:solidFill>
                  <a:srgbClr val="A50021"/>
                </a:solidFill>
                <a:latin typeface="Century" panose="02040604050505020304" pitchFamily="18" charset="0"/>
                <a:ea typeface="ＭＳ ゴシック" panose="020B0609070205080204" pitchFamily="49" charset="-128"/>
              </a:rPr>
              <a:t>■ </a:t>
            </a:r>
            <a:r>
              <a:rPr lang="en-US" altLang="ja-JP" sz="2400" dirty="0">
                <a:solidFill>
                  <a:srgbClr val="A50021"/>
                </a:solidFill>
                <a:latin typeface="Century" panose="02040604050505020304" pitchFamily="18" charset="0"/>
                <a:ea typeface="ＭＳ ゴシック" panose="020B0609070205080204" pitchFamily="49" charset="-128"/>
              </a:rPr>
              <a:t>LL(k)</a:t>
            </a:r>
            <a:r>
              <a:rPr lang="ja-JP" altLang="en-US" sz="2400" dirty="0">
                <a:solidFill>
                  <a:srgbClr val="A50021"/>
                </a:solidFill>
                <a:latin typeface="Century" panose="02040604050505020304" pitchFamily="18" charset="0"/>
                <a:ea typeface="ＭＳ ゴシック" panose="020B0609070205080204" pitchFamily="49" charset="-128"/>
              </a:rPr>
              <a:t>構文解析</a:t>
            </a:r>
            <a:endParaRPr lang="en-US" altLang="ja-JP" sz="2400" dirty="0">
              <a:solidFill>
                <a:srgbClr val="A50021"/>
              </a:solidFill>
              <a:latin typeface="Century" panose="02040604050505020304" pitchFamily="18" charset="0"/>
              <a:ea typeface="ＭＳ ゴシック" panose="020B0609070205080204" pitchFamily="49" charset="-128"/>
            </a:endParaRPr>
          </a:p>
          <a:p>
            <a:pPr marL="361950">
              <a:lnSpc>
                <a:spcPct val="114000"/>
              </a:lnSpc>
            </a:pPr>
            <a:r>
              <a:rPr lang="ja-JP" altLang="en-US" sz="2400" dirty="0">
                <a:latin typeface="Century" panose="02040604050505020304" pitchFamily="18" charset="0"/>
                <a:ea typeface="ＭＳ ゴシック" panose="020B0609070205080204" pitchFamily="49" charset="-128"/>
              </a:rPr>
              <a:t>生成規則と，</a:t>
            </a:r>
            <a:r>
              <a:rPr lang="ja-JP" altLang="en-US" sz="2400" dirty="0">
                <a:solidFill>
                  <a:srgbClr val="0000FF"/>
                </a:solidFill>
                <a:latin typeface="Century" panose="02040604050505020304" pitchFamily="18" charset="0"/>
                <a:ea typeface="ＭＳ ゴシック" panose="020B0609070205080204" pitchFamily="49" charset="-128"/>
              </a:rPr>
              <a:t>先頭</a:t>
            </a:r>
            <a:r>
              <a:rPr lang="en-US" altLang="ja-JP" sz="2400" dirty="0">
                <a:solidFill>
                  <a:srgbClr val="0000FF"/>
                </a:solidFill>
                <a:latin typeface="Century" panose="02040604050505020304" pitchFamily="18" charset="0"/>
                <a:ea typeface="ＭＳ ゴシック" panose="020B0609070205080204" pitchFamily="49" charset="-128"/>
              </a:rPr>
              <a:t>k</a:t>
            </a:r>
            <a:r>
              <a:rPr lang="ja-JP" altLang="en-US" sz="2400" dirty="0">
                <a:solidFill>
                  <a:srgbClr val="0000FF"/>
                </a:solidFill>
                <a:latin typeface="Century" panose="02040604050505020304" pitchFamily="18" charset="0"/>
                <a:ea typeface="ＭＳ ゴシック" panose="020B0609070205080204" pitchFamily="49" charset="-128"/>
              </a:rPr>
              <a:t>個の終端記号の列</a:t>
            </a:r>
            <a:r>
              <a:rPr lang="ja-JP" altLang="en-US" sz="2400" dirty="0">
                <a:latin typeface="Century" panose="02040604050505020304" pitchFamily="18" charset="0"/>
                <a:ea typeface="ＭＳ ゴシック" panose="020B0609070205080204" pitchFamily="49" charset="-128"/>
              </a:rPr>
              <a:t>の集合からなる先頭記号集合を用いて行う解析法．</a:t>
            </a:r>
            <a:endParaRPr lang="en-US" altLang="ja-JP" sz="2400" dirty="0">
              <a:latin typeface="Century" panose="02040604050505020304" pitchFamily="18" charset="0"/>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7537C0D0-43DA-412B-9231-CEBE53BE0A82}"/>
              </a:ext>
            </a:extLst>
          </p:cNvPr>
          <p:cNvSpPr>
            <a:spLocks noGrp="1"/>
          </p:cNvSpPr>
          <p:nvPr>
            <p:ph type="sldNum" sz="quarter" idx="12"/>
          </p:nvPr>
        </p:nvSpPr>
        <p:spPr/>
        <p:txBody>
          <a:bodyPr/>
          <a:lstStyle/>
          <a:p>
            <a:fld id="{298ED2B0-D1F5-47FC-995F-367967ECAFA7}" type="slidenum">
              <a:rPr kumimoji="1" lang="ja-JP" altLang="en-US" smtClean="0"/>
              <a:pPr/>
              <a:t>17</a:t>
            </a:fld>
            <a:endParaRPr kumimoji="1" lang="ja-JP" altLang="en-US"/>
          </a:p>
        </p:txBody>
      </p:sp>
    </p:spTree>
    <p:extLst>
      <p:ext uri="{BB962C8B-B14F-4D97-AF65-F5344CB8AC3E}">
        <p14:creationId xmlns:p14="http://schemas.microsoft.com/office/powerpoint/2010/main" val="2004987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FBA022-8D7D-4CD8-AF5A-C3FE47194EE4}"/>
              </a:ext>
            </a:extLst>
          </p:cNvPr>
          <p:cNvSpPr txBox="1"/>
          <p:nvPr/>
        </p:nvSpPr>
        <p:spPr>
          <a:xfrm>
            <a:off x="827584" y="476672"/>
            <a:ext cx="3024336" cy="408702"/>
          </a:xfrm>
          <a:prstGeom prst="rect">
            <a:avLst/>
          </a:prstGeom>
          <a:noFill/>
        </p:spPr>
        <p:txBody>
          <a:bodyPr wrap="square" rtlCol="0">
            <a:spAutoFit/>
          </a:bodyPr>
          <a:lstStyle/>
          <a:p>
            <a:pPr>
              <a:lnSpc>
                <a:spcPct val="114000"/>
              </a:lnSpc>
            </a:pPr>
            <a:r>
              <a:rPr lang="ja-JP" altLang="en-US" sz="2000" dirty="0">
                <a:solidFill>
                  <a:srgbClr val="0000FF"/>
                </a:solidFill>
                <a:latin typeface="ＭＳ ゴシック" panose="020B0609070205080204" pitchFamily="49" charset="-128"/>
                <a:ea typeface="ＭＳ ゴシック" panose="020B0609070205080204" pitchFamily="49" charset="-128"/>
              </a:rPr>
              <a:t>■ </a:t>
            </a:r>
            <a:r>
              <a:rPr lang="en-US" altLang="ja-JP" sz="2000" dirty="0">
                <a:solidFill>
                  <a:srgbClr val="0000FF"/>
                </a:solidFill>
                <a:latin typeface="Century" panose="02040604050505020304" pitchFamily="18" charset="0"/>
                <a:ea typeface="ＭＳ ゴシック" panose="020B0609070205080204" pitchFamily="49" charset="-128"/>
              </a:rPr>
              <a:t>LL(1)</a:t>
            </a:r>
            <a:r>
              <a:rPr lang="ja-JP" altLang="en-US" sz="2000" dirty="0">
                <a:solidFill>
                  <a:srgbClr val="0000FF"/>
                </a:solidFill>
                <a:latin typeface="Century" panose="02040604050505020304" pitchFamily="18" charset="0"/>
                <a:ea typeface="ＭＳ ゴシック" panose="020B0609070205080204" pitchFamily="49" charset="-128"/>
              </a:rPr>
              <a:t>と</a:t>
            </a:r>
            <a:r>
              <a:rPr lang="en-US" altLang="ja-JP" sz="2000" dirty="0">
                <a:solidFill>
                  <a:srgbClr val="0000FF"/>
                </a:solidFill>
                <a:latin typeface="Century" panose="02040604050505020304" pitchFamily="18" charset="0"/>
                <a:ea typeface="ＭＳ ゴシック" panose="020B0609070205080204" pitchFamily="49" charset="-128"/>
              </a:rPr>
              <a:t>LL(2)</a:t>
            </a:r>
            <a:r>
              <a:rPr lang="ja-JP" altLang="en-US" sz="2000" dirty="0">
                <a:solidFill>
                  <a:srgbClr val="0000FF"/>
                </a:solidFill>
                <a:latin typeface="Century" panose="02040604050505020304" pitchFamily="18" charset="0"/>
                <a:ea typeface="ＭＳ ゴシック" panose="020B0609070205080204" pitchFamily="49" charset="-128"/>
              </a:rPr>
              <a:t>の関係</a:t>
            </a:r>
            <a:endParaRPr lang="en-US" altLang="ja-JP" sz="1600" dirty="0">
              <a:solidFill>
                <a:schemeClr val="tx1"/>
              </a:solidFill>
              <a:latin typeface="Century" panose="02040604050505020304" pitchFamily="18" charset="0"/>
              <a:ea typeface="ＭＳ ゴシック" panose="020B0609070205080204" pitchFamily="49" charset="-128"/>
            </a:endParaRPr>
          </a:p>
        </p:txBody>
      </p:sp>
      <p:grpSp>
        <p:nvGrpSpPr>
          <p:cNvPr id="5" name="グループ化 4">
            <a:extLst>
              <a:ext uri="{FF2B5EF4-FFF2-40B4-BE49-F238E27FC236}">
                <a16:creationId xmlns:a16="http://schemas.microsoft.com/office/drawing/2014/main" id="{0FFABC9D-C5A3-48AD-AF12-2708DA564F45}"/>
              </a:ext>
            </a:extLst>
          </p:cNvPr>
          <p:cNvGrpSpPr/>
          <p:nvPr/>
        </p:nvGrpSpPr>
        <p:grpSpPr>
          <a:xfrm>
            <a:off x="1043608" y="1114718"/>
            <a:ext cx="4320480" cy="1474995"/>
            <a:chOff x="899592" y="3223837"/>
            <a:chExt cx="4320480" cy="1474995"/>
          </a:xfrm>
        </p:grpSpPr>
        <p:pic>
          <p:nvPicPr>
            <p:cNvPr id="6" name="図 5">
              <a:extLst>
                <a:ext uri="{FF2B5EF4-FFF2-40B4-BE49-F238E27FC236}">
                  <a16:creationId xmlns:a16="http://schemas.microsoft.com/office/drawing/2014/main" id="{4759F168-EED9-4BAC-BC84-BC2155C87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571029"/>
              <a:ext cx="4320480" cy="1127803"/>
            </a:xfrm>
            <a:prstGeom prst="rect">
              <a:avLst/>
            </a:prstGeom>
          </p:spPr>
        </p:pic>
        <p:sp>
          <p:nvSpPr>
            <p:cNvPr id="7" name="テキスト ボックス 6">
              <a:extLst>
                <a:ext uri="{FF2B5EF4-FFF2-40B4-BE49-F238E27FC236}">
                  <a16:creationId xmlns:a16="http://schemas.microsoft.com/office/drawing/2014/main" id="{4B377167-8CBA-4C2B-BA8C-8BF329AF2518}"/>
                </a:ext>
              </a:extLst>
            </p:cNvPr>
            <p:cNvSpPr txBox="1"/>
            <p:nvPr/>
          </p:nvSpPr>
          <p:spPr>
            <a:xfrm>
              <a:off x="934499" y="3223837"/>
              <a:ext cx="1440160" cy="369332"/>
            </a:xfrm>
            <a:prstGeom prst="rect">
              <a:avLst/>
            </a:prstGeom>
            <a:noFill/>
          </p:spPr>
          <p:txBody>
            <a:bodyPr wrap="square" rtlCol="0">
              <a:spAutoFit/>
            </a:bodyPr>
            <a:lstStyle/>
            <a:p>
              <a:r>
                <a:rPr kumimoji="1" lang="ja-JP" altLang="en-US" dirty="0">
                  <a:solidFill>
                    <a:srgbClr val="A50021"/>
                  </a:solidFill>
                  <a:latin typeface="ＭＳ ゴシック" panose="020B0609070205080204" pitchFamily="49" charset="-128"/>
                  <a:ea typeface="ＭＳ ゴシック" panose="020B0609070205080204" pitchFamily="49" charset="-128"/>
                </a:rPr>
                <a:t>生成規則</a:t>
              </a:r>
              <a:r>
                <a:rPr kumimoji="1" lang="en-US" altLang="ja-JP" i="1" dirty="0">
                  <a:solidFill>
                    <a:srgbClr val="A50021"/>
                  </a:solidFill>
                  <a:latin typeface="Times New Roman" panose="02020603050405020304" pitchFamily="18" charset="0"/>
                  <a:cs typeface="Times New Roman" panose="02020603050405020304" pitchFamily="18" charset="0"/>
                </a:rPr>
                <a:t>P</a:t>
              </a:r>
              <a:r>
                <a:rPr kumimoji="1" lang="en-US" altLang="ja-JP" baseline="-25000" dirty="0">
                  <a:solidFill>
                    <a:srgbClr val="A50021"/>
                  </a:solidFill>
                </a:rPr>
                <a:t>1</a:t>
              </a:r>
              <a:endParaRPr kumimoji="1" lang="ja-JP" altLang="en-US" dirty="0">
                <a:solidFill>
                  <a:srgbClr val="A50021"/>
                </a:solidFill>
              </a:endParaRPr>
            </a:p>
          </p:txBody>
        </p:sp>
      </p:grpSp>
      <p:grpSp>
        <p:nvGrpSpPr>
          <p:cNvPr id="8" name="グループ化 7">
            <a:extLst>
              <a:ext uri="{FF2B5EF4-FFF2-40B4-BE49-F238E27FC236}">
                <a16:creationId xmlns:a16="http://schemas.microsoft.com/office/drawing/2014/main" id="{701A096E-82A7-46AA-83EA-E0CEBA504676}"/>
              </a:ext>
            </a:extLst>
          </p:cNvPr>
          <p:cNvGrpSpPr/>
          <p:nvPr/>
        </p:nvGrpSpPr>
        <p:grpSpPr>
          <a:xfrm>
            <a:off x="1043608" y="3356992"/>
            <a:ext cx="4752528" cy="1446093"/>
            <a:chOff x="1115616" y="4762619"/>
            <a:chExt cx="4752528" cy="1446093"/>
          </a:xfrm>
        </p:grpSpPr>
        <p:pic>
          <p:nvPicPr>
            <p:cNvPr id="9" name="図 8">
              <a:extLst>
                <a:ext uri="{FF2B5EF4-FFF2-40B4-BE49-F238E27FC236}">
                  <a16:creationId xmlns:a16="http://schemas.microsoft.com/office/drawing/2014/main" id="{A2AEB532-0E5C-495A-9CDD-1A4C02B96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5065804"/>
              <a:ext cx="4752528" cy="1142908"/>
            </a:xfrm>
            <a:prstGeom prst="rect">
              <a:avLst/>
            </a:prstGeom>
          </p:spPr>
        </p:pic>
        <p:sp>
          <p:nvSpPr>
            <p:cNvPr id="10" name="テキスト ボックス 9">
              <a:extLst>
                <a:ext uri="{FF2B5EF4-FFF2-40B4-BE49-F238E27FC236}">
                  <a16:creationId xmlns:a16="http://schemas.microsoft.com/office/drawing/2014/main" id="{AC10CE85-B4B7-4BAE-92E0-2AEDC16D58CB}"/>
                </a:ext>
              </a:extLst>
            </p:cNvPr>
            <p:cNvSpPr txBox="1"/>
            <p:nvPr/>
          </p:nvSpPr>
          <p:spPr>
            <a:xfrm>
              <a:off x="1180536" y="4762619"/>
              <a:ext cx="1440160" cy="369332"/>
            </a:xfrm>
            <a:prstGeom prst="rect">
              <a:avLst/>
            </a:prstGeom>
            <a:noFill/>
          </p:spPr>
          <p:txBody>
            <a:bodyPr wrap="square" rtlCol="0">
              <a:spAutoFit/>
            </a:bodyPr>
            <a:lstStyle/>
            <a:p>
              <a:r>
                <a:rPr kumimoji="1" lang="ja-JP" altLang="en-US" dirty="0">
                  <a:solidFill>
                    <a:srgbClr val="A50021"/>
                  </a:solidFill>
                  <a:latin typeface="ＭＳ ゴシック" panose="020B0609070205080204" pitchFamily="49" charset="-128"/>
                  <a:ea typeface="ＭＳ ゴシック" panose="020B0609070205080204" pitchFamily="49" charset="-128"/>
                </a:rPr>
                <a:t>生成規則</a:t>
              </a:r>
              <a:r>
                <a:rPr kumimoji="1" lang="en-US" altLang="ja-JP" i="1" dirty="0">
                  <a:solidFill>
                    <a:srgbClr val="A50021"/>
                  </a:solidFill>
                  <a:latin typeface="Times New Roman" panose="02020603050405020304" pitchFamily="18" charset="0"/>
                  <a:cs typeface="Times New Roman" panose="02020603050405020304" pitchFamily="18" charset="0"/>
                </a:rPr>
                <a:t>P</a:t>
              </a:r>
              <a:r>
                <a:rPr kumimoji="1" lang="en-US" altLang="ja-JP" baseline="-25000" dirty="0">
                  <a:solidFill>
                    <a:srgbClr val="A50021"/>
                  </a:solidFill>
                </a:rPr>
                <a:t>2</a:t>
              </a:r>
              <a:endParaRPr kumimoji="1" lang="ja-JP" altLang="en-US" dirty="0">
                <a:solidFill>
                  <a:srgbClr val="A50021"/>
                </a:solidFill>
              </a:endParaRPr>
            </a:p>
          </p:txBody>
        </p:sp>
      </p:grpSp>
      <p:sp>
        <p:nvSpPr>
          <p:cNvPr id="11" name="矢印: 上下 10">
            <a:extLst>
              <a:ext uri="{FF2B5EF4-FFF2-40B4-BE49-F238E27FC236}">
                <a16:creationId xmlns:a16="http://schemas.microsoft.com/office/drawing/2014/main" id="{BECA255E-3FAC-46CB-B080-F74178CCA690}"/>
              </a:ext>
            </a:extLst>
          </p:cNvPr>
          <p:cNvSpPr/>
          <p:nvPr/>
        </p:nvSpPr>
        <p:spPr>
          <a:xfrm>
            <a:off x="2518674" y="2684760"/>
            <a:ext cx="260995" cy="672232"/>
          </a:xfrm>
          <a:prstGeom prst="upDownArrow">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3DDEC92-8335-4797-B57A-CBB57238C0DC}"/>
              </a:ext>
            </a:extLst>
          </p:cNvPr>
          <p:cNvSpPr txBox="1"/>
          <p:nvPr/>
        </p:nvSpPr>
        <p:spPr>
          <a:xfrm>
            <a:off x="5436096" y="1646027"/>
            <a:ext cx="3168352" cy="759567"/>
          </a:xfrm>
          <a:prstGeom prst="rect">
            <a:avLst/>
          </a:prstGeom>
          <a:noFill/>
        </p:spPr>
        <p:txBody>
          <a:bodyPr wrap="square" rtlCol="0">
            <a:spAutoFit/>
          </a:bodyPr>
          <a:lstStyle/>
          <a:p>
            <a:pPr marL="269875" indent="-269875">
              <a:lnSpc>
                <a:spcPct val="114000"/>
              </a:lnSpc>
            </a:pPr>
            <a:r>
              <a:rPr lang="ja-JP" altLang="en-US" sz="2000" dirty="0">
                <a:solidFill>
                  <a:srgbClr val="A50021"/>
                </a:solidFill>
                <a:latin typeface="Century" panose="02040604050505020304" pitchFamily="18" charset="0"/>
                <a:ea typeface="ＭＳ ゴシック" panose="020B0609070205080204" pitchFamily="49" charset="-128"/>
              </a:rPr>
              <a:t>＊</a:t>
            </a:r>
            <a:r>
              <a:rPr lang="en-US" altLang="ja-JP" sz="2000" dirty="0">
                <a:latin typeface="Century" panose="02040604050505020304" pitchFamily="18" charset="0"/>
                <a:ea typeface="ＭＳ ゴシック" panose="020B0609070205080204" pitchFamily="49" charset="-128"/>
              </a:rPr>
              <a:t>LL(1)</a:t>
            </a:r>
            <a:r>
              <a:rPr lang="ja-JP" altLang="en-US" sz="2000" dirty="0">
                <a:latin typeface="Century" panose="02040604050505020304" pitchFamily="18" charset="0"/>
                <a:ea typeface="ＭＳ ゴシック" panose="020B0609070205080204" pitchFamily="49" charset="-128"/>
              </a:rPr>
              <a:t>では解析できないが，</a:t>
            </a:r>
            <a:r>
              <a:rPr lang="en-US" altLang="ja-JP" sz="2000" dirty="0">
                <a:latin typeface="Century" panose="02040604050505020304" pitchFamily="18" charset="0"/>
                <a:ea typeface="ＭＳ ゴシック" panose="020B0609070205080204" pitchFamily="49" charset="-128"/>
              </a:rPr>
              <a:t>LL(2)</a:t>
            </a:r>
            <a:r>
              <a:rPr lang="ja-JP" altLang="en-US" sz="2000" dirty="0">
                <a:latin typeface="Century" panose="02040604050505020304" pitchFamily="18" charset="0"/>
                <a:ea typeface="ＭＳ ゴシック" panose="020B0609070205080204" pitchFamily="49" charset="-128"/>
              </a:rPr>
              <a:t>では解析可能</a:t>
            </a:r>
            <a:endParaRPr lang="en-US" altLang="ja-JP" sz="1600" dirty="0">
              <a:latin typeface="Century" panose="02040604050505020304" pitchFamily="18"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FC351E43-726C-4F39-9223-5227793705E2}"/>
              </a:ext>
            </a:extLst>
          </p:cNvPr>
          <p:cNvSpPr txBox="1"/>
          <p:nvPr/>
        </p:nvSpPr>
        <p:spPr>
          <a:xfrm>
            <a:off x="5501016" y="3822929"/>
            <a:ext cx="2599376" cy="408702"/>
          </a:xfrm>
          <a:prstGeom prst="rect">
            <a:avLst/>
          </a:prstGeom>
          <a:noFill/>
        </p:spPr>
        <p:txBody>
          <a:bodyPr wrap="square" rtlCol="0">
            <a:spAutoFit/>
          </a:bodyPr>
          <a:lstStyle/>
          <a:p>
            <a:pPr>
              <a:lnSpc>
                <a:spcPct val="114000"/>
              </a:lnSpc>
            </a:pPr>
            <a:r>
              <a:rPr lang="ja-JP" altLang="en-US" sz="2000" dirty="0">
                <a:solidFill>
                  <a:srgbClr val="A50021"/>
                </a:solidFill>
                <a:latin typeface="Century" panose="02040604050505020304" pitchFamily="18" charset="0"/>
                <a:ea typeface="ＭＳ ゴシック" panose="020B0609070205080204" pitchFamily="49" charset="-128"/>
              </a:rPr>
              <a:t>＊</a:t>
            </a:r>
            <a:r>
              <a:rPr lang="en-US" altLang="ja-JP" sz="2000" dirty="0">
                <a:latin typeface="Century" panose="02040604050505020304" pitchFamily="18" charset="0"/>
                <a:ea typeface="ＭＳ ゴシック" panose="020B0609070205080204" pitchFamily="49" charset="-128"/>
              </a:rPr>
              <a:t>LL(1)</a:t>
            </a:r>
            <a:r>
              <a:rPr lang="ja-JP" altLang="en-US" sz="2000" dirty="0">
                <a:latin typeface="Century" panose="02040604050505020304" pitchFamily="18" charset="0"/>
                <a:ea typeface="ＭＳ ゴシック" panose="020B0609070205080204" pitchFamily="49" charset="-128"/>
              </a:rPr>
              <a:t>で解析可能</a:t>
            </a:r>
            <a:endParaRPr lang="en-US" altLang="ja-JP" sz="1600" dirty="0">
              <a:latin typeface="Century" panose="02040604050505020304" pitchFamily="18" charset="0"/>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7900CFB6-CC38-49D9-BCBB-FAD5CE8077A8}"/>
              </a:ext>
            </a:extLst>
          </p:cNvPr>
          <p:cNvSpPr txBox="1"/>
          <p:nvPr/>
        </p:nvSpPr>
        <p:spPr>
          <a:xfrm>
            <a:off x="2800934" y="2784272"/>
            <a:ext cx="2592288" cy="408702"/>
          </a:xfrm>
          <a:prstGeom prst="rect">
            <a:avLst/>
          </a:prstGeom>
          <a:noFill/>
        </p:spPr>
        <p:txBody>
          <a:bodyPr wrap="square" rtlCol="0">
            <a:spAutoFit/>
          </a:bodyPr>
          <a:lstStyle/>
          <a:p>
            <a:pPr marL="269875" indent="-269875">
              <a:lnSpc>
                <a:spcPct val="114000"/>
              </a:lnSpc>
            </a:pPr>
            <a:r>
              <a:rPr lang="ja-JP" altLang="en-US" sz="2000" dirty="0">
                <a:latin typeface="Century" panose="02040604050505020304" pitchFamily="18" charset="0"/>
                <a:ea typeface="ＭＳ ゴシック" panose="020B0609070205080204" pitchFamily="49" charset="-128"/>
              </a:rPr>
              <a:t>生成する言語は同じ</a:t>
            </a:r>
            <a:endParaRPr lang="en-US" altLang="ja-JP" sz="1600" dirty="0">
              <a:latin typeface="Century" panose="02040604050505020304" pitchFamily="18" charset="0"/>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6B5FCB8A-ABEE-4F28-925F-79FFBDA35BF2}"/>
              </a:ext>
            </a:extLst>
          </p:cNvPr>
          <p:cNvSpPr txBox="1"/>
          <p:nvPr/>
        </p:nvSpPr>
        <p:spPr>
          <a:xfrm>
            <a:off x="1107348" y="5085184"/>
            <a:ext cx="7137060" cy="1203535"/>
          </a:xfrm>
          <a:prstGeom prst="rect">
            <a:avLst/>
          </a:prstGeom>
          <a:noFill/>
        </p:spPr>
        <p:txBody>
          <a:bodyPr wrap="square" rtlCol="0">
            <a:spAutoFit/>
          </a:bodyPr>
          <a:lstStyle/>
          <a:p>
            <a:pPr marL="457200" indent="-457200">
              <a:lnSpc>
                <a:spcPct val="125000"/>
              </a:lnSpc>
              <a:buAutoNum type="arabicParenBoth"/>
            </a:pPr>
            <a:r>
              <a:rPr lang="en-US" altLang="ja-JP" sz="2000" dirty="0">
                <a:latin typeface="Century" panose="02040604050505020304" pitchFamily="18" charset="0"/>
                <a:ea typeface="ＭＳ ゴシック" panose="020B0609070205080204" pitchFamily="49" charset="-128"/>
              </a:rPr>
              <a:t>LL(k), k&gt;1</a:t>
            </a:r>
            <a:r>
              <a:rPr lang="ja-JP" altLang="en-US" sz="2000" dirty="0">
                <a:latin typeface="Century" panose="02040604050505020304" pitchFamily="18" charset="0"/>
                <a:ea typeface="ＭＳ ゴシック" panose="020B0609070205080204" pitchFamily="49" charset="-128"/>
              </a:rPr>
              <a:t>で解析できる言語は，文法を修正することによって</a:t>
            </a:r>
            <a:r>
              <a:rPr lang="en-US" altLang="ja-JP" sz="2000" dirty="0">
                <a:latin typeface="Century" panose="02040604050505020304" pitchFamily="18" charset="0"/>
                <a:ea typeface="ＭＳ ゴシック" panose="020B0609070205080204" pitchFamily="49" charset="-128"/>
              </a:rPr>
              <a:t>LL(1)</a:t>
            </a:r>
            <a:r>
              <a:rPr lang="ja-JP" altLang="en-US" sz="2000" dirty="0">
                <a:latin typeface="Century" panose="02040604050505020304" pitchFamily="18" charset="0"/>
                <a:ea typeface="ＭＳ ゴシック" panose="020B0609070205080204" pitchFamily="49" charset="-128"/>
              </a:rPr>
              <a:t>でも解析可能．</a:t>
            </a:r>
            <a:endParaRPr lang="en-US" altLang="ja-JP" sz="2000" dirty="0">
              <a:latin typeface="Century" panose="02040604050505020304" pitchFamily="18" charset="0"/>
              <a:ea typeface="ＭＳ ゴシック" panose="020B0609070205080204" pitchFamily="49" charset="-128"/>
            </a:endParaRPr>
          </a:p>
          <a:p>
            <a:pPr marL="457200" indent="-457200">
              <a:lnSpc>
                <a:spcPct val="125000"/>
              </a:lnSpc>
              <a:buAutoNum type="arabicParenBoth"/>
            </a:pPr>
            <a:r>
              <a:rPr lang="ja-JP" altLang="en-US" sz="2000" dirty="0">
                <a:latin typeface="Century" panose="02040604050505020304" pitchFamily="18" charset="0"/>
                <a:ea typeface="ＭＳ ゴシック" panose="020B0609070205080204" pitchFamily="49" charset="-128"/>
              </a:rPr>
              <a:t>文法の定義は</a:t>
            </a:r>
            <a:r>
              <a:rPr lang="en-US" altLang="ja-JP" sz="2000" dirty="0">
                <a:latin typeface="Century" panose="02040604050505020304" pitchFamily="18" charset="0"/>
                <a:ea typeface="ＭＳ ゴシック" panose="020B0609070205080204" pitchFamily="49" charset="-128"/>
              </a:rPr>
              <a:t>LL(k)</a:t>
            </a:r>
            <a:r>
              <a:rPr lang="ja-JP" altLang="en-US" sz="2000" dirty="0">
                <a:latin typeface="Century" panose="02040604050505020304" pitchFamily="18" charset="0"/>
                <a:ea typeface="ＭＳ ゴシック" panose="020B0609070205080204" pitchFamily="49" charset="-128"/>
              </a:rPr>
              <a:t>の方が</a:t>
            </a:r>
            <a:r>
              <a:rPr lang="en-US" altLang="ja-JP" sz="2000" dirty="0">
                <a:latin typeface="Century" panose="02040604050505020304" pitchFamily="18" charset="0"/>
                <a:ea typeface="ＭＳ ゴシック" panose="020B0609070205080204" pitchFamily="49" charset="-128"/>
              </a:rPr>
              <a:t>LL(1)</a:t>
            </a:r>
            <a:r>
              <a:rPr lang="ja-JP" altLang="en-US" sz="2000" dirty="0">
                <a:latin typeface="Century" panose="02040604050505020304" pitchFamily="18" charset="0"/>
                <a:ea typeface="ＭＳ ゴシック" panose="020B0609070205080204" pitchFamily="49" charset="-128"/>
              </a:rPr>
              <a:t>よりも容易．</a:t>
            </a:r>
            <a:endParaRPr lang="en-US" altLang="ja-JP" sz="1600" dirty="0">
              <a:latin typeface="Century" panose="02040604050505020304" pitchFamily="18" charset="0"/>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D35F91DE-77CF-4128-90F2-7B34FAB6A727}"/>
              </a:ext>
            </a:extLst>
          </p:cNvPr>
          <p:cNvSpPr>
            <a:spLocks noGrp="1"/>
          </p:cNvSpPr>
          <p:nvPr>
            <p:ph type="sldNum" sz="quarter" idx="12"/>
          </p:nvPr>
        </p:nvSpPr>
        <p:spPr/>
        <p:txBody>
          <a:bodyPr/>
          <a:lstStyle/>
          <a:p>
            <a:fld id="{298ED2B0-D1F5-47FC-995F-367967ECAFA7}" type="slidenum">
              <a:rPr kumimoji="1" lang="ja-JP" altLang="en-US" smtClean="0"/>
              <a:pPr/>
              <a:t>18</a:t>
            </a:fld>
            <a:endParaRPr kumimoji="1" lang="ja-JP" altLang="en-US"/>
          </a:p>
        </p:txBody>
      </p:sp>
    </p:spTree>
    <p:extLst>
      <p:ext uri="{BB962C8B-B14F-4D97-AF65-F5344CB8AC3E}">
        <p14:creationId xmlns:p14="http://schemas.microsoft.com/office/powerpoint/2010/main" val="312178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6D6107C5-9C2B-4CE4-8973-3BE413D766B9}"/>
              </a:ext>
            </a:extLst>
          </p:cNvPr>
          <p:cNvGrpSpPr/>
          <p:nvPr/>
        </p:nvGrpSpPr>
        <p:grpSpPr>
          <a:xfrm>
            <a:off x="611560" y="559857"/>
            <a:ext cx="4344576" cy="5738285"/>
            <a:chOff x="683568" y="559857"/>
            <a:chExt cx="4344576" cy="5738285"/>
          </a:xfrm>
        </p:grpSpPr>
        <p:sp>
          <p:nvSpPr>
            <p:cNvPr id="8" name="正方形/長方形 7">
              <a:extLst>
                <a:ext uri="{FF2B5EF4-FFF2-40B4-BE49-F238E27FC236}">
                  <a16:creationId xmlns:a16="http://schemas.microsoft.com/office/drawing/2014/main" id="{D1E46A20-C564-4591-8660-8D41CCF7DA3E}"/>
                </a:ext>
              </a:extLst>
            </p:cNvPr>
            <p:cNvSpPr/>
            <p:nvPr/>
          </p:nvSpPr>
          <p:spPr>
            <a:xfrm>
              <a:off x="1394866" y="3785735"/>
              <a:ext cx="2642715" cy="1954617"/>
            </a:xfrm>
            <a:prstGeom prst="rect">
              <a:avLst/>
            </a:prstGeom>
            <a:solidFill>
              <a:schemeClr val="bg2">
                <a:alpha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solidFill>
                  <a:schemeClr val="tx1"/>
                </a:solidFill>
              </a:endParaRPr>
            </a:p>
          </p:txBody>
        </p:sp>
        <p:sp>
          <p:nvSpPr>
            <p:cNvPr id="9" name="正方形/長方形 8">
              <a:extLst>
                <a:ext uri="{FF2B5EF4-FFF2-40B4-BE49-F238E27FC236}">
                  <a16:creationId xmlns:a16="http://schemas.microsoft.com/office/drawing/2014/main" id="{B1667033-FEE7-405F-804C-A7AE4DB870FE}"/>
                </a:ext>
              </a:extLst>
            </p:cNvPr>
            <p:cNvSpPr/>
            <p:nvPr/>
          </p:nvSpPr>
          <p:spPr>
            <a:xfrm>
              <a:off x="1386102" y="979946"/>
              <a:ext cx="2651480" cy="2692307"/>
            </a:xfrm>
            <a:prstGeom prst="rect">
              <a:avLst/>
            </a:prstGeom>
            <a:solidFill>
              <a:schemeClr val="bg2">
                <a:alpha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solidFill>
                  <a:schemeClr val="tx1"/>
                </a:solidFill>
              </a:endParaRPr>
            </a:p>
          </p:txBody>
        </p:sp>
        <p:grpSp>
          <p:nvGrpSpPr>
            <p:cNvPr id="10" name="グループ化 9">
              <a:extLst>
                <a:ext uri="{FF2B5EF4-FFF2-40B4-BE49-F238E27FC236}">
                  <a16:creationId xmlns:a16="http://schemas.microsoft.com/office/drawing/2014/main" id="{130363F6-DE17-4DD0-A88C-9B5FF886AB94}"/>
                </a:ext>
              </a:extLst>
            </p:cNvPr>
            <p:cNvGrpSpPr/>
            <p:nvPr/>
          </p:nvGrpSpPr>
          <p:grpSpPr>
            <a:xfrm>
              <a:off x="1681575" y="700759"/>
              <a:ext cx="2043024" cy="5311785"/>
              <a:chOff x="1693658" y="1120047"/>
              <a:chExt cx="2043024" cy="5311785"/>
            </a:xfrm>
          </p:grpSpPr>
          <p:sp>
            <p:nvSpPr>
              <p:cNvPr id="20" name="正方形/長方形 19">
                <a:extLst>
                  <a:ext uri="{FF2B5EF4-FFF2-40B4-BE49-F238E27FC236}">
                    <a16:creationId xmlns:a16="http://schemas.microsoft.com/office/drawing/2014/main" id="{4A475D41-0C49-4F3D-9678-EDFE32BA1B2C}"/>
                  </a:ext>
                </a:extLst>
              </p:cNvPr>
              <p:cNvSpPr/>
              <p:nvPr/>
            </p:nvSpPr>
            <p:spPr>
              <a:xfrm>
                <a:off x="1702401" y="4416476"/>
                <a:ext cx="2024233" cy="60981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3328E5D4-2C7A-46AE-AB3D-12023B7F52B9}"/>
                  </a:ext>
                </a:extLst>
              </p:cNvPr>
              <p:cNvSpPr/>
              <p:nvPr/>
            </p:nvSpPr>
            <p:spPr>
              <a:xfrm>
                <a:off x="1712449" y="5352905"/>
                <a:ext cx="2024233" cy="60981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solidFill>
                    <a:schemeClr val="tx1"/>
                  </a:solidFill>
                </a:endParaRPr>
              </a:p>
            </p:txBody>
          </p:sp>
          <p:sp>
            <p:nvSpPr>
              <p:cNvPr id="22" name="正方形/長方形 21">
                <a:extLst>
                  <a:ext uri="{FF2B5EF4-FFF2-40B4-BE49-F238E27FC236}">
                    <a16:creationId xmlns:a16="http://schemas.microsoft.com/office/drawing/2014/main" id="{68DAF1ED-7947-4E95-8804-0829D33A4332}"/>
                  </a:ext>
                </a:extLst>
              </p:cNvPr>
              <p:cNvSpPr/>
              <p:nvPr/>
            </p:nvSpPr>
            <p:spPr>
              <a:xfrm>
                <a:off x="1699835" y="2597627"/>
                <a:ext cx="2024233" cy="60981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BEBAB902-5F50-43D3-8812-F71618DE8B8E}"/>
                  </a:ext>
                </a:extLst>
              </p:cNvPr>
              <p:cNvSpPr/>
              <p:nvPr/>
            </p:nvSpPr>
            <p:spPr>
              <a:xfrm>
                <a:off x="1698530" y="3207438"/>
                <a:ext cx="2024233" cy="60981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8705727C-E1DA-44D9-903A-DE4D90DEB402}"/>
                  </a:ext>
                </a:extLst>
              </p:cNvPr>
              <p:cNvSpPr/>
              <p:nvPr/>
            </p:nvSpPr>
            <p:spPr>
              <a:xfrm>
                <a:off x="1693658" y="1589163"/>
                <a:ext cx="2024233" cy="60981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solidFill>
                    <a:schemeClr val="tx1"/>
                  </a:solidFill>
                </a:endParaRPr>
              </a:p>
            </p:txBody>
          </p:sp>
          <p:sp>
            <p:nvSpPr>
              <p:cNvPr id="25" name="テキスト ボックス 18">
                <a:extLst>
                  <a:ext uri="{FF2B5EF4-FFF2-40B4-BE49-F238E27FC236}">
                    <a16:creationId xmlns:a16="http://schemas.microsoft.com/office/drawing/2014/main" id="{3F9625D0-0336-407C-933C-35C79F091823}"/>
                  </a:ext>
                </a:extLst>
              </p:cNvPr>
              <p:cNvSpPr txBox="1"/>
              <p:nvPr/>
            </p:nvSpPr>
            <p:spPr>
              <a:xfrm>
                <a:off x="1815890" y="3304950"/>
                <a:ext cx="1761675" cy="414787"/>
              </a:xfrm>
              <a:prstGeom prst="rect">
                <a:avLst/>
              </a:prstGeom>
              <a:noFill/>
            </p:spPr>
            <p:txBody>
              <a:bodyPr wrap="square" rtlCol="0" anchor="ctr">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spcBef>
                    <a:spcPts val="600"/>
                  </a:spcBef>
                </a:pPr>
                <a:r>
                  <a:rPr kumimoji="1" lang="ja-JP" altLang="en-US" sz="2400" dirty="0">
                    <a:latin typeface="ＭＳ ゴシック" panose="020B0609070205080204" pitchFamily="49" charset="-128"/>
                    <a:ea typeface="ＭＳ ゴシック" panose="020B0609070205080204" pitchFamily="49" charset="-128"/>
                  </a:rPr>
                  <a:t>意味解析</a:t>
                </a:r>
                <a:endParaRPr kumimoji="1" lang="en-US" altLang="ja-JP" sz="2400" dirty="0">
                  <a:latin typeface="ＭＳ ゴシック" panose="020B0609070205080204" pitchFamily="49" charset="-128"/>
                  <a:ea typeface="ＭＳ ゴシック" panose="020B0609070205080204" pitchFamily="49" charset="-128"/>
                </a:endParaRPr>
              </a:p>
            </p:txBody>
          </p:sp>
          <p:sp>
            <p:nvSpPr>
              <p:cNvPr id="26" name="テキスト ボックス 21">
                <a:extLst>
                  <a:ext uri="{FF2B5EF4-FFF2-40B4-BE49-F238E27FC236}">
                    <a16:creationId xmlns:a16="http://schemas.microsoft.com/office/drawing/2014/main" id="{5ED11F77-DF81-4760-9573-1E4A6E3C518D}"/>
                  </a:ext>
                </a:extLst>
              </p:cNvPr>
              <p:cNvSpPr txBox="1"/>
              <p:nvPr/>
            </p:nvSpPr>
            <p:spPr>
              <a:xfrm>
                <a:off x="1819761" y="4521327"/>
                <a:ext cx="1761675" cy="400110"/>
              </a:xfrm>
              <a:prstGeom prst="rect">
                <a:avLst/>
              </a:prstGeom>
              <a:noFill/>
            </p:spPr>
            <p:txBody>
              <a:bodyPr wrap="square" rtlCol="0" anchor="ctr">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spcBef>
                    <a:spcPts val="600"/>
                  </a:spcBef>
                </a:pPr>
                <a:r>
                  <a:rPr kumimoji="1" lang="ja-JP" altLang="en-US" sz="2000" dirty="0">
                    <a:latin typeface="ＭＳ ゴシック" panose="020B0609070205080204" pitchFamily="49" charset="-128"/>
                    <a:ea typeface="ＭＳ ゴシック" panose="020B0609070205080204" pitchFamily="49" charset="-128"/>
                  </a:rPr>
                  <a:t>コード最適化</a:t>
                </a:r>
                <a:endParaRPr kumimoji="1" lang="en-US" altLang="ja-JP" sz="2000" dirty="0">
                  <a:latin typeface="ＭＳ ゴシック" panose="020B0609070205080204" pitchFamily="49" charset="-128"/>
                  <a:ea typeface="ＭＳ ゴシック" panose="020B0609070205080204" pitchFamily="49" charset="-128"/>
                </a:endParaRPr>
              </a:p>
            </p:txBody>
          </p:sp>
          <p:sp>
            <p:nvSpPr>
              <p:cNvPr id="27" name="テキスト ボックス 24">
                <a:extLst>
                  <a:ext uri="{FF2B5EF4-FFF2-40B4-BE49-F238E27FC236}">
                    <a16:creationId xmlns:a16="http://schemas.microsoft.com/office/drawing/2014/main" id="{B7BC374D-B575-4E19-B2E9-81EDFAE48C40}"/>
                  </a:ext>
                </a:extLst>
              </p:cNvPr>
              <p:cNvSpPr txBox="1"/>
              <p:nvPr/>
            </p:nvSpPr>
            <p:spPr>
              <a:xfrm>
                <a:off x="1829809" y="5450417"/>
                <a:ext cx="1761675" cy="414787"/>
              </a:xfrm>
              <a:prstGeom prst="rect">
                <a:avLst/>
              </a:prstGeom>
              <a:noFill/>
            </p:spPr>
            <p:txBody>
              <a:bodyPr wrap="square" rtlCol="0" anchor="ctr">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spcBef>
                    <a:spcPts val="600"/>
                  </a:spcBef>
                </a:pPr>
                <a:r>
                  <a:rPr kumimoji="1" lang="ja-JP" altLang="en-US" sz="2400" dirty="0">
                    <a:latin typeface="ＭＳ ゴシック" panose="020B0609070205080204" pitchFamily="49" charset="-128"/>
                    <a:ea typeface="ＭＳ ゴシック" panose="020B0609070205080204" pitchFamily="49" charset="-128"/>
                  </a:rPr>
                  <a:t>コード生成</a:t>
                </a:r>
                <a:endParaRPr kumimoji="1" lang="en-US" altLang="ja-JP" sz="2400" dirty="0">
                  <a:latin typeface="ＭＳ ゴシック" panose="020B0609070205080204" pitchFamily="49" charset="-128"/>
                  <a:ea typeface="ＭＳ ゴシック" panose="020B0609070205080204" pitchFamily="49" charset="-128"/>
                </a:endParaRPr>
              </a:p>
            </p:txBody>
          </p:sp>
          <p:cxnSp>
            <p:nvCxnSpPr>
              <p:cNvPr id="28" name="直線矢印コネクタ 27">
                <a:extLst>
                  <a:ext uri="{FF2B5EF4-FFF2-40B4-BE49-F238E27FC236}">
                    <a16:creationId xmlns:a16="http://schemas.microsoft.com/office/drawing/2014/main" id="{26367A05-E5C1-4D1B-B7EB-1C6C52B527B0}"/>
                  </a:ext>
                </a:extLst>
              </p:cNvPr>
              <p:cNvCxnSpPr/>
              <p:nvPr/>
            </p:nvCxnSpPr>
            <p:spPr>
              <a:xfrm>
                <a:off x="2703012" y="1120047"/>
                <a:ext cx="10398" cy="469116"/>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7883E43-27F8-4B1A-926F-FA7F677DA09D}"/>
                  </a:ext>
                </a:extLst>
              </p:cNvPr>
              <p:cNvCxnSpPr>
                <a:stCxn id="24" idx="2"/>
                <a:endCxn id="22" idx="0"/>
              </p:cNvCxnSpPr>
              <p:nvPr/>
            </p:nvCxnSpPr>
            <p:spPr>
              <a:xfrm>
                <a:off x="2705775" y="2198974"/>
                <a:ext cx="6177" cy="39865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AEB3C7B4-45C7-41EC-ADA6-542FE5A94D62}"/>
                  </a:ext>
                </a:extLst>
              </p:cNvPr>
              <p:cNvCxnSpPr/>
              <p:nvPr/>
            </p:nvCxnSpPr>
            <p:spPr>
              <a:xfrm>
                <a:off x="2703012" y="5962716"/>
                <a:ext cx="10398" cy="469116"/>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F3AB298A-1C95-43EA-8DDD-3C75F2589FA7}"/>
                  </a:ext>
                </a:extLst>
              </p:cNvPr>
              <p:cNvCxnSpPr>
                <a:stCxn id="20" idx="2"/>
                <a:endCxn id="21" idx="0"/>
              </p:cNvCxnSpPr>
              <p:nvPr/>
            </p:nvCxnSpPr>
            <p:spPr>
              <a:xfrm>
                <a:off x="2714518" y="5026287"/>
                <a:ext cx="10048" cy="326618"/>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1E287A7-A917-45D9-927B-1C535D15C4C1}"/>
                  </a:ext>
                </a:extLst>
              </p:cNvPr>
              <p:cNvCxnSpPr>
                <a:stCxn id="23" idx="2"/>
                <a:endCxn id="20" idx="0"/>
              </p:cNvCxnSpPr>
              <p:nvPr/>
            </p:nvCxnSpPr>
            <p:spPr>
              <a:xfrm>
                <a:off x="2710647" y="3817249"/>
                <a:ext cx="3871" cy="599227"/>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テキスト ボックス 11">
                <a:extLst>
                  <a:ext uri="{FF2B5EF4-FFF2-40B4-BE49-F238E27FC236}">
                    <a16:creationId xmlns:a16="http://schemas.microsoft.com/office/drawing/2014/main" id="{61DFFEF6-F351-413F-9935-B50223A35FDD}"/>
                  </a:ext>
                </a:extLst>
              </p:cNvPr>
              <p:cNvSpPr txBox="1"/>
              <p:nvPr/>
            </p:nvSpPr>
            <p:spPr>
              <a:xfrm>
                <a:off x="1811018" y="1686675"/>
                <a:ext cx="1761675" cy="414787"/>
              </a:xfrm>
              <a:prstGeom prst="rect">
                <a:avLst/>
              </a:prstGeom>
              <a:noFill/>
            </p:spPr>
            <p:txBody>
              <a:bodyPr wrap="square" rtlCol="0" anchor="ctr">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spcBef>
                    <a:spcPts val="600"/>
                  </a:spcBef>
                </a:pPr>
                <a:r>
                  <a:rPr kumimoji="1" lang="ja-JP" altLang="en-US" sz="2400" dirty="0">
                    <a:latin typeface="ＭＳ ゴシック" panose="020B0609070205080204" pitchFamily="49" charset="-128"/>
                    <a:ea typeface="ＭＳ ゴシック" panose="020B0609070205080204" pitchFamily="49" charset="-128"/>
                  </a:rPr>
                  <a:t>字句解析</a:t>
                </a:r>
                <a:endParaRPr kumimoji="1" lang="en-US" altLang="ja-JP" sz="2400" dirty="0">
                  <a:latin typeface="ＭＳ ゴシック" panose="020B0609070205080204" pitchFamily="49" charset="-128"/>
                  <a:ea typeface="ＭＳ ゴシック" panose="020B0609070205080204" pitchFamily="49" charset="-128"/>
                </a:endParaRPr>
              </a:p>
            </p:txBody>
          </p:sp>
          <p:sp>
            <p:nvSpPr>
              <p:cNvPr id="34" name="テキスト ボックス 15">
                <a:extLst>
                  <a:ext uri="{FF2B5EF4-FFF2-40B4-BE49-F238E27FC236}">
                    <a16:creationId xmlns:a16="http://schemas.microsoft.com/office/drawing/2014/main" id="{0BF89592-76AC-4FB3-8B6F-F6BCE560B4CC}"/>
                  </a:ext>
                </a:extLst>
              </p:cNvPr>
              <p:cNvSpPr txBox="1"/>
              <p:nvPr/>
            </p:nvSpPr>
            <p:spPr>
              <a:xfrm>
                <a:off x="1817195" y="2695139"/>
                <a:ext cx="1761675" cy="414787"/>
              </a:xfrm>
              <a:prstGeom prst="rect">
                <a:avLst/>
              </a:prstGeom>
              <a:noFill/>
            </p:spPr>
            <p:txBody>
              <a:bodyPr wrap="square" rtlCol="0" anchor="ctr">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spcBef>
                    <a:spcPts val="600"/>
                  </a:spcBef>
                </a:pPr>
                <a:r>
                  <a:rPr kumimoji="1" lang="ja-JP" altLang="en-US" sz="2400" dirty="0">
                    <a:latin typeface="ＭＳ ゴシック" panose="020B0609070205080204" pitchFamily="49" charset="-128"/>
                    <a:ea typeface="ＭＳ ゴシック" panose="020B0609070205080204" pitchFamily="49" charset="-128"/>
                  </a:rPr>
                  <a:t>構文解析</a:t>
                </a:r>
                <a:endParaRPr kumimoji="1" lang="en-US" altLang="ja-JP" sz="2400" dirty="0">
                  <a:latin typeface="ＭＳ ゴシック" panose="020B0609070205080204" pitchFamily="49" charset="-128"/>
                  <a:ea typeface="ＭＳ ゴシック" panose="020B0609070205080204" pitchFamily="49" charset="-128"/>
                </a:endParaRPr>
              </a:p>
            </p:txBody>
          </p:sp>
        </p:grpSp>
        <p:sp>
          <p:nvSpPr>
            <p:cNvPr id="11" name="テキスト ボックス 59">
              <a:extLst>
                <a:ext uri="{FF2B5EF4-FFF2-40B4-BE49-F238E27FC236}">
                  <a16:creationId xmlns:a16="http://schemas.microsoft.com/office/drawing/2014/main" id="{94854803-BD7A-493E-B3AD-8433D86853D5}"/>
                </a:ext>
              </a:extLst>
            </p:cNvPr>
            <p:cNvSpPr txBox="1"/>
            <p:nvPr/>
          </p:nvSpPr>
          <p:spPr>
            <a:xfrm>
              <a:off x="683568" y="559857"/>
              <a:ext cx="2230734" cy="369332"/>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solidFill>
                    <a:srgbClr val="A50021"/>
                  </a:solidFill>
                  <a:latin typeface="ＭＳ ゴシック" panose="020B0609070205080204" pitchFamily="49" charset="-128"/>
                  <a:ea typeface="ＭＳ ゴシック" panose="020B0609070205080204" pitchFamily="49" charset="-128"/>
                </a:rPr>
                <a:t>ソースプログラム</a:t>
              </a:r>
            </a:p>
          </p:txBody>
        </p:sp>
        <p:sp>
          <p:nvSpPr>
            <p:cNvPr id="12" name="テキスト ボックス 60">
              <a:extLst>
                <a:ext uri="{FF2B5EF4-FFF2-40B4-BE49-F238E27FC236}">
                  <a16:creationId xmlns:a16="http://schemas.microsoft.com/office/drawing/2014/main" id="{AA9C7970-C077-4CB4-8A7C-80FD6720E41F}"/>
                </a:ext>
              </a:extLst>
            </p:cNvPr>
            <p:cNvSpPr txBox="1"/>
            <p:nvPr/>
          </p:nvSpPr>
          <p:spPr>
            <a:xfrm>
              <a:off x="781121" y="5928810"/>
              <a:ext cx="2509321" cy="369332"/>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solidFill>
                    <a:srgbClr val="A50021"/>
                  </a:solidFill>
                  <a:latin typeface="ＭＳ ゴシック" panose="020B0609070205080204" pitchFamily="49" charset="-128"/>
                  <a:ea typeface="ＭＳ ゴシック" panose="020B0609070205080204" pitchFamily="49" charset="-128"/>
                </a:rPr>
                <a:t>オブジェクトコード</a:t>
              </a:r>
            </a:p>
          </p:txBody>
        </p:sp>
        <p:sp>
          <p:nvSpPr>
            <p:cNvPr id="13" name="テキスト ボックス 62">
              <a:extLst>
                <a:ext uri="{FF2B5EF4-FFF2-40B4-BE49-F238E27FC236}">
                  <a16:creationId xmlns:a16="http://schemas.microsoft.com/office/drawing/2014/main" id="{F2A8C54E-D9F6-4302-A27D-1C54BA54A2C9}"/>
                </a:ext>
              </a:extLst>
            </p:cNvPr>
            <p:cNvSpPr txBox="1"/>
            <p:nvPr/>
          </p:nvSpPr>
          <p:spPr>
            <a:xfrm>
              <a:off x="2716223" y="732404"/>
              <a:ext cx="1467059"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400" dirty="0">
                  <a:solidFill>
                    <a:srgbClr val="0000FF"/>
                  </a:solidFill>
                  <a:latin typeface="Century" panose="02040604050505020304" pitchFamily="18" charset="0"/>
                  <a:ea typeface="ＭＳ ゴシック" panose="020B0609070205080204" pitchFamily="49" charset="-128"/>
                </a:rPr>
                <a:t>ASCII</a:t>
              </a:r>
              <a:r>
                <a:rPr kumimoji="1" lang="ja-JP" altLang="en-US" sz="1400" dirty="0">
                  <a:solidFill>
                    <a:srgbClr val="0000FF"/>
                  </a:solidFill>
                  <a:latin typeface="Century" panose="02040604050505020304" pitchFamily="18" charset="0"/>
                  <a:ea typeface="ＭＳ ゴシック" panose="020B0609070205080204" pitchFamily="49" charset="-128"/>
                </a:rPr>
                <a:t>文字列</a:t>
              </a:r>
            </a:p>
          </p:txBody>
        </p:sp>
        <p:sp>
          <p:nvSpPr>
            <p:cNvPr id="14" name="テキスト ボックス 63">
              <a:extLst>
                <a:ext uri="{FF2B5EF4-FFF2-40B4-BE49-F238E27FC236}">
                  <a16:creationId xmlns:a16="http://schemas.microsoft.com/office/drawing/2014/main" id="{0022FCD9-B1C2-4175-836E-8C598450A11F}"/>
                </a:ext>
              </a:extLst>
            </p:cNvPr>
            <p:cNvSpPr txBox="1"/>
            <p:nvPr/>
          </p:nvSpPr>
          <p:spPr>
            <a:xfrm>
              <a:off x="2716223" y="1794766"/>
              <a:ext cx="1467059"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solidFill>
                    <a:srgbClr val="0000FF"/>
                  </a:solidFill>
                  <a:latin typeface="Century" panose="02040604050505020304" pitchFamily="18" charset="0"/>
                  <a:ea typeface="ＭＳ ゴシック" panose="020B0609070205080204" pitchFamily="49" charset="-128"/>
                </a:rPr>
                <a:t>トークン列</a:t>
              </a:r>
            </a:p>
          </p:txBody>
        </p:sp>
        <p:sp>
          <p:nvSpPr>
            <p:cNvPr id="15" name="テキスト ボックス 64">
              <a:extLst>
                <a:ext uri="{FF2B5EF4-FFF2-40B4-BE49-F238E27FC236}">
                  <a16:creationId xmlns:a16="http://schemas.microsoft.com/office/drawing/2014/main" id="{7A07BD06-6E9A-4067-BDC0-C98087367F48}"/>
                </a:ext>
              </a:extLst>
            </p:cNvPr>
            <p:cNvSpPr txBox="1"/>
            <p:nvPr/>
          </p:nvSpPr>
          <p:spPr>
            <a:xfrm>
              <a:off x="2716224" y="3515304"/>
              <a:ext cx="1443838"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solidFill>
                    <a:srgbClr val="0000FF"/>
                  </a:solidFill>
                  <a:latin typeface="Century" panose="02040604050505020304" pitchFamily="18" charset="0"/>
                  <a:ea typeface="ＭＳ ゴシック" panose="020B0609070205080204" pitchFamily="49" charset="-128"/>
                </a:rPr>
                <a:t>構文木</a:t>
              </a:r>
            </a:p>
          </p:txBody>
        </p:sp>
        <p:sp>
          <p:nvSpPr>
            <p:cNvPr id="16" name="テキスト ボックス 65">
              <a:extLst>
                <a:ext uri="{FF2B5EF4-FFF2-40B4-BE49-F238E27FC236}">
                  <a16:creationId xmlns:a16="http://schemas.microsoft.com/office/drawing/2014/main" id="{2E24DA72-5284-4D29-8321-E130319481C8}"/>
                </a:ext>
              </a:extLst>
            </p:cNvPr>
            <p:cNvSpPr txBox="1"/>
            <p:nvPr/>
          </p:nvSpPr>
          <p:spPr>
            <a:xfrm>
              <a:off x="2749719" y="4616419"/>
              <a:ext cx="2108475"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solidFill>
                    <a:srgbClr val="0000FF"/>
                  </a:solidFill>
                  <a:latin typeface="Century" panose="02040604050505020304" pitchFamily="18" charset="0"/>
                  <a:ea typeface="ＭＳ ゴシック" panose="020B0609070205080204" pitchFamily="49" charset="-128"/>
                </a:rPr>
                <a:t>中間言語プログラム</a:t>
              </a:r>
            </a:p>
          </p:txBody>
        </p:sp>
        <p:sp>
          <p:nvSpPr>
            <p:cNvPr id="17" name="テキスト ボックス 66">
              <a:extLst>
                <a:ext uri="{FF2B5EF4-FFF2-40B4-BE49-F238E27FC236}">
                  <a16:creationId xmlns:a16="http://schemas.microsoft.com/office/drawing/2014/main" id="{02E39472-23B7-44CA-9394-BE7253092985}"/>
                </a:ext>
              </a:extLst>
            </p:cNvPr>
            <p:cNvSpPr txBox="1"/>
            <p:nvPr/>
          </p:nvSpPr>
          <p:spPr>
            <a:xfrm>
              <a:off x="2733979" y="5579922"/>
              <a:ext cx="2294165"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solidFill>
                    <a:srgbClr val="0000FF"/>
                  </a:solidFill>
                  <a:latin typeface="Century" panose="02040604050505020304" pitchFamily="18" charset="0"/>
                  <a:ea typeface="ＭＳ ゴシック" panose="020B0609070205080204" pitchFamily="49" charset="-128"/>
                </a:rPr>
                <a:t>機械語／アセンブリ言語</a:t>
              </a:r>
            </a:p>
          </p:txBody>
        </p:sp>
        <p:sp>
          <p:nvSpPr>
            <p:cNvPr id="18" name="テキスト ボックス 69">
              <a:extLst>
                <a:ext uri="{FF2B5EF4-FFF2-40B4-BE49-F238E27FC236}">
                  <a16:creationId xmlns:a16="http://schemas.microsoft.com/office/drawing/2014/main" id="{A86AC454-1669-44DC-AD1F-FE32EC6EB866}"/>
                </a:ext>
              </a:extLst>
            </p:cNvPr>
            <p:cNvSpPr txBox="1"/>
            <p:nvPr/>
          </p:nvSpPr>
          <p:spPr>
            <a:xfrm>
              <a:off x="893463" y="975420"/>
              <a:ext cx="598683"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b="1" dirty="0">
                  <a:latin typeface="ＭＳ ゴシック" panose="020B0609070205080204" pitchFamily="49" charset="-128"/>
                  <a:ea typeface="ＭＳ ゴシック" panose="020B0609070205080204" pitchFamily="49" charset="-128"/>
                </a:rPr>
                <a:t>解析</a:t>
              </a:r>
            </a:p>
          </p:txBody>
        </p:sp>
        <p:sp>
          <p:nvSpPr>
            <p:cNvPr id="19" name="テキスト ボックス 70">
              <a:extLst>
                <a:ext uri="{FF2B5EF4-FFF2-40B4-BE49-F238E27FC236}">
                  <a16:creationId xmlns:a16="http://schemas.microsoft.com/office/drawing/2014/main" id="{39AD0064-952F-464F-A93E-E2DE25337509}"/>
                </a:ext>
              </a:extLst>
            </p:cNvPr>
            <p:cNvSpPr txBox="1"/>
            <p:nvPr/>
          </p:nvSpPr>
          <p:spPr>
            <a:xfrm>
              <a:off x="884918" y="3769765"/>
              <a:ext cx="598683"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b="1" dirty="0">
                  <a:latin typeface="ＭＳ ゴシック" panose="020B0609070205080204" pitchFamily="49" charset="-128"/>
                  <a:ea typeface="ＭＳ ゴシック" panose="020B0609070205080204" pitchFamily="49" charset="-128"/>
                </a:rPr>
                <a:t>合成</a:t>
              </a:r>
            </a:p>
          </p:txBody>
        </p:sp>
      </p:grpSp>
      <p:grpSp>
        <p:nvGrpSpPr>
          <p:cNvPr id="5" name="グループ化 4">
            <a:extLst>
              <a:ext uri="{FF2B5EF4-FFF2-40B4-BE49-F238E27FC236}">
                <a16:creationId xmlns:a16="http://schemas.microsoft.com/office/drawing/2014/main" id="{5DA7AF5C-784B-4922-94E7-B339091C094E}"/>
              </a:ext>
            </a:extLst>
          </p:cNvPr>
          <p:cNvGrpSpPr/>
          <p:nvPr/>
        </p:nvGrpSpPr>
        <p:grpSpPr>
          <a:xfrm>
            <a:off x="4397462" y="1183922"/>
            <a:ext cx="4134978" cy="3647152"/>
            <a:chOff x="4469470" y="1183922"/>
            <a:chExt cx="4134978" cy="3647152"/>
          </a:xfrm>
        </p:grpSpPr>
        <p:sp>
          <p:nvSpPr>
            <p:cNvPr id="6" name="テキスト ボックス 37">
              <a:extLst>
                <a:ext uri="{FF2B5EF4-FFF2-40B4-BE49-F238E27FC236}">
                  <a16:creationId xmlns:a16="http://schemas.microsoft.com/office/drawing/2014/main" id="{5986BDEF-C870-4EC5-8262-A13F08DF3013}"/>
                </a:ext>
              </a:extLst>
            </p:cNvPr>
            <p:cNvSpPr txBox="1"/>
            <p:nvPr/>
          </p:nvSpPr>
          <p:spPr>
            <a:xfrm>
              <a:off x="4469470" y="1183922"/>
              <a:ext cx="4134978" cy="3647152"/>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25000"/>
                </a:lnSpc>
              </a:pPr>
              <a:r>
                <a:rPr lang="ja-JP" altLang="en-US" sz="2000" dirty="0">
                  <a:latin typeface="Century" panose="02040604050505020304" pitchFamily="18" charset="0"/>
                </a:rPr>
                <a:t>字句解析：</a:t>
              </a:r>
              <a:endParaRPr lang="en-US" altLang="ja-JP" sz="2000" dirty="0">
                <a:latin typeface="Century" panose="02040604050505020304" pitchFamily="18" charset="0"/>
              </a:endParaRPr>
            </a:p>
            <a:p>
              <a:pPr marL="177800" indent="-177800">
                <a:lnSpc>
                  <a:spcPct val="125000"/>
                </a:lnSpc>
              </a:pPr>
              <a:r>
                <a:rPr lang="ja-JP" altLang="en-US" sz="2000" dirty="0">
                  <a:latin typeface="Century" panose="02040604050505020304" pitchFamily="18" charset="0"/>
                </a:rPr>
                <a:t>　文字列から句（トークン；単語，語彙に対応）を抽出すること</a:t>
              </a:r>
              <a:endParaRPr lang="en-US" altLang="ja-JP" sz="2000" dirty="0">
                <a:latin typeface="Century" panose="02040604050505020304" pitchFamily="18" charset="0"/>
              </a:endParaRPr>
            </a:p>
            <a:p>
              <a:endParaRPr lang="en-US" altLang="ja-JP" sz="2400" dirty="0">
                <a:latin typeface="Century" panose="02040604050505020304" pitchFamily="18" charset="0"/>
              </a:endParaRPr>
            </a:p>
            <a:p>
              <a:endParaRPr lang="en-US" altLang="ja-JP" sz="2400" dirty="0">
                <a:latin typeface="Century" panose="02040604050505020304" pitchFamily="18" charset="0"/>
              </a:endParaRPr>
            </a:p>
            <a:p>
              <a:r>
                <a:rPr lang="en-US" altLang="ja-JP" sz="2800" dirty="0">
                  <a:solidFill>
                    <a:srgbClr val="0000FF"/>
                  </a:solidFill>
                  <a:latin typeface="Century" panose="02040604050505020304" pitchFamily="18" charset="0"/>
                </a:rPr>
                <a:t>a = </a:t>
              </a:r>
              <a:r>
                <a:rPr lang="en-US" altLang="ja-JP" sz="2800" dirty="0" err="1">
                  <a:solidFill>
                    <a:srgbClr val="0000FF"/>
                  </a:solidFill>
                  <a:latin typeface="Century" panose="02040604050505020304" pitchFamily="18" charset="0"/>
                </a:rPr>
                <a:t>abc</a:t>
              </a:r>
              <a:r>
                <a:rPr lang="en-US" altLang="ja-JP" sz="2800" dirty="0">
                  <a:solidFill>
                    <a:srgbClr val="0000FF"/>
                  </a:solidFill>
                  <a:latin typeface="Century" panose="02040604050505020304" pitchFamily="18" charset="0"/>
                </a:rPr>
                <a:t> + x++;</a:t>
              </a:r>
            </a:p>
            <a:p>
              <a:endParaRPr lang="en-US" altLang="ja-JP" sz="1200" dirty="0">
                <a:solidFill>
                  <a:srgbClr val="0000FF"/>
                </a:solidFill>
                <a:latin typeface="Century" panose="02040604050505020304" pitchFamily="18" charset="0"/>
              </a:endParaRPr>
            </a:p>
            <a:p>
              <a:endParaRPr lang="en-US" altLang="ja-JP" sz="800" dirty="0">
                <a:solidFill>
                  <a:srgbClr val="0000FF"/>
                </a:solidFill>
                <a:latin typeface="Century" panose="02040604050505020304" pitchFamily="18" charset="0"/>
              </a:endParaRPr>
            </a:p>
            <a:p>
              <a:r>
                <a:rPr lang="en-US" altLang="ja-JP" sz="2800" dirty="0">
                  <a:solidFill>
                    <a:srgbClr val="0000FF"/>
                  </a:solidFill>
                  <a:latin typeface="Century" panose="02040604050505020304" pitchFamily="18" charset="0"/>
                </a:rPr>
                <a:t>a</a:t>
              </a:r>
              <a:r>
                <a:rPr lang="en-US" altLang="ja-JP" sz="2800" dirty="0">
                  <a:latin typeface="Century" panose="02040604050505020304" pitchFamily="18" charset="0"/>
                </a:rPr>
                <a:t>,  </a:t>
              </a:r>
              <a:r>
                <a:rPr lang="en-US" altLang="ja-JP" sz="2800" dirty="0">
                  <a:solidFill>
                    <a:srgbClr val="0000FF"/>
                  </a:solidFill>
                  <a:latin typeface="Century" panose="02040604050505020304" pitchFamily="18" charset="0"/>
                </a:rPr>
                <a:t>=</a:t>
              </a:r>
              <a:r>
                <a:rPr lang="en-US" altLang="ja-JP" sz="2800" dirty="0">
                  <a:latin typeface="Century" panose="02040604050505020304" pitchFamily="18" charset="0"/>
                </a:rPr>
                <a:t>,  </a:t>
              </a:r>
              <a:r>
                <a:rPr lang="en-US" altLang="ja-JP" sz="2800" dirty="0" err="1">
                  <a:solidFill>
                    <a:srgbClr val="0000FF"/>
                  </a:solidFill>
                  <a:latin typeface="Century" panose="02040604050505020304" pitchFamily="18" charset="0"/>
                </a:rPr>
                <a:t>abc</a:t>
              </a:r>
              <a:r>
                <a:rPr lang="en-US" altLang="ja-JP" sz="2800" dirty="0">
                  <a:latin typeface="Century" panose="02040604050505020304" pitchFamily="18" charset="0"/>
                </a:rPr>
                <a:t>,</a:t>
              </a:r>
              <a:r>
                <a:rPr lang="en-US" altLang="ja-JP" sz="2800" dirty="0">
                  <a:solidFill>
                    <a:srgbClr val="0000FF"/>
                  </a:solidFill>
                  <a:latin typeface="Century" panose="02040604050505020304" pitchFamily="18" charset="0"/>
                </a:rPr>
                <a:t>  +</a:t>
              </a:r>
              <a:r>
                <a:rPr lang="en-US" altLang="ja-JP" sz="2800" dirty="0">
                  <a:latin typeface="Century" panose="02040604050505020304" pitchFamily="18" charset="0"/>
                </a:rPr>
                <a:t>,</a:t>
              </a:r>
              <a:r>
                <a:rPr lang="en-US" altLang="ja-JP" sz="2800" dirty="0">
                  <a:solidFill>
                    <a:srgbClr val="0000FF"/>
                  </a:solidFill>
                  <a:latin typeface="Century" panose="02040604050505020304" pitchFamily="18" charset="0"/>
                </a:rPr>
                <a:t>  x</a:t>
              </a:r>
              <a:r>
                <a:rPr lang="en-US" altLang="ja-JP" sz="2800" dirty="0">
                  <a:latin typeface="Century" panose="02040604050505020304" pitchFamily="18" charset="0"/>
                </a:rPr>
                <a:t>,</a:t>
              </a:r>
              <a:r>
                <a:rPr lang="en-US" altLang="ja-JP" sz="2800" dirty="0">
                  <a:solidFill>
                    <a:srgbClr val="0000FF"/>
                  </a:solidFill>
                  <a:latin typeface="Century" panose="02040604050505020304" pitchFamily="18" charset="0"/>
                </a:rPr>
                <a:t>  ++</a:t>
              </a:r>
              <a:r>
                <a:rPr lang="en-US" altLang="ja-JP" sz="2800" dirty="0">
                  <a:latin typeface="Century" panose="02040604050505020304" pitchFamily="18" charset="0"/>
                </a:rPr>
                <a:t>,</a:t>
              </a:r>
              <a:r>
                <a:rPr lang="en-US" altLang="ja-JP" sz="2800" dirty="0">
                  <a:solidFill>
                    <a:srgbClr val="0000FF"/>
                  </a:solidFill>
                  <a:latin typeface="Century" panose="02040604050505020304" pitchFamily="18" charset="0"/>
                </a:rPr>
                <a:t>  ;</a:t>
              </a:r>
            </a:p>
            <a:p>
              <a:endParaRPr kumimoji="1" lang="ja-JP" altLang="en-US" sz="3200" dirty="0">
                <a:solidFill>
                  <a:srgbClr val="0000FF"/>
                </a:solidFill>
                <a:latin typeface="Century" panose="02040604050505020304" pitchFamily="18" charset="0"/>
              </a:endParaRPr>
            </a:p>
          </p:txBody>
        </p:sp>
        <p:sp>
          <p:nvSpPr>
            <p:cNvPr id="7" name="矢印: 下 6">
              <a:extLst>
                <a:ext uri="{FF2B5EF4-FFF2-40B4-BE49-F238E27FC236}">
                  <a16:creationId xmlns:a16="http://schemas.microsoft.com/office/drawing/2014/main" id="{5BDE9F4F-EA63-4F6C-9758-A9B3BCB9802F}"/>
                </a:ext>
              </a:extLst>
            </p:cNvPr>
            <p:cNvSpPr/>
            <p:nvPr/>
          </p:nvSpPr>
          <p:spPr>
            <a:xfrm>
              <a:off x="5724128" y="3557178"/>
              <a:ext cx="216024" cy="29300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grpSp>
      <p:sp>
        <p:nvSpPr>
          <p:cNvPr id="2" name="スライド番号プレースホルダー 1">
            <a:extLst>
              <a:ext uri="{FF2B5EF4-FFF2-40B4-BE49-F238E27FC236}">
                <a16:creationId xmlns:a16="http://schemas.microsoft.com/office/drawing/2014/main" id="{C6B63492-B52E-44CA-9A1E-02F9F64BC207}"/>
              </a:ext>
            </a:extLst>
          </p:cNvPr>
          <p:cNvSpPr>
            <a:spLocks noGrp="1"/>
          </p:cNvSpPr>
          <p:nvPr>
            <p:ph type="sldNum" sz="quarter" idx="12"/>
          </p:nvPr>
        </p:nvSpPr>
        <p:spPr/>
        <p:txBody>
          <a:bodyPr/>
          <a:lstStyle/>
          <a:p>
            <a:fld id="{298ED2B0-D1F5-47FC-995F-367967ECAFA7}" type="slidenum">
              <a:rPr kumimoji="1" lang="ja-JP" altLang="en-US" smtClean="0"/>
              <a:pPr/>
              <a:t>2</a:t>
            </a:fld>
            <a:endParaRPr kumimoji="1" lang="ja-JP" altLang="en-US"/>
          </a:p>
        </p:txBody>
      </p:sp>
    </p:spTree>
    <p:extLst>
      <p:ext uri="{BB962C8B-B14F-4D97-AF65-F5344CB8AC3E}">
        <p14:creationId xmlns:p14="http://schemas.microsoft.com/office/powerpoint/2010/main" val="143454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4791BCE-22DF-44D4-8302-2EEF9932F2A0}"/>
              </a:ext>
            </a:extLst>
          </p:cNvPr>
          <p:cNvSpPr txBox="1"/>
          <p:nvPr/>
        </p:nvSpPr>
        <p:spPr>
          <a:xfrm>
            <a:off x="1079612" y="620688"/>
            <a:ext cx="6984776" cy="5580759"/>
          </a:xfrm>
          <a:prstGeom prst="rect">
            <a:avLst/>
          </a:prstGeom>
          <a:noFill/>
        </p:spPr>
        <p:txBody>
          <a:bodyPr wrap="square" rtlCol="0">
            <a:spAutoFit/>
          </a:bodyPr>
          <a:lstStyle/>
          <a:p>
            <a:pPr>
              <a:lnSpc>
                <a:spcPct val="125000"/>
              </a:lnSpc>
            </a:pPr>
            <a:r>
              <a:rPr lang="ja-JP" altLang="en-US" sz="2400" dirty="0">
                <a:solidFill>
                  <a:srgbClr val="A50021"/>
                </a:solidFill>
                <a:latin typeface="ＭＳ ゴシック" panose="020B0609070205080204" pitchFamily="49" charset="-128"/>
                <a:ea typeface="ＭＳ ゴシック" panose="020B0609070205080204" pitchFamily="49" charset="-128"/>
              </a:rPr>
              <a:t>■ 構文解析</a:t>
            </a:r>
            <a:endParaRPr lang="en-US" altLang="ja-JP" sz="2400" dirty="0">
              <a:solidFill>
                <a:srgbClr val="A50021"/>
              </a:solidFill>
              <a:latin typeface="ＭＳ ゴシック" panose="020B0609070205080204" pitchFamily="49" charset="-128"/>
              <a:ea typeface="ＭＳ ゴシック" panose="020B0609070205080204" pitchFamily="49" charset="-128"/>
            </a:endParaRPr>
          </a:p>
          <a:p>
            <a:pPr marL="269875">
              <a:lnSpc>
                <a:spcPct val="125000"/>
              </a:lnSpc>
            </a:pPr>
            <a:r>
              <a:rPr lang="ja-JP" altLang="en-US" sz="2400" dirty="0">
                <a:latin typeface="ＭＳ ゴシック" panose="020B0609070205080204" pitchFamily="49" charset="-128"/>
                <a:ea typeface="ＭＳ ゴシック" panose="020B0609070205080204" pitchFamily="49" charset="-128"/>
              </a:rPr>
              <a:t>与えられたトークン列のもとで，開始記号から終端記号列に至る導出過程を決定</a:t>
            </a:r>
            <a:endParaRPr lang="en-US" altLang="ja-JP" sz="2400" dirty="0">
              <a:latin typeface="ＭＳ ゴシック" panose="020B0609070205080204" pitchFamily="49" charset="-128"/>
              <a:ea typeface="ＭＳ ゴシック" panose="020B0609070205080204" pitchFamily="49" charset="-128"/>
            </a:endParaRPr>
          </a:p>
          <a:p>
            <a:pPr>
              <a:lnSpc>
                <a:spcPct val="125000"/>
              </a:lnSpc>
            </a:pPr>
            <a:endParaRPr lang="en-US" altLang="ja-JP" sz="2400" dirty="0">
              <a:latin typeface="ＭＳ ゴシック" panose="020B0609070205080204" pitchFamily="49" charset="-128"/>
              <a:ea typeface="ＭＳ ゴシック" panose="020B0609070205080204" pitchFamily="49" charset="-128"/>
            </a:endParaRPr>
          </a:p>
          <a:p>
            <a:pPr>
              <a:lnSpc>
                <a:spcPct val="125000"/>
              </a:lnSpc>
            </a:pPr>
            <a:r>
              <a:rPr lang="ja-JP" altLang="en-US" sz="2400" dirty="0">
                <a:solidFill>
                  <a:srgbClr val="A50021"/>
                </a:solidFill>
                <a:latin typeface="ＭＳ ゴシック" panose="020B0609070205080204" pitchFamily="49" charset="-128"/>
                <a:ea typeface="ＭＳ ゴシック" panose="020B0609070205080204" pitchFamily="49" charset="-128"/>
              </a:rPr>
              <a:t>■ 下向構文解析</a:t>
            </a:r>
            <a:endParaRPr lang="en-US" altLang="ja-JP" sz="2400" dirty="0">
              <a:solidFill>
                <a:srgbClr val="A50021"/>
              </a:solidFill>
              <a:latin typeface="ＭＳ ゴシック" panose="020B0609070205080204" pitchFamily="49" charset="-128"/>
              <a:ea typeface="ＭＳ ゴシック" panose="020B0609070205080204" pitchFamily="49" charset="-128"/>
            </a:endParaRPr>
          </a:p>
          <a:p>
            <a:pPr marL="269875">
              <a:lnSpc>
                <a:spcPct val="125000"/>
              </a:lnSpc>
            </a:pPr>
            <a:r>
              <a:rPr lang="ja-JP" altLang="en-US" sz="2400" dirty="0">
                <a:latin typeface="ＭＳ ゴシック" panose="020B0609070205080204" pitchFamily="49" charset="-128"/>
                <a:ea typeface="ＭＳ ゴシック" panose="020B0609070205080204" pitchFamily="49" charset="-128"/>
              </a:rPr>
              <a:t>構文木を上（開始記号である根）から下（終端記号である葉）に向かって構築．記号列に次に何が来るかを仮定しながら構文解析を進行．</a:t>
            </a:r>
            <a:endParaRPr lang="en-US" altLang="ja-JP" sz="2400" dirty="0">
              <a:latin typeface="ＭＳ ゴシック" panose="020B0609070205080204" pitchFamily="49" charset="-128"/>
              <a:ea typeface="ＭＳ ゴシック" panose="020B0609070205080204" pitchFamily="49" charset="-128"/>
            </a:endParaRPr>
          </a:p>
          <a:p>
            <a:pPr>
              <a:lnSpc>
                <a:spcPct val="125000"/>
              </a:lnSpc>
            </a:pPr>
            <a:endParaRPr kumimoji="1" lang="en-US" altLang="ja-JP" sz="2400" dirty="0">
              <a:latin typeface="Century" panose="02040604050505020304" pitchFamily="18" charset="0"/>
              <a:ea typeface="ＭＳ ゴシック" panose="020B0609070205080204" pitchFamily="49" charset="-128"/>
            </a:endParaRPr>
          </a:p>
          <a:p>
            <a:pPr>
              <a:lnSpc>
                <a:spcPct val="125000"/>
              </a:lnSpc>
            </a:pPr>
            <a:r>
              <a:rPr lang="ja-JP" altLang="en-US" sz="2400" dirty="0">
                <a:solidFill>
                  <a:srgbClr val="A50021"/>
                </a:solidFill>
                <a:latin typeface="Century" panose="02040604050505020304" pitchFamily="18" charset="0"/>
                <a:ea typeface="ＭＳ ゴシック" panose="020B0609070205080204" pitchFamily="49" charset="-128"/>
              </a:rPr>
              <a:t>■ 再帰下降法</a:t>
            </a:r>
            <a:endParaRPr lang="en-US" altLang="ja-JP" sz="2400" dirty="0">
              <a:solidFill>
                <a:srgbClr val="A50021"/>
              </a:solidFill>
              <a:latin typeface="Century" panose="02040604050505020304" pitchFamily="18" charset="0"/>
              <a:ea typeface="ＭＳ ゴシック" panose="020B0609070205080204" pitchFamily="49" charset="-128"/>
            </a:endParaRPr>
          </a:p>
          <a:p>
            <a:pPr marL="269875">
              <a:lnSpc>
                <a:spcPct val="125000"/>
              </a:lnSpc>
            </a:pPr>
            <a:r>
              <a:rPr kumimoji="1" lang="ja-JP" altLang="en-US" sz="2400" dirty="0">
                <a:latin typeface="Century" panose="02040604050505020304" pitchFamily="18" charset="0"/>
                <a:ea typeface="ＭＳ ゴシック" panose="020B0609070205080204" pitchFamily="49" charset="-128"/>
              </a:rPr>
              <a:t>下向構文解析のなかで，構文解析プログラムが再帰的手続きで構成されたもの</a:t>
            </a:r>
          </a:p>
        </p:txBody>
      </p:sp>
      <p:sp>
        <p:nvSpPr>
          <p:cNvPr id="2" name="スライド番号プレースホルダー 1">
            <a:extLst>
              <a:ext uri="{FF2B5EF4-FFF2-40B4-BE49-F238E27FC236}">
                <a16:creationId xmlns:a16="http://schemas.microsoft.com/office/drawing/2014/main" id="{647BCA65-E2C3-4862-8F52-D3B8DA45161C}"/>
              </a:ext>
            </a:extLst>
          </p:cNvPr>
          <p:cNvSpPr>
            <a:spLocks noGrp="1"/>
          </p:cNvSpPr>
          <p:nvPr>
            <p:ph type="sldNum" sz="quarter" idx="12"/>
          </p:nvPr>
        </p:nvSpPr>
        <p:spPr/>
        <p:txBody>
          <a:bodyPr/>
          <a:lstStyle/>
          <a:p>
            <a:fld id="{298ED2B0-D1F5-47FC-995F-367967ECAFA7}" type="slidenum">
              <a:rPr kumimoji="1" lang="ja-JP" altLang="en-US" smtClean="0"/>
              <a:pPr/>
              <a:t>3</a:t>
            </a:fld>
            <a:endParaRPr kumimoji="1" lang="ja-JP" altLang="en-US"/>
          </a:p>
        </p:txBody>
      </p:sp>
    </p:spTree>
    <p:extLst>
      <p:ext uri="{BB962C8B-B14F-4D97-AF65-F5344CB8AC3E}">
        <p14:creationId xmlns:p14="http://schemas.microsoft.com/office/powerpoint/2010/main" val="387416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E00F528-ADF7-41A4-85F1-4B174E7718D8}"/>
              </a:ext>
            </a:extLst>
          </p:cNvPr>
          <p:cNvSpPr txBox="1"/>
          <p:nvPr/>
        </p:nvSpPr>
        <p:spPr>
          <a:xfrm>
            <a:off x="971600" y="476672"/>
            <a:ext cx="2448272" cy="400110"/>
          </a:xfrm>
          <a:prstGeom prst="rect">
            <a:avLst/>
          </a:prstGeom>
          <a:noFill/>
        </p:spPr>
        <p:txBody>
          <a:bodyPr wrap="square" rtlCol="0">
            <a:spAutoFit/>
          </a:bodyPr>
          <a:lstStyle/>
          <a:p>
            <a:r>
              <a:rPr kumimoji="1" lang="ja-JP" altLang="en-US" sz="2000" dirty="0">
                <a:solidFill>
                  <a:srgbClr val="0000FF"/>
                </a:solidFill>
              </a:rPr>
              <a:t>■ 再帰下降法の例</a:t>
            </a:r>
          </a:p>
        </p:txBody>
      </p:sp>
      <p:grpSp>
        <p:nvGrpSpPr>
          <p:cNvPr id="24" name="グループ化 23">
            <a:extLst>
              <a:ext uri="{FF2B5EF4-FFF2-40B4-BE49-F238E27FC236}">
                <a16:creationId xmlns:a16="http://schemas.microsoft.com/office/drawing/2014/main" id="{09F0513F-0448-4F4D-B939-9EE7CD7B4D27}"/>
              </a:ext>
            </a:extLst>
          </p:cNvPr>
          <p:cNvGrpSpPr/>
          <p:nvPr/>
        </p:nvGrpSpPr>
        <p:grpSpPr>
          <a:xfrm>
            <a:off x="1036491" y="1064592"/>
            <a:ext cx="2671413" cy="1890275"/>
            <a:chOff x="851372" y="1064592"/>
            <a:chExt cx="2671413" cy="1890275"/>
          </a:xfrm>
        </p:grpSpPr>
        <p:pic>
          <p:nvPicPr>
            <p:cNvPr id="3" name="図 2">
              <a:extLst>
                <a:ext uri="{FF2B5EF4-FFF2-40B4-BE49-F238E27FC236}">
                  <a16:creationId xmlns:a16="http://schemas.microsoft.com/office/drawing/2014/main" id="{7ACAE335-0E6A-4CB3-82F3-CE1288D05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10" y="1499856"/>
              <a:ext cx="2608375" cy="1455011"/>
            </a:xfrm>
            <a:prstGeom prst="rect">
              <a:avLst/>
            </a:prstGeom>
            <a:effectLst>
              <a:outerShdw blurRad="50800" dist="38100" dir="2700000" algn="tl" rotWithShape="0">
                <a:prstClr val="black">
                  <a:alpha val="40000"/>
                </a:prstClr>
              </a:outerShdw>
            </a:effectLst>
          </p:spPr>
        </p:pic>
        <p:sp>
          <p:nvSpPr>
            <p:cNvPr id="10" name="テキスト ボックス 9">
              <a:extLst>
                <a:ext uri="{FF2B5EF4-FFF2-40B4-BE49-F238E27FC236}">
                  <a16:creationId xmlns:a16="http://schemas.microsoft.com/office/drawing/2014/main" id="{B6D5F53A-4B42-4AAF-B360-0E24917248EF}"/>
                </a:ext>
              </a:extLst>
            </p:cNvPr>
            <p:cNvSpPr txBox="1"/>
            <p:nvPr/>
          </p:nvSpPr>
          <p:spPr>
            <a:xfrm>
              <a:off x="851372" y="1064592"/>
              <a:ext cx="1368152" cy="369332"/>
            </a:xfrm>
            <a:prstGeom prst="rect">
              <a:avLst/>
            </a:prstGeom>
            <a:noFill/>
          </p:spPr>
          <p:txBody>
            <a:bodyPr wrap="square" rtlCol="0">
              <a:spAutoFit/>
            </a:bodyPr>
            <a:lstStyle/>
            <a:p>
              <a:r>
                <a:rPr kumimoji="1" lang="ja-JP" altLang="en-US" dirty="0">
                  <a:solidFill>
                    <a:srgbClr val="A50021"/>
                  </a:solidFill>
                  <a:latin typeface="ＭＳ ゴシック" panose="020B0609070205080204" pitchFamily="49" charset="-128"/>
                  <a:ea typeface="ＭＳ ゴシック" panose="020B0609070205080204" pitchFamily="49" charset="-128"/>
                </a:rPr>
                <a:t>生成規則</a:t>
              </a:r>
            </a:p>
          </p:txBody>
        </p:sp>
      </p:grpSp>
      <p:grpSp>
        <p:nvGrpSpPr>
          <p:cNvPr id="25" name="グループ化 24">
            <a:extLst>
              <a:ext uri="{FF2B5EF4-FFF2-40B4-BE49-F238E27FC236}">
                <a16:creationId xmlns:a16="http://schemas.microsoft.com/office/drawing/2014/main" id="{E7D7A0D7-C9E5-42F8-AE98-483D42BF43A4}"/>
              </a:ext>
            </a:extLst>
          </p:cNvPr>
          <p:cNvGrpSpPr/>
          <p:nvPr/>
        </p:nvGrpSpPr>
        <p:grpSpPr>
          <a:xfrm>
            <a:off x="1691967" y="3140968"/>
            <a:ext cx="6185930" cy="3636632"/>
            <a:chOff x="1050366" y="3032728"/>
            <a:chExt cx="6185930" cy="3636632"/>
          </a:xfrm>
        </p:grpSpPr>
        <p:pic>
          <p:nvPicPr>
            <p:cNvPr id="6" name="図 5">
              <a:extLst>
                <a:ext uri="{FF2B5EF4-FFF2-40B4-BE49-F238E27FC236}">
                  <a16:creationId xmlns:a16="http://schemas.microsoft.com/office/drawing/2014/main" id="{3620E7AE-E02B-4097-96AA-D74E8AEF2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366" y="3032728"/>
              <a:ext cx="4820225" cy="1272834"/>
            </a:xfrm>
            <a:prstGeom prst="rect">
              <a:avLst/>
            </a:prstGeom>
          </p:spPr>
        </p:pic>
        <p:pic>
          <p:nvPicPr>
            <p:cNvPr id="8" name="図 7">
              <a:extLst>
                <a:ext uri="{FF2B5EF4-FFF2-40B4-BE49-F238E27FC236}">
                  <a16:creationId xmlns:a16="http://schemas.microsoft.com/office/drawing/2014/main" id="{AE7BCF7A-14EB-495B-AC76-015B6FC346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6273" y="4371826"/>
              <a:ext cx="4907532" cy="2297534"/>
            </a:xfrm>
            <a:prstGeom prst="rect">
              <a:avLst/>
            </a:prstGeom>
          </p:spPr>
        </p:pic>
        <p:pic>
          <p:nvPicPr>
            <p:cNvPr id="9" name="図 8">
              <a:extLst>
                <a:ext uri="{FF2B5EF4-FFF2-40B4-BE49-F238E27FC236}">
                  <a16:creationId xmlns:a16="http://schemas.microsoft.com/office/drawing/2014/main" id="{6300A9D1-05BF-4DEB-8324-14387288A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4707" y="3213885"/>
              <a:ext cx="3341589" cy="1272834"/>
            </a:xfrm>
            <a:prstGeom prst="rect">
              <a:avLst/>
            </a:prstGeom>
          </p:spPr>
        </p:pic>
        <p:sp>
          <p:nvSpPr>
            <p:cNvPr id="12" name="正方形/長方形 11">
              <a:extLst>
                <a:ext uri="{FF2B5EF4-FFF2-40B4-BE49-F238E27FC236}">
                  <a16:creationId xmlns:a16="http://schemas.microsoft.com/office/drawing/2014/main" id="{37245EF8-A1D6-429E-8473-5677FE9B3281}"/>
                </a:ext>
              </a:extLst>
            </p:cNvPr>
            <p:cNvSpPr/>
            <p:nvPr/>
          </p:nvSpPr>
          <p:spPr>
            <a:xfrm>
              <a:off x="4067924" y="3501113"/>
              <a:ext cx="1558949" cy="87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C2C05D-2AA2-4ADB-84E2-A22E2A5300B1}"/>
                </a:ext>
              </a:extLst>
            </p:cNvPr>
            <p:cNvSpPr txBox="1"/>
            <p:nvPr/>
          </p:nvSpPr>
          <p:spPr>
            <a:xfrm>
              <a:off x="4057500" y="3241501"/>
              <a:ext cx="759901" cy="230832"/>
            </a:xfrm>
            <a:prstGeom prst="rect">
              <a:avLst/>
            </a:prstGeom>
            <a:solidFill>
              <a:schemeClr val="bg1"/>
            </a:solidFill>
          </p:spPr>
          <p:txBody>
            <a:bodyPr wrap="square" rtlCol="0">
              <a:spAutoFit/>
            </a:bodyPr>
            <a:lstStyle/>
            <a:p>
              <a:r>
                <a:rPr kumimoji="1" lang="en-US" altLang="ja-JP" sz="900" b="1" i="1" dirty="0">
                  <a:latin typeface="Century" panose="02040604050505020304" pitchFamily="18" charset="0"/>
                  <a:ea typeface="ＭＳ 明朝" panose="02020609040205080304" pitchFamily="17" charset="-128"/>
                </a:rPr>
                <a:t>T </a:t>
              </a:r>
              <a:r>
                <a:rPr kumimoji="1" lang="ja-JP" altLang="en-US" sz="900" b="1" dirty="0">
                  <a:latin typeface="ＭＳ 明朝" panose="02020609040205080304" pitchFamily="17" charset="-128"/>
                  <a:ea typeface="ＭＳ 明朝" panose="02020609040205080304" pitchFamily="17" charset="-128"/>
                </a:rPr>
                <a:t>の処理</a:t>
              </a:r>
            </a:p>
          </p:txBody>
        </p:sp>
        <p:sp>
          <p:nvSpPr>
            <p:cNvPr id="17" name="矢印: 右 16">
              <a:extLst>
                <a:ext uri="{FF2B5EF4-FFF2-40B4-BE49-F238E27FC236}">
                  <a16:creationId xmlns:a16="http://schemas.microsoft.com/office/drawing/2014/main" id="{6445E858-99BA-4710-896C-B6C1C0CED97F}"/>
                </a:ext>
              </a:extLst>
            </p:cNvPr>
            <p:cNvSpPr/>
            <p:nvPr/>
          </p:nvSpPr>
          <p:spPr>
            <a:xfrm rot="-5400000">
              <a:off x="4505184" y="4258936"/>
              <a:ext cx="578970" cy="242450"/>
            </a:xfrm>
            <a:prstGeom prst="rightArrow">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9DB5456B-831D-4AF0-B406-42DA57A8CD0A}"/>
                </a:ext>
              </a:extLst>
            </p:cNvPr>
            <p:cNvSpPr/>
            <p:nvPr/>
          </p:nvSpPr>
          <p:spPr>
            <a:xfrm rot="5400000">
              <a:off x="2830905" y="4245333"/>
              <a:ext cx="578972" cy="242451"/>
            </a:xfrm>
            <a:prstGeom prst="rightArrow">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3B694A0C-FC7E-4C45-A75E-4C7103CD6232}"/>
                </a:ext>
              </a:extLst>
            </p:cNvPr>
            <p:cNvSpPr/>
            <p:nvPr/>
          </p:nvSpPr>
          <p:spPr>
            <a:xfrm rot="10800000">
              <a:off x="3551294" y="3690698"/>
              <a:ext cx="759900" cy="231996"/>
            </a:xfrm>
            <a:prstGeom prst="rightArrow">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CC36A71-EA60-47AB-ABBA-790DEA95EF84}"/>
                  </a:ext>
                </a:extLst>
              </p:cNvPr>
              <p:cNvSpPr txBox="1"/>
              <p:nvPr/>
            </p:nvSpPr>
            <p:spPr>
              <a:xfrm>
                <a:off x="4710723" y="1810133"/>
                <a:ext cx="1935147"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𝑇</m:t>
                    </m:r>
                  </m:oMath>
                </a14:m>
                <a:r>
                  <a:rPr kumimoji="1" lang="ja-JP" altLang="en-US" dirty="0"/>
                  <a:t> </a:t>
                </a:r>
              </a:p>
            </p:txBody>
          </p:sp>
        </mc:Choice>
        <mc:Fallback xmlns="">
          <p:sp>
            <p:nvSpPr>
              <p:cNvPr id="20" name="テキスト ボックス 19">
                <a:extLst>
                  <a:ext uri="{FF2B5EF4-FFF2-40B4-BE49-F238E27FC236}">
                    <a16:creationId xmlns:a16="http://schemas.microsoft.com/office/drawing/2014/main" id="{5CC36A71-EA60-47AB-ABBA-790DEA95EF84}"/>
                  </a:ext>
                </a:extLst>
              </p:cNvPr>
              <p:cNvSpPr txBox="1">
                <a:spLocks noRot="1" noChangeAspect="1" noMove="1" noResize="1" noEditPoints="1" noAdjustHandles="1" noChangeArrowheads="1" noChangeShapeType="1" noTextEdit="1"/>
              </p:cNvSpPr>
              <p:nvPr/>
            </p:nvSpPr>
            <p:spPr>
              <a:xfrm>
                <a:off x="4710723" y="1810133"/>
                <a:ext cx="1935147"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8556E4D-FF6E-411B-9F56-A45E69250848}"/>
                  </a:ext>
                </a:extLst>
              </p:cNvPr>
              <p:cNvSpPr txBox="1"/>
              <p:nvPr/>
            </p:nvSpPr>
            <p:spPr>
              <a:xfrm>
                <a:off x="4725085" y="2209929"/>
                <a:ext cx="1935147"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𝐹</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𝐹</m:t>
                    </m:r>
                  </m:oMath>
                </a14:m>
                <a:r>
                  <a:rPr kumimoji="1" lang="ja-JP" altLang="en-US" dirty="0"/>
                  <a:t> </a:t>
                </a:r>
              </a:p>
            </p:txBody>
          </p:sp>
        </mc:Choice>
        <mc:Fallback xmlns="">
          <p:sp>
            <p:nvSpPr>
              <p:cNvPr id="22" name="テキスト ボックス 21">
                <a:extLst>
                  <a:ext uri="{FF2B5EF4-FFF2-40B4-BE49-F238E27FC236}">
                    <a16:creationId xmlns:a16="http://schemas.microsoft.com/office/drawing/2014/main" id="{88556E4D-FF6E-411B-9F56-A45E69250848}"/>
                  </a:ext>
                </a:extLst>
              </p:cNvPr>
              <p:cNvSpPr txBox="1">
                <a:spLocks noRot="1" noChangeAspect="1" noMove="1" noResize="1" noEditPoints="1" noAdjustHandles="1" noChangeArrowheads="1" noChangeShapeType="1" noTextEdit="1"/>
              </p:cNvSpPr>
              <p:nvPr/>
            </p:nvSpPr>
            <p:spPr>
              <a:xfrm>
                <a:off x="4725085" y="2209929"/>
                <a:ext cx="1935147" cy="369332"/>
              </a:xfrm>
              <a:prstGeom prst="rect">
                <a:avLst/>
              </a:prstGeom>
              <a:blipFill>
                <a:blip r:embed="rId6"/>
                <a:stretch>
                  <a:fillRect/>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D38F3CCD-44E6-483E-8069-2F579B3733AB}"/>
              </a:ext>
            </a:extLst>
          </p:cNvPr>
          <p:cNvSpPr>
            <a:spLocks noGrp="1"/>
          </p:cNvSpPr>
          <p:nvPr>
            <p:ph type="sldNum" sz="quarter" idx="12"/>
          </p:nvPr>
        </p:nvSpPr>
        <p:spPr/>
        <p:txBody>
          <a:bodyPr/>
          <a:lstStyle/>
          <a:p>
            <a:fld id="{298ED2B0-D1F5-47FC-995F-367967ECAFA7}" type="slidenum">
              <a:rPr kumimoji="1" lang="ja-JP" altLang="en-US" smtClean="0"/>
              <a:pPr/>
              <a:t>4</a:t>
            </a:fld>
            <a:endParaRPr kumimoji="1" lang="ja-JP" altLang="en-US"/>
          </a:p>
        </p:txBody>
      </p:sp>
    </p:spTree>
    <p:extLst>
      <p:ext uri="{BB962C8B-B14F-4D97-AF65-F5344CB8AC3E}">
        <p14:creationId xmlns:p14="http://schemas.microsoft.com/office/powerpoint/2010/main" val="24088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ED5BD2C-C658-4740-A7FB-4E24AFA1D987}"/>
              </a:ext>
            </a:extLst>
          </p:cNvPr>
          <p:cNvSpPr txBox="1"/>
          <p:nvPr/>
        </p:nvSpPr>
        <p:spPr>
          <a:xfrm>
            <a:off x="971600" y="332656"/>
            <a:ext cx="2664296" cy="400110"/>
          </a:xfrm>
          <a:prstGeom prst="rect">
            <a:avLst/>
          </a:prstGeom>
          <a:noFill/>
        </p:spPr>
        <p:txBody>
          <a:bodyPr wrap="square" rtlCol="0">
            <a:spAutoFit/>
          </a:bodyPr>
          <a:lstStyle/>
          <a:p>
            <a:r>
              <a:rPr kumimoji="1" lang="ja-JP" altLang="en-US" sz="2000" dirty="0">
                <a:solidFill>
                  <a:srgbClr val="0000FF"/>
                </a:solidFill>
                <a:latin typeface="ＭＳ ゴシック" panose="020B0609070205080204" pitchFamily="49" charset="-128"/>
                <a:ea typeface="ＭＳ ゴシック" panose="020B0609070205080204" pitchFamily="49" charset="-128"/>
              </a:rPr>
              <a:t>■ 字句解析（</a:t>
            </a:r>
            <a:r>
              <a:rPr kumimoji="1" lang="en-US" altLang="ja-JP" sz="2000" dirty="0">
                <a:solidFill>
                  <a:srgbClr val="0000FF"/>
                </a:solidFill>
                <a:latin typeface="Century" panose="02040604050505020304" pitchFamily="18" charset="0"/>
                <a:ea typeface="ＭＳ ゴシック" panose="020B0609070205080204" pitchFamily="49" charset="-128"/>
              </a:rPr>
              <a:t>lex</a:t>
            </a:r>
            <a:r>
              <a:rPr kumimoji="1" lang="ja-JP" altLang="en-US" sz="2000" dirty="0">
                <a:solidFill>
                  <a:srgbClr val="0000FF"/>
                </a:solidFill>
                <a:latin typeface="ＭＳ ゴシック" panose="020B0609070205080204" pitchFamily="49" charset="-128"/>
                <a:ea typeface="ＭＳ ゴシック" panose="020B0609070205080204" pitchFamily="49" charset="-128"/>
              </a:rPr>
              <a:t>）</a:t>
            </a:r>
          </a:p>
        </p:txBody>
      </p:sp>
      <p:pic>
        <p:nvPicPr>
          <p:cNvPr id="6" name="図 5">
            <a:extLst>
              <a:ext uri="{FF2B5EF4-FFF2-40B4-BE49-F238E27FC236}">
                <a16:creationId xmlns:a16="http://schemas.microsoft.com/office/drawing/2014/main" id="{9D019203-769F-4118-B94B-93FFE6203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124744"/>
            <a:ext cx="7920880" cy="4854000"/>
          </a:xfrm>
          <a:prstGeom prst="rect">
            <a:avLst/>
          </a:prstGeom>
        </p:spPr>
      </p:pic>
      <p:sp>
        <p:nvSpPr>
          <p:cNvPr id="2" name="スライド番号プレースホルダー 1">
            <a:extLst>
              <a:ext uri="{FF2B5EF4-FFF2-40B4-BE49-F238E27FC236}">
                <a16:creationId xmlns:a16="http://schemas.microsoft.com/office/drawing/2014/main" id="{43C2433C-2836-4F1B-A329-39F48D6EE498}"/>
              </a:ext>
            </a:extLst>
          </p:cNvPr>
          <p:cNvSpPr>
            <a:spLocks noGrp="1"/>
          </p:cNvSpPr>
          <p:nvPr>
            <p:ph type="sldNum" sz="quarter" idx="12"/>
          </p:nvPr>
        </p:nvSpPr>
        <p:spPr/>
        <p:txBody>
          <a:bodyPr/>
          <a:lstStyle/>
          <a:p>
            <a:fld id="{298ED2B0-D1F5-47FC-995F-367967ECAFA7}" type="slidenum">
              <a:rPr kumimoji="1" lang="ja-JP" altLang="en-US" smtClean="0"/>
              <a:pPr/>
              <a:t>5</a:t>
            </a:fld>
            <a:endParaRPr kumimoji="1" lang="ja-JP" altLang="en-US"/>
          </a:p>
        </p:txBody>
      </p:sp>
    </p:spTree>
    <p:extLst>
      <p:ext uri="{BB962C8B-B14F-4D97-AF65-F5344CB8AC3E}">
        <p14:creationId xmlns:p14="http://schemas.microsoft.com/office/powerpoint/2010/main" val="342696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8576A78-58E4-4D3E-AD08-CF4A60DF2C09}"/>
              </a:ext>
            </a:extLst>
          </p:cNvPr>
          <p:cNvSpPr txBox="1"/>
          <p:nvPr/>
        </p:nvSpPr>
        <p:spPr>
          <a:xfrm>
            <a:off x="971600" y="332656"/>
            <a:ext cx="2952328" cy="400110"/>
          </a:xfrm>
          <a:prstGeom prst="rect">
            <a:avLst/>
          </a:prstGeom>
          <a:noFill/>
        </p:spPr>
        <p:txBody>
          <a:bodyPr wrap="square" rtlCol="0">
            <a:spAutoFit/>
          </a:bodyPr>
          <a:lstStyle/>
          <a:p>
            <a:r>
              <a:rPr kumimoji="1" lang="ja-JP" altLang="en-US" sz="2000" dirty="0">
                <a:solidFill>
                  <a:srgbClr val="0000FF"/>
                </a:solidFill>
                <a:latin typeface="ＭＳ ゴシック" panose="020B0609070205080204" pitchFamily="49" charset="-128"/>
                <a:ea typeface="ＭＳ ゴシック" panose="020B0609070205080204" pitchFamily="49" charset="-128"/>
              </a:rPr>
              <a:t>■ </a:t>
            </a:r>
            <a:r>
              <a:rPr lang="ja-JP" altLang="en-US" sz="2000" dirty="0">
                <a:solidFill>
                  <a:srgbClr val="0000FF"/>
                </a:solidFill>
                <a:latin typeface="ＭＳ ゴシック" panose="020B0609070205080204" pitchFamily="49" charset="-128"/>
                <a:ea typeface="ＭＳ ゴシック" panose="020B0609070205080204" pitchFamily="49" charset="-128"/>
              </a:rPr>
              <a:t>構文</a:t>
            </a:r>
            <a:r>
              <a:rPr kumimoji="1" lang="ja-JP" altLang="en-US" sz="2000" dirty="0">
                <a:solidFill>
                  <a:srgbClr val="0000FF"/>
                </a:solidFill>
                <a:latin typeface="ＭＳ ゴシック" panose="020B0609070205080204" pitchFamily="49" charset="-128"/>
                <a:ea typeface="ＭＳ ゴシック" panose="020B0609070205080204" pitchFamily="49" charset="-128"/>
              </a:rPr>
              <a:t>解析（</a:t>
            </a:r>
            <a:r>
              <a:rPr lang="en-US" altLang="ja-JP" sz="2000" dirty="0">
                <a:solidFill>
                  <a:srgbClr val="0000FF"/>
                </a:solidFill>
                <a:latin typeface="Century" panose="02040604050505020304" pitchFamily="18" charset="0"/>
                <a:ea typeface="ＭＳ ゴシック" panose="020B0609070205080204" pitchFamily="49" charset="-128"/>
              </a:rPr>
              <a:t>C</a:t>
            </a:r>
            <a:r>
              <a:rPr lang="ja-JP" altLang="en-US" sz="2000" dirty="0">
                <a:solidFill>
                  <a:srgbClr val="0000FF"/>
                </a:solidFill>
                <a:latin typeface="Century" panose="02040604050505020304" pitchFamily="18" charset="0"/>
                <a:ea typeface="ＭＳ ゴシック" panose="020B0609070205080204" pitchFamily="49" charset="-128"/>
              </a:rPr>
              <a:t>言語</a:t>
            </a:r>
            <a:r>
              <a:rPr kumimoji="1" lang="ja-JP" altLang="en-US" sz="2000" dirty="0">
                <a:solidFill>
                  <a:srgbClr val="0000FF"/>
                </a:solidFill>
                <a:latin typeface="ＭＳ ゴシック" panose="020B0609070205080204" pitchFamily="49" charset="-128"/>
                <a:ea typeface="ＭＳ ゴシック" panose="020B0609070205080204" pitchFamily="49" charset="-128"/>
              </a:rPr>
              <a:t>）</a:t>
            </a:r>
          </a:p>
        </p:txBody>
      </p:sp>
      <p:grpSp>
        <p:nvGrpSpPr>
          <p:cNvPr id="11" name="グループ化 10">
            <a:extLst>
              <a:ext uri="{FF2B5EF4-FFF2-40B4-BE49-F238E27FC236}">
                <a16:creationId xmlns:a16="http://schemas.microsoft.com/office/drawing/2014/main" id="{94D06244-CD01-4CBB-90FB-E3445890E10F}"/>
              </a:ext>
            </a:extLst>
          </p:cNvPr>
          <p:cNvGrpSpPr/>
          <p:nvPr/>
        </p:nvGrpSpPr>
        <p:grpSpPr>
          <a:xfrm>
            <a:off x="816596" y="836712"/>
            <a:ext cx="7260815" cy="5760640"/>
            <a:chOff x="816596" y="836712"/>
            <a:chExt cx="7260815" cy="5760640"/>
          </a:xfrm>
        </p:grpSpPr>
        <p:grpSp>
          <p:nvGrpSpPr>
            <p:cNvPr id="19" name="グループ化 18">
              <a:extLst>
                <a:ext uri="{FF2B5EF4-FFF2-40B4-BE49-F238E27FC236}">
                  <a16:creationId xmlns:a16="http://schemas.microsoft.com/office/drawing/2014/main" id="{EB1AEBCF-04F2-4B2B-A896-140B6A53FE25}"/>
                </a:ext>
              </a:extLst>
            </p:cNvPr>
            <p:cNvGrpSpPr/>
            <p:nvPr/>
          </p:nvGrpSpPr>
          <p:grpSpPr>
            <a:xfrm>
              <a:off x="887202" y="1827902"/>
              <a:ext cx="4836926" cy="1272834"/>
              <a:chOff x="666866" y="1971918"/>
              <a:chExt cx="4836926" cy="1272834"/>
            </a:xfrm>
          </p:grpSpPr>
          <p:pic>
            <p:nvPicPr>
              <p:cNvPr id="9" name="図 8">
                <a:extLst>
                  <a:ext uri="{FF2B5EF4-FFF2-40B4-BE49-F238E27FC236}">
                    <a16:creationId xmlns:a16="http://schemas.microsoft.com/office/drawing/2014/main" id="{0735663A-8963-44EF-9145-A763D7689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7" y="1971918"/>
                <a:ext cx="4820225" cy="1272834"/>
              </a:xfrm>
              <a:prstGeom prst="rect">
                <a:avLst/>
              </a:prstGeom>
            </p:spPr>
          </p:pic>
          <p:sp>
            <p:nvSpPr>
              <p:cNvPr id="17" name="正方形/長方形 16">
                <a:extLst>
                  <a:ext uri="{FF2B5EF4-FFF2-40B4-BE49-F238E27FC236}">
                    <a16:creationId xmlns:a16="http://schemas.microsoft.com/office/drawing/2014/main" id="{3CA2B380-8E7D-488F-ACAF-9B0FB8B315D9}"/>
                  </a:ext>
                </a:extLst>
              </p:cNvPr>
              <p:cNvSpPr/>
              <p:nvPr/>
            </p:nvSpPr>
            <p:spPr>
              <a:xfrm>
                <a:off x="666866" y="2276872"/>
                <a:ext cx="115662" cy="799515"/>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E859CB5A-B76A-4DC2-A0EF-E2816928BA77}"/>
                </a:ext>
              </a:extLst>
            </p:cNvPr>
            <p:cNvGrpSpPr/>
            <p:nvPr/>
          </p:nvGrpSpPr>
          <p:grpSpPr>
            <a:xfrm>
              <a:off x="816596" y="3824339"/>
              <a:ext cx="4907532" cy="2297534"/>
              <a:chOff x="639914" y="3968355"/>
              <a:chExt cx="4907532" cy="2297534"/>
            </a:xfrm>
          </p:grpSpPr>
          <p:pic>
            <p:nvPicPr>
              <p:cNvPr id="10" name="図 9">
                <a:extLst>
                  <a:ext uri="{FF2B5EF4-FFF2-40B4-BE49-F238E27FC236}">
                    <a16:creationId xmlns:a16="http://schemas.microsoft.com/office/drawing/2014/main" id="{2ED61FEB-DF93-4438-B5C6-97F7884A3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14" y="3968355"/>
                <a:ext cx="4907532" cy="2297534"/>
              </a:xfrm>
              <a:prstGeom prst="rect">
                <a:avLst/>
              </a:prstGeom>
            </p:spPr>
          </p:pic>
          <p:sp>
            <p:nvSpPr>
              <p:cNvPr id="18" name="正方形/長方形 17">
                <a:extLst>
                  <a:ext uri="{FF2B5EF4-FFF2-40B4-BE49-F238E27FC236}">
                    <a16:creationId xmlns:a16="http://schemas.microsoft.com/office/drawing/2014/main" id="{B333278A-DCEB-4C3D-8318-4BB5CA08E2FC}"/>
                  </a:ext>
                </a:extLst>
              </p:cNvPr>
              <p:cNvSpPr/>
              <p:nvPr/>
            </p:nvSpPr>
            <p:spPr>
              <a:xfrm>
                <a:off x="683567" y="4581128"/>
                <a:ext cx="144016" cy="936104"/>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 name="図 3">
              <a:extLst>
                <a:ext uri="{FF2B5EF4-FFF2-40B4-BE49-F238E27FC236}">
                  <a16:creationId xmlns:a16="http://schemas.microsoft.com/office/drawing/2014/main" id="{678A1FA2-F1C3-4E20-A092-B33D5B8310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872" y="836712"/>
              <a:ext cx="4657539" cy="5760640"/>
            </a:xfrm>
            <a:prstGeom prst="rect">
              <a:avLst/>
            </a:prstGeom>
          </p:spPr>
        </p:pic>
        <p:sp>
          <p:nvSpPr>
            <p:cNvPr id="7" name="正方形/長方形 6">
              <a:extLst>
                <a:ext uri="{FF2B5EF4-FFF2-40B4-BE49-F238E27FC236}">
                  <a16:creationId xmlns:a16="http://schemas.microsoft.com/office/drawing/2014/main" id="{778D6BCA-678E-4FFD-B220-A960B05E6167}"/>
                </a:ext>
              </a:extLst>
            </p:cNvPr>
            <p:cNvSpPr/>
            <p:nvPr/>
          </p:nvSpPr>
          <p:spPr>
            <a:xfrm>
              <a:off x="5733839" y="2164794"/>
              <a:ext cx="1440160" cy="148023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806AB9BB-4298-4CA3-8B61-4125ACC07AA5}"/>
                </a:ext>
              </a:extLst>
            </p:cNvPr>
            <p:cNvSpPr/>
            <p:nvPr/>
          </p:nvSpPr>
          <p:spPr>
            <a:xfrm>
              <a:off x="3623780" y="3708900"/>
              <a:ext cx="1440160" cy="2052933"/>
            </a:xfrm>
            <a:prstGeom prst="rect">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6478DDF4-13F4-4D6D-A806-1DFC8AB7B262}"/>
                </a:ext>
              </a:extLst>
            </p:cNvPr>
            <p:cNvSpPr/>
            <p:nvPr/>
          </p:nvSpPr>
          <p:spPr>
            <a:xfrm>
              <a:off x="3623780" y="5877272"/>
              <a:ext cx="1440160" cy="36004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213E48A-553F-4489-889E-5FDB7B2CA2FC}"/>
                </a:ext>
              </a:extLst>
            </p:cNvPr>
            <p:cNvSpPr/>
            <p:nvPr/>
          </p:nvSpPr>
          <p:spPr>
            <a:xfrm>
              <a:off x="5724128" y="1052736"/>
              <a:ext cx="1440160" cy="1008112"/>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A92549D-99AD-43C2-B874-5D314304F641}"/>
                </a:ext>
              </a:extLst>
            </p:cNvPr>
            <p:cNvSpPr/>
            <p:nvPr/>
          </p:nvSpPr>
          <p:spPr>
            <a:xfrm>
              <a:off x="5733839" y="3717032"/>
              <a:ext cx="1430449" cy="1070121"/>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スライド番号プレースホルダー 11">
            <a:extLst>
              <a:ext uri="{FF2B5EF4-FFF2-40B4-BE49-F238E27FC236}">
                <a16:creationId xmlns:a16="http://schemas.microsoft.com/office/drawing/2014/main" id="{F254E599-9BDA-4620-9C52-F235B5EFEB35}"/>
              </a:ext>
            </a:extLst>
          </p:cNvPr>
          <p:cNvSpPr>
            <a:spLocks noGrp="1"/>
          </p:cNvSpPr>
          <p:nvPr>
            <p:ph type="sldNum" sz="quarter" idx="12"/>
          </p:nvPr>
        </p:nvSpPr>
        <p:spPr/>
        <p:txBody>
          <a:bodyPr/>
          <a:lstStyle/>
          <a:p>
            <a:fld id="{298ED2B0-D1F5-47FC-995F-367967ECAFA7}" type="slidenum">
              <a:rPr kumimoji="1" lang="ja-JP" altLang="en-US" smtClean="0"/>
              <a:pPr/>
              <a:t>6</a:t>
            </a:fld>
            <a:endParaRPr kumimoji="1" lang="ja-JP" altLang="en-US"/>
          </a:p>
        </p:txBody>
      </p:sp>
    </p:spTree>
    <p:extLst>
      <p:ext uri="{BB962C8B-B14F-4D97-AF65-F5344CB8AC3E}">
        <p14:creationId xmlns:p14="http://schemas.microsoft.com/office/powerpoint/2010/main" val="344342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4FDA312-6BAD-419E-B25E-2DCC2EDDC5FA}"/>
              </a:ext>
            </a:extLst>
          </p:cNvPr>
          <p:cNvSpPr txBox="1"/>
          <p:nvPr/>
        </p:nvSpPr>
        <p:spPr>
          <a:xfrm>
            <a:off x="1691680" y="1628800"/>
            <a:ext cx="5904656" cy="2884379"/>
          </a:xfrm>
          <a:prstGeom prst="rect">
            <a:avLst/>
          </a:prstGeom>
          <a:noFill/>
        </p:spPr>
        <p:txBody>
          <a:bodyPr wrap="square" rtlCol="0">
            <a:spAutoFit/>
          </a:bodyPr>
          <a:lstStyle/>
          <a:p>
            <a:pPr>
              <a:lnSpc>
                <a:spcPct val="125000"/>
              </a:lnSpc>
            </a:pPr>
            <a:r>
              <a:rPr lang="ja-JP" altLang="en-US" sz="2800" dirty="0">
                <a:latin typeface="Century" panose="02040604050505020304" pitchFamily="18" charset="0"/>
                <a:ea typeface="ＭＳ ゴシック" panose="020B0609070205080204" pitchFamily="49" charset="-128"/>
              </a:rPr>
              <a:t>第</a:t>
            </a:r>
            <a:r>
              <a:rPr lang="en-US" altLang="ja-JP" sz="2800" dirty="0">
                <a:latin typeface="Century" panose="02040604050505020304" pitchFamily="18" charset="0"/>
                <a:ea typeface="ＭＳ ゴシック" panose="020B0609070205080204" pitchFamily="49" charset="-128"/>
              </a:rPr>
              <a:t>5</a:t>
            </a:r>
            <a:r>
              <a:rPr lang="ja-JP" altLang="en-US" sz="2800" dirty="0">
                <a:latin typeface="Century" panose="02040604050505020304" pitchFamily="18" charset="0"/>
                <a:ea typeface="ＭＳ ゴシック" panose="020B0609070205080204" pitchFamily="49" charset="-128"/>
              </a:rPr>
              <a:t>章 下向構文解析</a:t>
            </a:r>
            <a:endParaRPr lang="en-US" altLang="ja-JP" sz="2800" dirty="0">
              <a:latin typeface="Century" panose="02040604050505020304" pitchFamily="18" charset="0"/>
              <a:ea typeface="ＭＳ ゴシック" panose="020B0609070205080204" pitchFamily="49" charset="-128"/>
            </a:endParaRPr>
          </a:p>
          <a:p>
            <a:pPr>
              <a:lnSpc>
                <a:spcPct val="50000"/>
              </a:lnSpc>
            </a:pPr>
            <a:endParaRPr lang="en-US" altLang="ja-JP" sz="2000" dirty="0">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5</a:t>
            </a:r>
            <a:r>
              <a:rPr kumimoji="1" lang="en-US" altLang="ja-JP" sz="2800" dirty="0">
                <a:latin typeface="Century" panose="02040604050505020304" pitchFamily="18" charset="0"/>
                <a:ea typeface="ＭＳ ゴシック" panose="020B0609070205080204" pitchFamily="49" charset="-128"/>
              </a:rPr>
              <a:t>.1 </a:t>
            </a:r>
            <a:r>
              <a:rPr kumimoji="1" lang="ja-JP" altLang="en-US" sz="2800" dirty="0">
                <a:latin typeface="Century" panose="02040604050505020304" pitchFamily="18" charset="0"/>
                <a:ea typeface="ＭＳ ゴシック" panose="020B0609070205080204" pitchFamily="49" charset="-128"/>
              </a:rPr>
              <a:t>再帰下降法</a:t>
            </a:r>
            <a:endParaRPr lang="en-US" altLang="ja-JP" sz="2800" dirty="0">
              <a:latin typeface="Century" panose="02040604050505020304" pitchFamily="18" charset="0"/>
              <a:ea typeface="ＭＳ ゴシック" panose="020B0609070205080204" pitchFamily="49" charset="-128"/>
            </a:endParaRPr>
          </a:p>
          <a:p>
            <a:pPr>
              <a:lnSpc>
                <a:spcPct val="125000"/>
              </a:lnSpc>
            </a:pPr>
            <a:r>
              <a:rPr lang="en-US" altLang="ja-JP" sz="2800" dirty="0">
                <a:solidFill>
                  <a:srgbClr val="A50021"/>
                </a:solidFill>
                <a:latin typeface="Century" panose="02040604050505020304" pitchFamily="18" charset="0"/>
                <a:ea typeface="ＭＳ ゴシック" panose="020B0609070205080204" pitchFamily="49" charset="-128"/>
              </a:rPr>
              <a:t>5</a:t>
            </a:r>
            <a:r>
              <a:rPr kumimoji="1" lang="en-US" altLang="ja-JP" sz="2800" dirty="0">
                <a:solidFill>
                  <a:srgbClr val="A50021"/>
                </a:solidFill>
                <a:latin typeface="Century" panose="02040604050505020304" pitchFamily="18" charset="0"/>
                <a:ea typeface="ＭＳ ゴシック" panose="020B0609070205080204" pitchFamily="49" charset="-128"/>
              </a:rPr>
              <a:t>.2</a:t>
            </a:r>
            <a:r>
              <a:rPr lang="ja-JP" altLang="en-US" sz="2800" dirty="0">
                <a:solidFill>
                  <a:srgbClr val="A50021"/>
                </a:solidFill>
                <a:latin typeface="Century" panose="02040604050505020304" pitchFamily="18" charset="0"/>
                <a:ea typeface="ＭＳ ゴシック" panose="020B0609070205080204" pitchFamily="49" charset="-128"/>
              </a:rPr>
              <a:t> 演算子の追加</a:t>
            </a:r>
            <a:endParaRPr lang="en-US" altLang="ja-JP" sz="2800" dirty="0">
              <a:solidFill>
                <a:srgbClr val="A50021"/>
              </a:solidFill>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5.3 </a:t>
            </a:r>
            <a:r>
              <a:rPr lang="ja-JP" altLang="en-US" sz="2800" dirty="0">
                <a:latin typeface="Century" panose="02040604050505020304" pitchFamily="18" charset="0"/>
                <a:ea typeface="ＭＳ ゴシック" panose="020B0609070205080204" pitchFamily="49" charset="-128"/>
              </a:rPr>
              <a:t>文法からの下向構文解析の生成</a:t>
            </a:r>
            <a:endParaRPr lang="en-US" altLang="ja-JP" sz="2800" dirty="0">
              <a:latin typeface="Century" panose="02040604050505020304" pitchFamily="18" charset="0"/>
              <a:ea typeface="ＭＳ ゴシック" panose="020B0609070205080204" pitchFamily="49" charset="-128"/>
            </a:endParaRPr>
          </a:p>
          <a:p>
            <a:pPr>
              <a:lnSpc>
                <a:spcPct val="125000"/>
              </a:lnSpc>
            </a:pPr>
            <a:r>
              <a:rPr lang="en-US" altLang="ja-JP" sz="2800" dirty="0">
                <a:latin typeface="Century" panose="02040604050505020304" pitchFamily="18" charset="0"/>
                <a:ea typeface="ＭＳ ゴシック" panose="020B0609070205080204" pitchFamily="49" charset="-128"/>
              </a:rPr>
              <a:t>5</a:t>
            </a:r>
            <a:r>
              <a:rPr kumimoji="1" lang="en-US" altLang="ja-JP" sz="2800" dirty="0">
                <a:latin typeface="Century" panose="02040604050505020304" pitchFamily="18" charset="0"/>
                <a:ea typeface="ＭＳ ゴシック" panose="020B0609070205080204" pitchFamily="49" charset="-128"/>
              </a:rPr>
              <a:t>.4 </a:t>
            </a:r>
            <a:r>
              <a:rPr kumimoji="1" lang="en-US" altLang="ja-JP" sz="2800" dirty="0">
                <a:latin typeface="Times New Roman" panose="02020603050405020304" pitchFamily="18" charset="0"/>
                <a:ea typeface="ＭＳ ゴシック" panose="020B0609070205080204" pitchFamily="49" charset="-128"/>
                <a:cs typeface="Times New Roman" panose="02020603050405020304" pitchFamily="18" charset="0"/>
              </a:rPr>
              <a:t>LL</a:t>
            </a:r>
            <a:r>
              <a:rPr kumimoji="1" lang="en-US" altLang="ja-JP" sz="2800" dirty="0">
                <a:latin typeface="Century" panose="02040604050505020304" pitchFamily="18" charset="0"/>
                <a:ea typeface="ＭＳ ゴシック" panose="020B0609070205080204" pitchFamily="49" charset="-128"/>
              </a:rPr>
              <a:t>(</a:t>
            </a:r>
            <a:r>
              <a:rPr kumimoji="1" lang="en-US" altLang="ja-JP" sz="2800" dirty="0">
                <a:latin typeface="Times New Roman" panose="02020603050405020304" pitchFamily="18" charset="0"/>
                <a:ea typeface="ＭＳ ゴシック" panose="020B0609070205080204" pitchFamily="49" charset="-128"/>
                <a:cs typeface="Times New Roman" panose="02020603050405020304" pitchFamily="18" charset="0"/>
              </a:rPr>
              <a:t>k</a:t>
            </a:r>
            <a:r>
              <a:rPr kumimoji="1" lang="en-US" altLang="ja-JP" sz="2800" dirty="0">
                <a:latin typeface="Century" panose="02040604050505020304" pitchFamily="18" charset="0"/>
                <a:ea typeface="ＭＳ ゴシック" panose="020B0609070205080204" pitchFamily="49" charset="-128"/>
              </a:rPr>
              <a:t>)</a:t>
            </a:r>
            <a:r>
              <a:rPr kumimoji="1" lang="ja-JP" altLang="en-US" sz="2800" dirty="0">
                <a:latin typeface="Century" panose="02040604050505020304" pitchFamily="18" charset="0"/>
                <a:ea typeface="ＭＳ ゴシック" panose="020B0609070205080204" pitchFamily="49" charset="-128"/>
              </a:rPr>
              <a:t>構文解析</a:t>
            </a:r>
            <a:endParaRPr kumimoji="1" lang="en-US" altLang="ja-JP" sz="2800" dirty="0">
              <a:latin typeface="Century" panose="02040604050505020304" pitchFamily="18" charset="0"/>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95C11A7D-AC24-4D60-BFAD-9DA821DD2BFD}"/>
              </a:ext>
            </a:extLst>
          </p:cNvPr>
          <p:cNvSpPr>
            <a:spLocks noGrp="1"/>
          </p:cNvSpPr>
          <p:nvPr>
            <p:ph type="sldNum" sz="quarter" idx="12"/>
          </p:nvPr>
        </p:nvSpPr>
        <p:spPr/>
        <p:txBody>
          <a:bodyPr/>
          <a:lstStyle/>
          <a:p>
            <a:fld id="{298ED2B0-D1F5-47FC-995F-367967ECAFA7}" type="slidenum">
              <a:rPr kumimoji="1" lang="ja-JP" altLang="en-US" smtClean="0"/>
              <a:pPr/>
              <a:t>7</a:t>
            </a:fld>
            <a:endParaRPr kumimoji="1" lang="ja-JP" altLang="en-US"/>
          </a:p>
        </p:txBody>
      </p:sp>
    </p:spTree>
    <p:extLst>
      <p:ext uri="{BB962C8B-B14F-4D97-AF65-F5344CB8AC3E}">
        <p14:creationId xmlns:p14="http://schemas.microsoft.com/office/powerpoint/2010/main" val="183049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1CEC3B-1174-495E-A4C6-5D0F6DDC223D}"/>
              </a:ext>
            </a:extLst>
          </p:cNvPr>
          <p:cNvSpPr txBox="1"/>
          <p:nvPr/>
        </p:nvSpPr>
        <p:spPr>
          <a:xfrm>
            <a:off x="1031122" y="370648"/>
            <a:ext cx="6637222" cy="6298712"/>
          </a:xfrm>
          <a:prstGeom prst="rect">
            <a:avLst/>
          </a:prstGeom>
          <a:noFill/>
        </p:spPr>
        <p:txBody>
          <a:bodyPr wrap="square" rtlCol="0">
            <a:spAutoFit/>
          </a:bodyPr>
          <a:lstStyle/>
          <a:p>
            <a:pPr>
              <a:lnSpc>
                <a:spcPct val="114000"/>
              </a:lnSpc>
            </a:pPr>
            <a:r>
              <a:rPr lang="ja-JP" altLang="en-US" sz="2400" dirty="0">
                <a:solidFill>
                  <a:srgbClr val="0000FF"/>
                </a:solidFill>
                <a:latin typeface="ＭＳ ゴシック" panose="020B0609070205080204" pitchFamily="49" charset="-128"/>
                <a:ea typeface="ＭＳ ゴシック" panose="020B0609070205080204" pitchFamily="49" charset="-128"/>
              </a:rPr>
              <a:t>■ 優先</a:t>
            </a:r>
            <a:r>
              <a:rPr lang="ja-JP" altLang="en-US" sz="2400" dirty="0">
                <a:solidFill>
                  <a:srgbClr val="0000FF"/>
                </a:solidFill>
                <a:latin typeface="Century" panose="02040604050505020304" pitchFamily="18" charset="0"/>
                <a:ea typeface="ＭＳ ゴシック" panose="020B0609070205080204" pitchFamily="49" charset="-128"/>
              </a:rPr>
              <a:t>順位</a:t>
            </a:r>
            <a:r>
              <a:rPr lang="ja-JP" altLang="en-US" sz="2400" dirty="0">
                <a:solidFill>
                  <a:srgbClr val="0000FF"/>
                </a:solidFill>
                <a:latin typeface="ＭＳ ゴシック" panose="020B0609070205080204" pitchFamily="49" charset="-128"/>
                <a:ea typeface="ＭＳ ゴシック" panose="020B0609070205080204" pitchFamily="49" charset="-128"/>
              </a:rPr>
              <a:t>を考慮した木の構成例</a:t>
            </a:r>
            <a:endParaRPr lang="en-US" altLang="ja-JP" sz="2400" dirty="0">
              <a:solidFill>
                <a:srgbClr val="0000FF"/>
              </a:solidFill>
              <a:latin typeface="ＭＳ ゴシック" panose="020B0609070205080204" pitchFamily="49" charset="-128"/>
              <a:ea typeface="ＭＳ ゴシック" panose="020B0609070205080204" pitchFamily="49" charset="-128"/>
            </a:endParaRPr>
          </a:p>
          <a:p>
            <a:pPr>
              <a:lnSpc>
                <a:spcPct val="114000"/>
              </a:lnSpc>
            </a:pPr>
            <a:endParaRPr lang="en-US" altLang="ja-JP" sz="1200" dirty="0">
              <a:solidFill>
                <a:srgbClr val="0000FF"/>
              </a:solidFill>
              <a:latin typeface="ＭＳ ゴシック" panose="020B0609070205080204" pitchFamily="49" charset="-128"/>
              <a:ea typeface="ＭＳ ゴシック" panose="020B0609070205080204" pitchFamily="49" charset="-128"/>
            </a:endParaRPr>
          </a:p>
          <a:p>
            <a:pPr marL="628650" indent="-457200">
              <a:lnSpc>
                <a:spcPct val="114000"/>
              </a:lnSpc>
              <a:buAutoNum type="arabicParenBoth"/>
            </a:pPr>
            <a:r>
              <a:rPr lang="ja-JP" altLang="en-US" sz="2000" dirty="0">
                <a:latin typeface="Century" panose="02040604050505020304" pitchFamily="18" charset="0"/>
                <a:ea typeface="ＭＳ ゴシック" panose="020B0609070205080204" pitchFamily="49" charset="-128"/>
              </a:rPr>
              <a:t>直前の演算子の優先順位が，受け取った演算子のそれより低い．　　　</a:t>
            </a:r>
            <a:r>
              <a:rPr lang="ja-JP" altLang="en-US" sz="2000" dirty="0">
                <a:solidFill>
                  <a:srgbClr val="A50021"/>
                </a:solidFill>
                <a:latin typeface="Century" panose="02040604050505020304" pitchFamily="18" charset="0"/>
                <a:ea typeface="ＭＳ ゴシック" panose="020B0609070205080204" pitchFamily="49" charset="-128"/>
              </a:rPr>
              <a:t>⇒　新しい木を作成する</a:t>
            </a:r>
            <a:endParaRPr lang="en-US" altLang="ja-JP" sz="2000" dirty="0">
              <a:solidFill>
                <a:srgbClr val="A50021"/>
              </a:solidFill>
              <a:latin typeface="Century" panose="02040604050505020304" pitchFamily="18" charset="0"/>
              <a:ea typeface="ＭＳ ゴシック" panose="020B0609070205080204" pitchFamily="49" charset="-128"/>
            </a:endParaRPr>
          </a:p>
          <a:p>
            <a:pPr marL="628650" indent="-457200">
              <a:lnSpc>
                <a:spcPct val="114000"/>
              </a:lnSpc>
              <a:buAutoNum type="arabicParenBoth"/>
            </a:pPr>
            <a:endParaRPr lang="en-US" altLang="ja-JP" sz="2000" dirty="0">
              <a:latin typeface="Century" panose="02040604050505020304" pitchFamily="18" charset="0"/>
              <a:ea typeface="ＭＳ ゴシック" panose="020B0609070205080204" pitchFamily="49" charset="-128"/>
            </a:endParaRPr>
          </a:p>
          <a:p>
            <a:pPr marL="628650" indent="-457200">
              <a:lnSpc>
                <a:spcPct val="114000"/>
              </a:lnSpc>
              <a:buAutoNum type="arabicParenBoth"/>
            </a:pPr>
            <a:endParaRPr lang="en-US" altLang="ja-JP" sz="2000" dirty="0">
              <a:latin typeface="Century" panose="02040604050505020304" pitchFamily="18" charset="0"/>
              <a:ea typeface="ＭＳ ゴシック" panose="020B0609070205080204" pitchFamily="49" charset="-128"/>
            </a:endParaRPr>
          </a:p>
          <a:p>
            <a:pPr marL="628650" indent="-457200">
              <a:lnSpc>
                <a:spcPct val="114000"/>
              </a:lnSpc>
              <a:buAutoNum type="arabicParenBoth"/>
            </a:pPr>
            <a:endParaRPr lang="en-US" altLang="ja-JP" sz="2000" dirty="0">
              <a:latin typeface="Century" panose="02040604050505020304" pitchFamily="18" charset="0"/>
              <a:ea typeface="ＭＳ ゴシック" panose="020B0609070205080204" pitchFamily="49" charset="-128"/>
            </a:endParaRPr>
          </a:p>
          <a:p>
            <a:pPr marL="628650" indent="-457200">
              <a:lnSpc>
                <a:spcPct val="114000"/>
              </a:lnSpc>
              <a:buAutoNum type="arabicParenBoth"/>
            </a:pPr>
            <a:endParaRPr lang="en-US" altLang="ja-JP" sz="2000" dirty="0">
              <a:latin typeface="Century" panose="02040604050505020304" pitchFamily="18" charset="0"/>
              <a:ea typeface="ＭＳ ゴシック" panose="020B0609070205080204" pitchFamily="49" charset="-128"/>
            </a:endParaRPr>
          </a:p>
          <a:p>
            <a:pPr marL="628650" indent="-457200">
              <a:lnSpc>
                <a:spcPct val="114000"/>
              </a:lnSpc>
              <a:buAutoNum type="arabicParenBoth"/>
            </a:pPr>
            <a:endParaRPr lang="en-US" altLang="ja-JP" sz="2000" dirty="0">
              <a:latin typeface="Century" panose="02040604050505020304" pitchFamily="18" charset="0"/>
              <a:ea typeface="ＭＳ ゴシック" panose="020B0609070205080204" pitchFamily="49" charset="-128"/>
            </a:endParaRPr>
          </a:p>
          <a:p>
            <a:pPr marL="628650" indent="-457200">
              <a:lnSpc>
                <a:spcPct val="114000"/>
              </a:lnSpc>
              <a:buAutoNum type="arabicParenBoth"/>
            </a:pPr>
            <a:endParaRPr lang="en-US" altLang="ja-JP" sz="800" dirty="0">
              <a:latin typeface="Century" panose="02040604050505020304" pitchFamily="18" charset="0"/>
              <a:ea typeface="ＭＳ ゴシック" panose="020B0609070205080204" pitchFamily="49" charset="-128"/>
            </a:endParaRPr>
          </a:p>
          <a:p>
            <a:pPr marL="628650" indent="-457200">
              <a:lnSpc>
                <a:spcPct val="114000"/>
              </a:lnSpc>
              <a:buFontTx/>
              <a:buAutoNum type="arabicParenBoth"/>
            </a:pPr>
            <a:r>
              <a:rPr lang="ja-JP" altLang="en-US" sz="2000" dirty="0">
                <a:latin typeface="Century" panose="02040604050505020304" pitchFamily="18" charset="0"/>
                <a:ea typeface="ＭＳ ゴシック" panose="020B0609070205080204" pitchFamily="49" charset="-128"/>
              </a:rPr>
              <a:t>直前の演算子の優先順位が，受け取った演算子のそれより高い．　　　</a:t>
            </a:r>
            <a:r>
              <a:rPr lang="ja-JP" altLang="en-US" sz="2000" dirty="0">
                <a:solidFill>
                  <a:srgbClr val="A50021"/>
                </a:solidFill>
                <a:latin typeface="Century" panose="02040604050505020304" pitchFamily="18" charset="0"/>
                <a:ea typeface="ＭＳ ゴシック" panose="020B0609070205080204" pitchFamily="49" charset="-128"/>
              </a:rPr>
              <a:t>⇒　木をまとめる．</a:t>
            </a:r>
            <a:endParaRPr lang="en-US" altLang="ja-JP" sz="2000" dirty="0">
              <a:solidFill>
                <a:srgbClr val="A50021"/>
              </a:solidFill>
              <a:latin typeface="Century" panose="02040604050505020304" pitchFamily="18" charset="0"/>
              <a:ea typeface="ＭＳ ゴシック" panose="020B0609070205080204" pitchFamily="49" charset="-128"/>
            </a:endParaRPr>
          </a:p>
          <a:p>
            <a:pPr marL="628650" indent="-457200">
              <a:lnSpc>
                <a:spcPct val="114000"/>
              </a:lnSpc>
              <a:buAutoNum type="arabicParenBoth"/>
            </a:pPr>
            <a:endParaRPr lang="en-US" altLang="ja-JP" sz="2400" dirty="0">
              <a:latin typeface="Century" panose="02040604050505020304" pitchFamily="18" charset="0"/>
              <a:ea typeface="ＭＳ ゴシック" panose="020B0609070205080204" pitchFamily="49" charset="-128"/>
            </a:endParaRPr>
          </a:p>
          <a:p>
            <a:pPr marL="628650" indent="-457200">
              <a:lnSpc>
                <a:spcPct val="114000"/>
              </a:lnSpc>
              <a:buAutoNum type="arabicParenBoth"/>
            </a:pPr>
            <a:endParaRPr lang="en-US" altLang="ja-JP" sz="2400" dirty="0">
              <a:latin typeface="Century" panose="02040604050505020304" pitchFamily="18" charset="0"/>
              <a:ea typeface="ＭＳ ゴシック" panose="020B0609070205080204" pitchFamily="49" charset="-128"/>
            </a:endParaRPr>
          </a:p>
          <a:p>
            <a:pPr marL="171450">
              <a:lnSpc>
                <a:spcPct val="114000"/>
              </a:lnSpc>
            </a:pPr>
            <a:endParaRPr lang="en-US" altLang="ja-JP" sz="2400" dirty="0">
              <a:latin typeface="Century" panose="02040604050505020304" pitchFamily="18" charset="0"/>
              <a:ea typeface="ＭＳ ゴシック" panose="020B0609070205080204" pitchFamily="49" charset="-128"/>
            </a:endParaRPr>
          </a:p>
          <a:p>
            <a:pPr marL="628650" indent="-457200">
              <a:lnSpc>
                <a:spcPct val="114000"/>
              </a:lnSpc>
              <a:buAutoNum type="arabicParenBoth"/>
            </a:pPr>
            <a:endParaRPr lang="en-US" altLang="ja-JP" sz="2400" dirty="0">
              <a:latin typeface="Century" panose="02040604050505020304" pitchFamily="18" charset="0"/>
              <a:ea typeface="ＭＳ ゴシック" panose="020B0609070205080204" pitchFamily="49" charset="-128"/>
            </a:endParaRPr>
          </a:p>
          <a:p>
            <a:pPr marL="457200" indent="-457200">
              <a:lnSpc>
                <a:spcPct val="114000"/>
              </a:lnSpc>
              <a:buAutoNum type="arabicParenBoth"/>
            </a:pPr>
            <a:endParaRPr lang="en-US" altLang="ja-JP" sz="2400" dirty="0">
              <a:latin typeface="Century" panose="02040604050505020304" pitchFamily="18" charset="0"/>
              <a:ea typeface="ＭＳ ゴシック" panose="020B0609070205080204" pitchFamily="49" charset="-128"/>
            </a:endParaRPr>
          </a:p>
        </p:txBody>
      </p:sp>
      <p:grpSp>
        <p:nvGrpSpPr>
          <p:cNvPr id="64" name="グループ化 63">
            <a:extLst>
              <a:ext uri="{FF2B5EF4-FFF2-40B4-BE49-F238E27FC236}">
                <a16:creationId xmlns:a16="http://schemas.microsoft.com/office/drawing/2014/main" id="{58B7C98C-6D0B-434F-B35F-C84D6E8F80EA}"/>
              </a:ext>
            </a:extLst>
          </p:cNvPr>
          <p:cNvGrpSpPr/>
          <p:nvPr/>
        </p:nvGrpSpPr>
        <p:grpSpPr>
          <a:xfrm>
            <a:off x="4283968" y="2098840"/>
            <a:ext cx="3271628" cy="1167763"/>
            <a:chOff x="868672" y="3185069"/>
            <a:chExt cx="3271628" cy="1167763"/>
          </a:xfrm>
        </p:grpSpPr>
        <p:cxnSp>
          <p:nvCxnSpPr>
            <p:cNvPr id="61" name="直線コネクタ 60">
              <a:extLst>
                <a:ext uri="{FF2B5EF4-FFF2-40B4-BE49-F238E27FC236}">
                  <a16:creationId xmlns:a16="http://schemas.microsoft.com/office/drawing/2014/main" id="{A6FAC300-DDBA-4976-9636-3F68FEE7E07C}"/>
                </a:ext>
              </a:extLst>
            </p:cNvPr>
            <p:cNvCxnSpPr>
              <a:cxnSpLocks/>
            </p:cNvCxnSpPr>
            <p:nvPr/>
          </p:nvCxnSpPr>
          <p:spPr>
            <a:xfrm flipH="1" flipV="1">
              <a:off x="3123114" y="3429000"/>
              <a:ext cx="771229" cy="70919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F5E72ED-497C-4D8A-875F-3B89D9337986}"/>
                </a:ext>
              </a:extLst>
            </p:cNvPr>
            <p:cNvCxnSpPr/>
            <p:nvPr/>
          </p:nvCxnSpPr>
          <p:spPr>
            <a:xfrm flipV="1">
              <a:off x="2411760" y="3429000"/>
              <a:ext cx="704683" cy="69380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EF096630-510D-4362-B883-63A3A054D858}"/>
                </a:ext>
              </a:extLst>
            </p:cNvPr>
            <p:cNvGrpSpPr/>
            <p:nvPr/>
          </p:nvGrpSpPr>
          <p:grpSpPr>
            <a:xfrm>
              <a:off x="868672" y="3892770"/>
              <a:ext cx="504056" cy="460062"/>
              <a:chOff x="1835696" y="2132856"/>
              <a:chExt cx="504056" cy="460062"/>
            </a:xfrm>
          </p:grpSpPr>
          <p:sp>
            <p:nvSpPr>
              <p:cNvPr id="15" name="楕円 14">
                <a:extLst>
                  <a:ext uri="{FF2B5EF4-FFF2-40B4-BE49-F238E27FC236}">
                    <a16:creationId xmlns:a16="http://schemas.microsoft.com/office/drawing/2014/main" id="{644D6F36-EC4B-44E9-8F7F-5D9E590B0830}"/>
                  </a:ext>
                </a:extLst>
              </p:cNvPr>
              <p:cNvSpPr/>
              <p:nvPr/>
            </p:nvSpPr>
            <p:spPr>
              <a:xfrm>
                <a:off x="1835696" y="2132856"/>
                <a:ext cx="504056" cy="4600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03FB6A0-108A-44D7-97D4-8EE7C329F9BF}"/>
                  </a:ext>
                </a:extLst>
              </p:cNvPr>
              <p:cNvSpPr txBox="1"/>
              <p:nvPr/>
            </p:nvSpPr>
            <p:spPr>
              <a:xfrm>
                <a:off x="1882283" y="2178221"/>
                <a:ext cx="360040" cy="400110"/>
              </a:xfrm>
              <a:prstGeom prst="rect">
                <a:avLst/>
              </a:prstGeom>
              <a:noFill/>
            </p:spPr>
            <p:txBody>
              <a:bodyPr wrap="square" rtlCol="0">
                <a:spAutoFit/>
              </a:bodyPr>
              <a:lstStyle/>
              <a:p>
                <a:r>
                  <a:rPr lang="en-US" altLang="ja-JP" sz="2000" dirty="0">
                    <a:latin typeface="Century" panose="02040604050505020304" pitchFamily="18" charset="0"/>
                  </a:rPr>
                  <a:t>2</a:t>
                </a:r>
                <a:endParaRPr kumimoji="1" lang="ja-JP" altLang="en-US" sz="2000" dirty="0">
                  <a:latin typeface="Century" panose="02040604050505020304" pitchFamily="18" charset="0"/>
                </a:endParaRPr>
              </a:p>
            </p:txBody>
          </p:sp>
        </p:grpSp>
        <p:grpSp>
          <p:nvGrpSpPr>
            <p:cNvPr id="50" name="グループ化 49">
              <a:extLst>
                <a:ext uri="{FF2B5EF4-FFF2-40B4-BE49-F238E27FC236}">
                  <a16:creationId xmlns:a16="http://schemas.microsoft.com/office/drawing/2014/main" id="{6CC56F89-C14C-4B60-9485-758C1ABD94BC}"/>
                </a:ext>
              </a:extLst>
            </p:cNvPr>
            <p:cNvGrpSpPr/>
            <p:nvPr/>
          </p:nvGrpSpPr>
          <p:grpSpPr>
            <a:xfrm>
              <a:off x="2871086" y="3185069"/>
              <a:ext cx="504056" cy="460062"/>
              <a:chOff x="1835696" y="2132856"/>
              <a:chExt cx="504056" cy="460062"/>
            </a:xfrm>
          </p:grpSpPr>
          <p:sp>
            <p:nvSpPr>
              <p:cNvPr id="51" name="楕円 50">
                <a:extLst>
                  <a:ext uri="{FF2B5EF4-FFF2-40B4-BE49-F238E27FC236}">
                    <a16:creationId xmlns:a16="http://schemas.microsoft.com/office/drawing/2014/main" id="{DB181571-721D-467F-81B8-3C0DAEC16F9A}"/>
                  </a:ext>
                </a:extLst>
              </p:cNvPr>
              <p:cNvSpPr/>
              <p:nvPr/>
            </p:nvSpPr>
            <p:spPr>
              <a:xfrm>
                <a:off x="1835696" y="2132856"/>
                <a:ext cx="504056" cy="460062"/>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F3F31FAB-1EDC-4287-BEBA-BBDB85010CB7}"/>
                  </a:ext>
                </a:extLst>
              </p:cNvPr>
              <p:cNvSpPr txBox="1"/>
              <p:nvPr/>
            </p:nvSpPr>
            <p:spPr>
              <a:xfrm>
                <a:off x="1882283" y="2178221"/>
                <a:ext cx="360040" cy="400110"/>
              </a:xfrm>
              <a:prstGeom prst="rect">
                <a:avLst/>
              </a:prstGeom>
              <a:noFill/>
            </p:spPr>
            <p:txBody>
              <a:bodyPr wrap="square" rtlCol="0">
                <a:spAutoFit/>
              </a:bodyPr>
              <a:lstStyle/>
              <a:p>
                <a:r>
                  <a:rPr lang="ja-JP" altLang="en-US" sz="2000" dirty="0">
                    <a:solidFill>
                      <a:srgbClr val="FF0000"/>
                    </a:solidFill>
                  </a:rPr>
                  <a:t>＊</a:t>
                </a:r>
                <a:endParaRPr kumimoji="1" lang="ja-JP" altLang="en-US" sz="2000" dirty="0">
                  <a:solidFill>
                    <a:srgbClr val="FF0000"/>
                  </a:solidFill>
                </a:endParaRPr>
              </a:p>
            </p:txBody>
          </p:sp>
        </p:grpSp>
        <p:grpSp>
          <p:nvGrpSpPr>
            <p:cNvPr id="53" name="グループ化 52">
              <a:extLst>
                <a:ext uri="{FF2B5EF4-FFF2-40B4-BE49-F238E27FC236}">
                  <a16:creationId xmlns:a16="http://schemas.microsoft.com/office/drawing/2014/main" id="{73CE9E83-457E-49AA-99C9-F396A7295F84}"/>
                </a:ext>
              </a:extLst>
            </p:cNvPr>
            <p:cNvGrpSpPr/>
            <p:nvPr/>
          </p:nvGrpSpPr>
          <p:grpSpPr>
            <a:xfrm>
              <a:off x="2123728" y="3892770"/>
              <a:ext cx="504056" cy="460062"/>
              <a:chOff x="1835696" y="2132856"/>
              <a:chExt cx="504056" cy="460062"/>
            </a:xfrm>
          </p:grpSpPr>
          <p:sp>
            <p:nvSpPr>
              <p:cNvPr id="54" name="楕円 53">
                <a:extLst>
                  <a:ext uri="{FF2B5EF4-FFF2-40B4-BE49-F238E27FC236}">
                    <a16:creationId xmlns:a16="http://schemas.microsoft.com/office/drawing/2014/main" id="{648E527E-2C4C-4DAA-AE93-96B61739A371}"/>
                  </a:ext>
                </a:extLst>
              </p:cNvPr>
              <p:cNvSpPr/>
              <p:nvPr/>
            </p:nvSpPr>
            <p:spPr>
              <a:xfrm>
                <a:off x="1835696" y="2132856"/>
                <a:ext cx="504056" cy="460062"/>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96B9A7-6BFF-4EB4-A946-E65096D632A2}"/>
                  </a:ext>
                </a:extLst>
              </p:cNvPr>
              <p:cNvSpPr txBox="1"/>
              <p:nvPr/>
            </p:nvSpPr>
            <p:spPr>
              <a:xfrm>
                <a:off x="1882283" y="2178221"/>
                <a:ext cx="360040" cy="400110"/>
              </a:xfrm>
              <a:prstGeom prst="rect">
                <a:avLst/>
              </a:prstGeom>
              <a:noFill/>
            </p:spPr>
            <p:txBody>
              <a:bodyPr wrap="square" rtlCol="0">
                <a:spAutoFit/>
              </a:bodyPr>
              <a:lstStyle/>
              <a:p>
                <a:r>
                  <a:rPr kumimoji="1" lang="en-US" altLang="ja-JP" sz="2000" dirty="0">
                    <a:solidFill>
                      <a:srgbClr val="FF0000"/>
                    </a:solidFill>
                    <a:latin typeface="Century" panose="02040604050505020304" pitchFamily="18" charset="0"/>
                  </a:rPr>
                  <a:t>3</a:t>
                </a:r>
                <a:endParaRPr kumimoji="1" lang="ja-JP" altLang="en-US" sz="2000" dirty="0">
                  <a:solidFill>
                    <a:srgbClr val="FF0000"/>
                  </a:solidFill>
                  <a:latin typeface="Century" panose="02040604050505020304" pitchFamily="18" charset="0"/>
                </a:endParaRPr>
              </a:p>
            </p:txBody>
          </p:sp>
        </p:grpSp>
        <p:grpSp>
          <p:nvGrpSpPr>
            <p:cNvPr id="56" name="グループ化 55">
              <a:extLst>
                <a:ext uri="{FF2B5EF4-FFF2-40B4-BE49-F238E27FC236}">
                  <a16:creationId xmlns:a16="http://schemas.microsoft.com/office/drawing/2014/main" id="{29076030-26B4-42BA-AF1A-E71699742ABA}"/>
                </a:ext>
              </a:extLst>
            </p:cNvPr>
            <p:cNvGrpSpPr/>
            <p:nvPr/>
          </p:nvGrpSpPr>
          <p:grpSpPr>
            <a:xfrm>
              <a:off x="3636244" y="3892770"/>
              <a:ext cx="504056" cy="460062"/>
              <a:chOff x="1835696" y="2132856"/>
              <a:chExt cx="504056" cy="460062"/>
            </a:xfrm>
          </p:grpSpPr>
          <p:sp>
            <p:nvSpPr>
              <p:cNvPr id="57" name="楕円 56">
                <a:extLst>
                  <a:ext uri="{FF2B5EF4-FFF2-40B4-BE49-F238E27FC236}">
                    <a16:creationId xmlns:a16="http://schemas.microsoft.com/office/drawing/2014/main" id="{E28E0A10-8319-4181-9124-A0C91EA60B4B}"/>
                  </a:ext>
                </a:extLst>
              </p:cNvPr>
              <p:cNvSpPr/>
              <p:nvPr/>
            </p:nvSpPr>
            <p:spPr>
              <a:xfrm>
                <a:off x="1835696" y="2132856"/>
                <a:ext cx="504056" cy="460062"/>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097DC674-F344-4815-ABC3-456EC4127843}"/>
                  </a:ext>
                </a:extLst>
              </p:cNvPr>
              <p:cNvSpPr txBox="1"/>
              <p:nvPr/>
            </p:nvSpPr>
            <p:spPr>
              <a:xfrm>
                <a:off x="1882283" y="2178221"/>
                <a:ext cx="360040" cy="400110"/>
              </a:xfrm>
              <a:prstGeom prst="rect">
                <a:avLst/>
              </a:prstGeom>
              <a:noFill/>
            </p:spPr>
            <p:txBody>
              <a:bodyPr wrap="square" rtlCol="0">
                <a:spAutoFit/>
              </a:bodyPr>
              <a:lstStyle/>
              <a:p>
                <a:r>
                  <a:rPr lang="en-US" altLang="ja-JP" sz="2000" dirty="0">
                    <a:solidFill>
                      <a:srgbClr val="FF0000"/>
                    </a:solidFill>
                    <a:latin typeface="Century" panose="02040604050505020304" pitchFamily="18" charset="0"/>
                  </a:rPr>
                  <a:t>5</a:t>
                </a:r>
                <a:endParaRPr kumimoji="1" lang="ja-JP" altLang="en-US" sz="2000" dirty="0">
                  <a:solidFill>
                    <a:srgbClr val="FF0000"/>
                  </a:solidFill>
                  <a:latin typeface="Century" panose="02040604050505020304" pitchFamily="18" charset="0"/>
                </a:endParaRPr>
              </a:p>
            </p:txBody>
          </p:sp>
        </p:grpSp>
      </p:grpSp>
      <p:grpSp>
        <p:nvGrpSpPr>
          <p:cNvPr id="96" name="グループ化 95">
            <a:extLst>
              <a:ext uri="{FF2B5EF4-FFF2-40B4-BE49-F238E27FC236}">
                <a16:creationId xmlns:a16="http://schemas.microsoft.com/office/drawing/2014/main" id="{824027D6-70D0-4652-AC34-3EDCE2D63B61}"/>
              </a:ext>
            </a:extLst>
          </p:cNvPr>
          <p:cNvGrpSpPr/>
          <p:nvPr/>
        </p:nvGrpSpPr>
        <p:grpSpPr>
          <a:xfrm>
            <a:off x="4859797" y="4403096"/>
            <a:ext cx="2794362" cy="1910029"/>
            <a:chOff x="3700061" y="4215446"/>
            <a:chExt cx="2794362" cy="1910029"/>
          </a:xfrm>
        </p:grpSpPr>
        <p:grpSp>
          <p:nvGrpSpPr>
            <p:cNvPr id="95" name="グループ化 94">
              <a:extLst>
                <a:ext uri="{FF2B5EF4-FFF2-40B4-BE49-F238E27FC236}">
                  <a16:creationId xmlns:a16="http://schemas.microsoft.com/office/drawing/2014/main" id="{759F5411-4515-4101-8D75-0F747E55FB5B}"/>
                </a:ext>
              </a:extLst>
            </p:cNvPr>
            <p:cNvGrpSpPr/>
            <p:nvPr/>
          </p:nvGrpSpPr>
          <p:grpSpPr>
            <a:xfrm>
              <a:off x="4765883" y="4215446"/>
              <a:ext cx="1728540" cy="1167763"/>
              <a:chOff x="4162526" y="3729080"/>
              <a:chExt cx="1728540" cy="1167763"/>
            </a:xfrm>
          </p:grpSpPr>
          <p:cxnSp>
            <p:nvCxnSpPr>
              <p:cNvPr id="81" name="直線コネクタ 80">
                <a:extLst>
                  <a:ext uri="{FF2B5EF4-FFF2-40B4-BE49-F238E27FC236}">
                    <a16:creationId xmlns:a16="http://schemas.microsoft.com/office/drawing/2014/main" id="{09BC258D-F421-4E8F-9BAD-F748D1ED344C}"/>
                  </a:ext>
                </a:extLst>
              </p:cNvPr>
              <p:cNvCxnSpPr>
                <a:cxnSpLocks/>
              </p:cNvCxnSpPr>
              <p:nvPr/>
            </p:nvCxnSpPr>
            <p:spPr>
              <a:xfrm flipH="1" flipV="1">
                <a:off x="4873880" y="3973011"/>
                <a:ext cx="771229" cy="70919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55B25DF-CC27-47CA-BA12-B38E3E6050ED}"/>
                  </a:ext>
                </a:extLst>
              </p:cNvPr>
              <p:cNvCxnSpPr/>
              <p:nvPr/>
            </p:nvCxnSpPr>
            <p:spPr>
              <a:xfrm flipV="1">
                <a:off x="4162526" y="3973011"/>
                <a:ext cx="704683" cy="69380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4" name="グループ化 83">
                <a:extLst>
                  <a:ext uri="{FF2B5EF4-FFF2-40B4-BE49-F238E27FC236}">
                    <a16:creationId xmlns:a16="http://schemas.microsoft.com/office/drawing/2014/main" id="{135C6351-2D9B-4578-8C3F-398A7BABBA5B}"/>
                  </a:ext>
                </a:extLst>
              </p:cNvPr>
              <p:cNvGrpSpPr/>
              <p:nvPr/>
            </p:nvGrpSpPr>
            <p:grpSpPr>
              <a:xfrm>
                <a:off x="4621852" y="3729080"/>
                <a:ext cx="504056" cy="460062"/>
                <a:chOff x="1835696" y="2132856"/>
                <a:chExt cx="504056" cy="460062"/>
              </a:xfrm>
            </p:grpSpPr>
            <p:sp>
              <p:nvSpPr>
                <p:cNvPr id="91" name="楕円 90">
                  <a:extLst>
                    <a:ext uri="{FF2B5EF4-FFF2-40B4-BE49-F238E27FC236}">
                      <a16:creationId xmlns:a16="http://schemas.microsoft.com/office/drawing/2014/main" id="{12A25BAE-C0FA-4159-8230-9C9E07DFCADE}"/>
                    </a:ext>
                  </a:extLst>
                </p:cNvPr>
                <p:cNvSpPr/>
                <p:nvPr/>
              </p:nvSpPr>
              <p:spPr>
                <a:xfrm>
                  <a:off x="1835696" y="2132856"/>
                  <a:ext cx="504056" cy="460062"/>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EE930BD2-4906-48E1-BD2F-19CB3B26406C}"/>
                    </a:ext>
                  </a:extLst>
                </p:cNvPr>
                <p:cNvSpPr txBox="1"/>
                <p:nvPr/>
              </p:nvSpPr>
              <p:spPr>
                <a:xfrm>
                  <a:off x="1882283" y="2178221"/>
                  <a:ext cx="360040" cy="400110"/>
                </a:xfrm>
                <a:prstGeom prst="rect">
                  <a:avLst/>
                </a:prstGeom>
                <a:noFill/>
              </p:spPr>
              <p:txBody>
                <a:bodyPr wrap="square" rtlCol="0">
                  <a:spAutoFit/>
                </a:bodyPr>
                <a:lstStyle/>
                <a:p>
                  <a:r>
                    <a:rPr kumimoji="1" lang="en-US" altLang="ja-JP" sz="2000" dirty="0">
                      <a:solidFill>
                        <a:srgbClr val="FF0000"/>
                      </a:solidFill>
                    </a:rPr>
                    <a:t>+</a:t>
                  </a:r>
                  <a:endParaRPr kumimoji="1" lang="ja-JP" altLang="en-US" sz="2000" dirty="0">
                    <a:solidFill>
                      <a:srgbClr val="FF0000"/>
                    </a:solidFill>
                  </a:endParaRPr>
                </a:p>
              </p:txBody>
            </p:sp>
          </p:grpSp>
          <p:grpSp>
            <p:nvGrpSpPr>
              <p:cNvPr id="86" name="グループ化 85">
                <a:extLst>
                  <a:ext uri="{FF2B5EF4-FFF2-40B4-BE49-F238E27FC236}">
                    <a16:creationId xmlns:a16="http://schemas.microsoft.com/office/drawing/2014/main" id="{95890D45-E1FB-4371-9189-25B6CAF0F185}"/>
                  </a:ext>
                </a:extLst>
              </p:cNvPr>
              <p:cNvGrpSpPr/>
              <p:nvPr/>
            </p:nvGrpSpPr>
            <p:grpSpPr>
              <a:xfrm>
                <a:off x="5387010" y="4436781"/>
                <a:ext cx="504056" cy="460062"/>
                <a:chOff x="1835696" y="2132856"/>
                <a:chExt cx="504056" cy="460062"/>
              </a:xfrm>
            </p:grpSpPr>
            <p:sp>
              <p:nvSpPr>
                <p:cNvPr id="87" name="楕円 86">
                  <a:extLst>
                    <a:ext uri="{FF2B5EF4-FFF2-40B4-BE49-F238E27FC236}">
                      <a16:creationId xmlns:a16="http://schemas.microsoft.com/office/drawing/2014/main" id="{4DD3A259-A25C-4AB7-B70D-F31B693D9748}"/>
                    </a:ext>
                  </a:extLst>
                </p:cNvPr>
                <p:cNvSpPr/>
                <p:nvPr/>
              </p:nvSpPr>
              <p:spPr>
                <a:xfrm>
                  <a:off x="1835696" y="2132856"/>
                  <a:ext cx="504056" cy="460062"/>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92DA04B9-E947-40C5-9402-10DE7492463B}"/>
                    </a:ext>
                  </a:extLst>
                </p:cNvPr>
                <p:cNvSpPr txBox="1"/>
                <p:nvPr/>
              </p:nvSpPr>
              <p:spPr>
                <a:xfrm>
                  <a:off x="1882283" y="2178221"/>
                  <a:ext cx="360040" cy="400110"/>
                </a:xfrm>
                <a:prstGeom prst="rect">
                  <a:avLst/>
                </a:prstGeom>
                <a:noFill/>
              </p:spPr>
              <p:txBody>
                <a:bodyPr wrap="square" rtlCol="0">
                  <a:spAutoFit/>
                </a:bodyPr>
                <a:lstStyle/>
                <a:p>
                  <a:r>
                    <a:rPr lang="en-US" altLang="ja-JP" sz="2000" dirty="0">
                      <a:solidFill>
                        <a:srgbClr val="FF0000"/>
                      </a:solidFill>
                      <a:latin typeface="Century" panose="02040604050505020304" pitchFamily="18" charset="0"/>
                    </a:rPr>
                    <a:t>5</a:t>
                  </a:r>
                  <a:endParaRPr kumimoji="1" lang="ja-JP" altLang="en-US" sz="2000" dirty="0">
                    <a:solidFill>
                      <a:srgbClr val="FF0000"/>
                    </a:solidFill>
                    <a:latin typeface="Century" panose="02040604050505020304" pitchFamily="18" charset="0"/>
                  </a:endParaRPr>
                </a:p>
              </p:txBody>
            </p:sp>
          </p:grpSp>
        </p:grpSp>
        <p:cxnSp>
          <p:nvCxnSpPr>
            <p:cNvPr id="66" name="直線コネクタ 65">
              <a:extLst>
                <a:ext uri="{FF2B5EF4-FFF2-40B4-BE49-F238E27FC236}">
                  <a16:creationId xmlns:a16="http://schemas.microsoft.com/office/drawing/2014/main" id="{B31955AD-C1D1-407D-BFAF-ABF8394510EE}"/>
                </a:ext>
              </a:extLst>
            </p:cNvPr>
            <p:cNvCxnSpPr>
              <a:cxnSpLocks/>
            </p:cNvCxnSpPr>
            <p:nvPr/>
          </p:nvCxnSpPr>
          <p:spPr>
            <a:xfrm flipH="1" flipV="1">
              <a:off x="4699447" y="5201643"/>
              <a:ext cx="771229" cy="7091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9FFC6F4D-CBF6-4B14-AA7D-35917BC8254A}"/>
                </a:ext>
              </a:extLst>
            </p:cNvPr>
            <p:cNvCxnSpPr/>
            <p:nvPr/>
          </p:nvCxnSpPr>
          <p:spPr>
            <a:xfrm flipV="1">
              <a:off x="3988093" y="5201643"/>
              <a:ext cx="704683" cy="6938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130C299E-67F7-49F6-A3B6-04D4D599CCF0}"/>
                </a:ext>
              </a:extLst>
            </p:cNvPr>
            <p:cNvGrpSpPr/>
            <p:nvPr/>
          </p:nvGrpSpPr>
          <p:grpSpPr>
            <a:xfrm>
              <a:off x="4447419" y="4957712"/>
              <a:ext cx="504056" cy="460062"/>
              <a:chOff x="1835696" y="2132856"/>
              <a:chExt cx="504056" cy="460062"/>
            </a:xfrm>
          </p:grpSpPr>
          <p:sp>
            <p:nvSpPr>
              <p:cNvPr id="76" name="楕円 75">
                <a:extLst>
                  <a:ext uri="{FF2B5EF4-FFF2-40B4-BE49-F238E27FC236}">
                    <a16:creationId xmlns:a16="http://schemas.microsoft.com/office/drawing/2014/main" id="{FB789DEB-A741-4D99-9325-C9F263DAA933}"/>
                  </a:ext>
                </a:extLst>
              </p:cNvPr>
              <p:cNvSpPr/>
              <p:nvPr/>
            </p:nvSpPr>
            <p:spPr>
              <a:xfrm>
                <a:off x="1835696" y="2132856"/>
                <a:ext cx="504056" cy="46006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8F75865-AC9C-4B44-87D8-2268A1810BE1}"/>
                  </a:ext>
                </a:extLst>
              </p:cNvPr>
              <p:cNvSpPr txBox="1"/>
              <p:nvPr/>
            </p:nvSpPr>
            <p:spPr>
              <a:xfrm>
                <a:off x="1882283" y="2178221"/>
                <a:ext cx="360040" cy="400110"/>
              </a:xfrm>
              <a:prstGeom prst="rect">
                <a:avLst/>
              </a:prstGeom>
              <a:noFill/>
              <a:ln>
                <a:noFill/>
              </a:ln>
            </p:spPr>
            <p:txBody>
              <a:bodyPr wrap="square" rtlCol="0">
                <a:spAutoFit/>
              </a:bodyPr>
              <a:lstStyle/>
              <a:p>
                <a:r>
                  <a:rPr lang="ja-JP" altLang="en-US" sz="2000" dirty="0"/>
                  <a:t>＊</a:t>
                </a:r>
                <a:endParaRPr kumimoji="1" lang="ja-JP" altLang="en-US" sz="2000" dirty="0"/>
              </a:p>
            </p:txBody>
          </p:sp>
        </p:grpSp>
        <p:grpSp>
          <p:nvGrpSpPr>
            <p:cNvPr id="70" name="グループ化 69">
              <a:extLst>
                <a:ext uri="{FF2B5EF4-FFF2-40B4-BE49-F238E27FC236}">
                  <a16:creationId xmlns:a16="http://schemas.microsoft.com/office/drawing/2014/main" id="{3BD4EDAD-16FF-427C-B217-6A59F9087A5A}"/>
                </a:ext>
              </a:extLst>
            </p:cNvPr>
            <p:cNvGrpSpPr/>
            <p:nvPr/>
          </p:nvGrpSpPr>
          <p:grpSpPr>
            <a:xfrm>
              <a:off x="3700061" y="5665413"/>
              <a:ext cx="504056" cy="460062"/>
              <a:chOff x="1835696" y="2132856"/>
              <a:chExt cx="504056" cy="460062"/>
            </a:xfrm>
          </p:grpSpPr>
          <p:sp>
            <p:nvSpPr>
              <p:cNvPr id="74" name="楕円 73">
                <a:extLst>
                  <a:ext uri="{FF2B5EF4-FFF2-40B4-BE49-F238E27FC236}">
                    <a16:creationId xmlns:a16="http://schemas.microsoft.com/office/drawing/2014/main" id="{9EF21C87-3F7F-4472-8827-0E3F4FE8C9E3}"/>
                  </a:ext>
                </a:extLst>
              </p:cNvPr>
              <p:cNvSpPr/>
              <p:nvPr/>
            </p:nvSpPr>
            <p:spPr>
              <a:xfrm>
                <a:off x="1835696" y="2132856"/>
                <a:ext cx="504056" cy="46006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D23AE0D5-A5FE-4AEE-9009-553445F8387E}"/>
                  </a:ext>
                </a:extLst>
              </p:cNvPr>
              <p:cNvSpPr txBox="1"/>
              <p:nvPr/>
            </p:nvSpPr>
            <p:spPr>
              <a:xfrm>
                <a:off x="1882283" y="2178221"/>
                <a:ext cx="360040" cy="400110"/>
              </a:xfrm>
              <a:prstGeom prst="rect">
                <a:avLst/>
              </a:prstGeom>
              <a:noFill/>
              <a:ln>
                <a:noFill/>
              </a:ln>
            </p:spPr>
            <p:txBody>
              <a:bodyPr wrap="square" rtlCol="0">
                <a:spAutoFit/>
              </a:bodyPr>
              <a:lstStyle/>
              <a:p>
                <a:r>
                  <a:rPr lang="en-US" altLang="ja-JP" sz="2000" dirty="0">
                    <a:latin typeface="Century" panose="02040604050505020304" pitchFamily="18" charset="0"/>
                  </a:rPr>
                  <a:t>2</a:t>
                </a:r>
                <a:endParaRPr kumimoji="1" lang="ja-JP" altLang="en-US" sz="2000" dirty="0">
                  <a:latin typeface="Century" panose="02040604050505020304" pitchFamily="18" charset="0"/>
                </a:endParaRPr>
              </a:p>
            </p:txBody>
          </p:sp>
        </p:grpSp>
        <p:grpSp>
          <p:nvGrpSpPr>
            <p:cNvPr id="71" name="グループ化 70">
              <a:extLst>
                <a:ext uri="{FF2B5EF4-FFF2-40B4-BE49-F238E27FC236}">
                  <a16:creationId xmlns:a16="http://schemas.microsoft.com/office/drawing/2014/main" id="{8C76BB6C-69D6-4C72-9621-61E5617D8981}"/>
                </a:ext>
              </a:extLst>
            </p:cNvPr>
            <p:cNvGrpSpPr/>
            <p:nvPr/>
          </p:nvGrpSpPr>
          <p:grpSpPr>
            <a:xfrm>
              <a:off x="5212577" y="5665413"/>
              <a:ext cx="504056" cy="460062"/>
              <a:chOff x="1835696" y="2132856"/>
              <a:chExt cx="504056" cy="460062"/>
            </a:xfrm>
          </p:grpSpPr>
          <p:sp>
            <p:nvSpPr>
              <p:cNvPr id="72" name="楕円 71">
                <a:extLst>
                  <a:ext uri="{FF2B5EF4-FFF2-40B4-BE49-F238E27FC236}">
                    <a16:creationId xmlns:a16="http://schemas.microsoft.com/office/drawing/2014/main" id="{0E591F57-FA73-4845-9FD9-4E61F916F3E5}"/>
                  </a:ext>
                </a:extLst>
              </p:cNvPr>
              <p:cNvSpPr/>
              <p:nvPr/>
            </p:nvSpPr>
            <p:spPr>
              <a:xfrm>
                <a:off x="1835696" y="2132856"/>
                <a:ext cx="504056" cy="46006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B94ADB18-10E3-41FD-B135-E924BDEFB843}"/>
                  </a:ext>
                </a:extLst>
              </p:cNvPr>
              <p:cNvSpPr txBox="1"/>
              <p:nvPr/>
            </p:nvSpPr>
            <p:spPr>
              <a:xfrm>
                <a:off x="1882283" y="2178221"/>
                <a:ext cx="360040" cy="400110"/>
              </a:xfrm>
              <a:prstGeom prst="rect">
                <a:avLst/>
              </a:prstGeom>
              <a:noFill/>
              <a:ln>
                <a:noFill/>
              </a:ln>
            </p:spPr>
            <p:txBody>
              <a:bodyPr wrap="square" rtlCol="0">
                <a:spAutoFit/>
              </a:bodyPr>
              <a:lstStyle/>
              <a:p>
                <a:r>
                  <a:rPr kumimoji="1" lang="en-US" altLang="ja-JP" sz="2000" dirty="0">
                    <a:latin typeface="Century" panose="02040604050505020304" pitchFamily="18" charset="0"/>
                  </a:rPr>
                  <a:t>3</a:t>
                </a:r>
                <a:endParaRPr kumimoji="1" lang="ja-JP" altLang="en-US" sz="2000" dirty="0">
                  <a:latin typeface="Century" panose="02040604050505020304" pitchFamily="18" charset="0"/>
                </a:endParaRPr>
              </a:p>
            </p:txBody>
          </p:sp>
        </p:grpSp>
      </p:grpSp>
      <p:grpSp>
        <p:nvGrpSpPr>
          <p:cNvPr id="101" name="グループ化 100">
            <a:extLst>
              <a:ext uri="{FF2B5EF4-FFF2-40B4-BE49-F238E27FC236}">
                <a16:creationId xmlns:a16="http://schemas.microsoft.com/office/drawing/2014/main" id="{5BD5EE58-EDAB-495F-B630-8BE3146DA80D}"/>
              </a:ext>
            </a:extLst>
          </p:cNvPr>
          <p:cNvGrpSpPr/>
          <p:nvPr/>
        </p:nvGrpSpPr>
        <p:grpSpPr>
          <a:xfrm>
            <a:off x="1126343" y="2249888"/>
            <a:ext cx="3181227" cy="505844"/>
            <a:chOff x="891559" y="1834047"/>
            <a:chExt cx="3181227" cy="505844"/>
          </a:xfrm>
        </p:grpSpPr>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8370CB06-5797-4DB7-9464-C0CD59F86787}"/>
                    </a:ext>
                  </a:extLst>
                </p:cNvPr>
                <p:cNvSpPr txBox="1"/>
                <p:nvPr/>
              </p:nvSpPr>
              <p:spPr>
                <a:xfrm>
                  <a:off x="891559" y="1834047"/>
                  <a:ext cx="3181227" cy="5058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sz="2400" i="1" smtClean="0">
                                <a:latin typeface="Cambria Math" panose="02040503050406030204" pitchFamily="18" charset="0"/>
                              </a:rPr>
                            </m:ctrlPr>
                          </m:accPr>
                          <m:e/>
                        </m:acc>
                        <m:r>
                          <a:rPr kumimoji="1" lang="en-US" altLang="ja-JP" sz="2400" b="0" i="1" smtClean="0">
                            <a:latin typeface="Cambria Math" panose="02040503050406030204" pitchFamily="18" charset="0"/>
                          </a:rPr>
                          <m:t>2+3∗5$</m:t>
                        </m:r>
                      </m:oMath>
                    </m:oMathPara>
                  </a14:m>
                  <a:endParaRPr kumimoji="1" lang="ja-JP" altLang="en-US" sz="2400" dirty="0"/>
                </a:p>
              </p:txBody>
            </p:sp>
          </mc:Choice>
          <mc:Fallback xmlns="">
            <p:sp>
              <p:nvSpPr>
                <p:cNvPr id="97" name="テキスト ボックス 96">
                  <a:extLst>
                    <a:ext uri="{FF2B5EF4-FFF2-40B4-BE49-F238E27FC236}">
                      <a16:creationId xmlns:a16="http://schemas.microsoft.com/office/drawing/2014/main" id="{8370CB06-5797-4DB7-9464-C0CD59F86787}"/>
                    </a:ext>
                  </a:extLst>
                </p:cNvPr>
                <p:cNvSpPr txBox="1">
                  <a:spLocks noRot="1" noChangeAspect="1" noMove="1" noResize="1" noEditPoints="1" noAdjustHandles="1" noChangeArrowheads="1" noChangeShapeType="1" noTextEdit="1"/>
                </p:cNvSpPr>
                <p:nvPr/>
              </p:nvSpPr>
              <p:spPr>
                <a:xfrm>
                  <a:off x="891559" y="1834047"/>
                  <a:ext cx="3181227" cy="505844"/>
                </a:xfrm>
                <a:prstGeom prst="rect">
                  <a:avLst/>
                </a:prstGeom>
                <a:blipFill>
                  <a:blip r:embed="rId2"/>
                  <a:stretch>
                    <a:fillRect/>
                  </a:stretch>
                </a:blipFill>
              </p:spPr>
              <p:txBody>
                <a:bodyPr/>
                <a:lstStyle/>
                <a:p>
                  <a:r>
                    <a:rPr lang="ja-JP" altLang="en-US">
                      <a:noFill/>
                    </a:rPr>
                    <a:t> </a:t>
                  </a:r>
                </a:p>
              </p:txBody>
            </p:sp>
          </mc:Fallback>
        </mc:AlternateContent>
        <p:sp>
          <p:nvSpPr>
            <p:cNvPr id="99" name="楕円 98">
              <a:extLst>
                <a:ext uri="{FF2B5EF4-FFF2-40B4-BE49-F238E27FC236}">
                  <a16:creationId xmlns:a16="http://schemas.microsoft.com/office/drawing/2014/main" id="{34F62F7B-9185-4F14-99C5-767FEFCED9FE}"/>
                </a:ext>
              </a:extLst>
            </p:cNvPr>
            <p:cNvSpPr/>
            <p:nvPr/>
          </p:nvSpPr>
          <p:spPr>
            <a:xfrm>
              <a:off x="2651637" y="1986551"/>
              <a:ext cx="313273" cy="310975"/>
            </a:xfrm>
            <a:prstGeom prst="ellipse">
              <a:avLst/>
            </a:prstGeom>
            <a:solidFill>
              <a:srgbClr val="FF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2" name="グループ化 101">
            <a:extLst>
              <a:ext uri="{FF2B5EF4-FFF2-40B4-BE49-F238E27FC236}">
                <a16:creationId xmlns:a16="http://schemas.microsoft.com/office/drawing/2014/main" id="{CE6B5949-2612-46AF-84A7-7237356B11E0}"/>
              </a:ext>
            </a:extLst>
          </p:cNvPr>
          <p:cNvGrpSpPr/>
          <p:nvPr/>
        </p:nvGrpSpPr>
        <p:grpSpPr>
          <a:xfrm>
            <a:off x="1126342" y="5087201"/>
            <a:ext cx="3181227" cy="505844"/>
            <a:chOff x="947254" y="3553147"/>
            <a:chExt cx="3181227" cy="505844"/>
          </a:xfrm>
        </p:grpSpPr>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66C97EEC-69FD-400C-B551-36F1F687DE2B}"/>
                    </a:ext>
                  </a:extLst>
                </p:cNvPr>
                <p:cNvSpPr txBox="1"/>
                <p:nvPr/>
              </p:nvSpPr>
              <p:spPr>
                <a:xfrm>
                  <a:off x="947254" y="3553147"/>
                  <a:ext cx="3181227" cy="5058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sz="2400" i="1" smtClean="0">
                                <a:latin typeface="Cambria Math" panose="02040503050406030204" pitchFamily="18" charset="0"/>
                              </a:rPr>
                            </m:ctrlPr>
                          </m:accPr>
                          <m:e/>
                        </m:acc>
                        <m:r>
                          <a:rPr kumimoji="1" lang="en-US" altLang="ja-JP" sz="2400" b="0" i="1" smtClean="0">
                            <a:latin typeface="Cambria Math" panose="02040503050406030204" pitchFamily="18" charset="0"/>
                          </a:rPr>
                          <m:t>2∗3+5$</m:t>
                        </m:r>
                      </m:oMath>
                    </m:oMathPara>
                  </a14:m>
                  <a:endParaRPr kumimoji="1" lang="ja-JP" altLang="en-US" sz="2400" dirty="0"/>
                </a:p>
              </p:txBody>
            </p:sp>
          </mc:Choice>
          <mc:Fallback xmlns="">
            <p:sp>
              <p:nvSpPr>
                <p:cNvPr id="98" name="テキスト ボックス 97">
                  <a:extLst>
                    <a:ext uri="{FF2B5EF4-FFF2-40B4-BE49-F238E27FC236}">
                      <a16:creationId xmlns:a16="http://schemas.microsoft.com/office/drawing/2014/main" id="{66C97EEC-69FD-400C-B551-36F1F687DE2B}"/>
                    </a:ext>
                  </a:extLst>
                </p:cNvPr>
                <p:cNvSpPr txBox="1">
                  <a:spLocks noRot="1" noChangeAspect="1" noMove="1" noResize="1" noEditPoints="1" noAdjustHandles="1" noChangeArrowheads="1" noChangeShapeType="1" noTextEdit="1"/>
                </p:cNvSpPr>
                <p:nvPr/>
              </p:nvSpPr>
              <p:spPr>
                <a:xfrm>
                  <a:off x="947254" y="3553147"/>
                  <a:ext cx="3181227" cy="505844"/>
                </a:xfrm>
                <a:prstGeom prst="rect">
                  <a:avLst/>
                </a:prstGeom>
                <a:blipFill>
                  <a:blip r:embed="rId3"/>
                  <a:stretch>
                    <a:fillRect/>
                  </a:stretch>
                </a:blipFill>
              </p:spPr>
              <p:txBody>
                <a:bodyPr/>
                <a:lstStyle/>
                <a:p>
                  <a:r>
                    <a:rPr lang="ja-JP" altLang="en-US">
                      <a:noFill/>
                    </a:rPr>
                    <a:t> </a:t>
                  </a:r>
                </a:p>
              </p:txBody>
            </p:sp>
          </mc:Fallback>
        </mc:AlternateContent>
        <p:sp>
          <p:nvSpPr>
            <p:cNvPr id="100" name="楕円 99">
              <a:extLst>
                <a:ext uri="{FF2B5EF4-FFF2-40B4-BE49-F238E27FC236}">
                  <a16:creationId xmlns:a16="http://schemas.microsoft.com/office/drawing/2014/main" id="{A0891D59-12DD-4952-B5A9-A16C3ACF6562}"/>
                </a:ext>
              </a:extLst>
            </p:cNvPr>
            <p:cNvSpPr/>
            <p:nvPr/>
          </p:nvSpPr>
          <p:spPr>
            <a:xfrm>
              <a:off x="2651637" y="3682385"/>
              <a:ext cx="313273" cy="310975"/>
            </a:xfrm>
            <a:prstGeom prst="ellipse">
              <a:avLst/>
            </a:prstGeom>
            <a:solidFill>
              <a:srgbClr val="FF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スライド番号プレースホルダー 1">
            <a:extLst>
              <a:ext uri="{FF2B5EF4-FFF2-40B4-BE49-F238E27FC236}">
                <a16:creationId xmlns:a16="http://schemas.microsoft.com/office/drawing/2014/main" id="{14058327-ECE7-4705-8B3A-D423FD7DBD07}"/>
              </a:ext>
            </a:extLst>
          </p:cNvPr>
          <p:cNvSpPr>
            <a:spLocks noGrp="1"/>
          </p:cNvSpPr>
          <p:nvPr>
            <p:ph type="sldNum" sz="quarter" idx="12"/>
          </p:nvPr>
        </p:nvSpPr>
        <p:spPr/>
        <p:txBody>
          <a:bodyPr/>
          <a:lstStyle/>
          <a:p>
            <a:fld id="{298ED2B0-D1F5-47FC-995F-367967ECAFA7}" type="slidenum">
              <a:rPr kumimoji="1" lang="ja-JP" altLang="en-US" smtClean="0"/>
              <a:pPr/>
              <a:t>8</a:t>
            </a:fld>
            <a:endParaRPr kumimoji="1" lang="ja-JP" altLang="en-US"/>
          </a:p>
        </p:txBody>
      </p:sp>
    </p:spTree>
    <p:extLst>
      <p:ext uri="{BB962C8B-B14F-4D97-AF65-F5344CB8AC3E}">
        <p14:creationId xmlns:p14="http://schemas.microsoft.com/office/powerpoint/2010/main" val="168558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4A0FD2C-F6EC-4509-9607-D140DB571A4E}"/>
              </a:ext>
            </a:extLst>
          </p:cNvPr>
          <p:cNvSpPr txBox="1"/>
          <p:nvPr/>
        </p:nvSpPr>
        <p:spPr>
          <a:xfrm>
            <a:off x="1079612" y="476672"/>
            <a:ext cx="6984776" cy="1875513"/>
          </a:xfrm>
          <a:prstGeom prst="rect">
            <a:avLst/>
          </a:prstGeom>
          <a:noFill/>
        </p:spPr>
        <p:txBody>
          <a:bodyPr wrap="square" rtlCol="0">
            <a:spAutoFit/>
          </a:bodyPr>
          <a:lstStyle/>
          <a:p>
            <a:pPr>
              <a:lnSpc>
                <a:spcPct val="125000"/>
              </a:lnSpc>
            </a:pPr>
            <a:r>
              <a:rPr lang="ja-JP" altLang="en-US" sz="2400" dirty="0">
                <a:solidFill>
                  <a:srgbClr val="A50021"/>
                </a:solidFill>
                <a:latin typeface="ＭＳ ゴシック" panose="020B0609070205080204" pitchFamily="49" charset="-128"/>
                <a:ea typeface="ＭＳ ゴシック" panose="020B0609070205080204" pitchFamily="49" charset="-128"/>
              </a:rPr>
              <a:t>■ 演算子の優先順位</a:t>
            </a:r>
            <a:endParaRPr lang="en-US" altLang="ja-JP" sz="2400" dirty="0">
              <a:solidFill>
                <a:srgbClr val="A50021"/>
              </a:solidFill>
              <a:latin typeface="ＭＳ ゴシック" panose="020B0609070205080204" pitchFamily="49" charset="-128"/>
              <a:ea typeface="ＭＳ ゴシック" panose="020B0609070205080204" pitchFamily="49" charset="-128"/>
            </a:endParaRPr>
          </a:p>
          <a:p>
            <a:pPr marL="361950">
              <a:lnSpc>
                <a:spcPct val="125000"/>
              </a:lnSpc>
            </a:pPr>
            <a:r>
              <a:rPr lang="ja-JP" altLang="en-US" sz="2400" dirty="0">
                <a:latin typeface="ＭＳ ゴシック" panose="020B0609070205080204" pitchFamily="49" charset="-128"/>
                <a:ea typeface="ＭＳ ゴシック" panose="020B0609070205080204" pitchFamily="49" charset="-128"/>
              </a:rPr>
              <a:t>演算子に優先順位の強さを表す整数を定義し，構文木を作成する際にすでにある木の一部にするか，または新しい木を作成するかを判断．</a:t>
            </a:r>
            <a:endParaRPr lang="en-US" altLang="ja-JP" sz="2400" dirty="0">
              <a:latin typeface="ＭＳ ゴシック" panose="020B0609070205080204" pitchFamily="49" charset="-128"/>
              <a:ea typeface="ＭＳ ゴシック" panose="020B0609070205080204" pitchFamily="49" charset="-128"/>
            </a:endParaRPr>
          </a:p>
        </p:txBody>
      </p:sp>
      <p:pic>
        <p:nvPicPr>
          <p:cNvPr id="6" name="図 5">
            <a:extLst>
              <a:ext uri="{FF2B5EF4-FFF2-40B4-BE49-F238E27FC236}">
                <a16:creationId xmlns:a16="http://schemas.microsoft.com/office/drawing/2014/main" id="{3FBBA8CE-083C-4A43-BC1F-5F4133072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549644"/>
            <a:ext cx="5256584" cy="3912343"/>
          </a:xfrm>
          <a:prstGeom prst="rect">
            <a:avLst/>
          </a:prstGeom>
        </p:spPr>
      </p:pic>
      <p:sp>
        <p:nvSpPr>
          <p:cNvPr id="2" name="スライド番号プレースホルダー 1">
            <a:extLst>
              <a:ext uri="{FF2B5EF4-FFF2-40B4-BE49-F238E27FC236}">
                <a16:creationId xmlns:a16="http://schemas.microsoft.com/office/drawing/2014/main" id="{C1472E1B-75F5-4745-904B-A1AFE3BE4EB0}"/>
              </a:ext>
            </a:extLst>
          </p:cNvPr>
          <p:cNvSpPr>
            <a:spLocks noGrp="1"/>
          </p:cNvSpPr>
          <p:nvPr>
            <p:ph type="sldNum" sz="quarter" idx="12"/>
          </p:nvPr>
        </p:nvSpPr>
        <p:spPr/>
        <p:txBody>
          <a:bodyPr/>
          <a:lstStyle/>
          <a:p>
            <a:fld id="{298ED2B0-D1F5-47FC-995F-367967ECAFA7}" type="slidenum">
              <a:rPr kumimoji="1" lang="ja-JP" altLang="en-US" smtClean="0"/>
              <a:pPr/>
              <a:t>9</a:t>
            </a:fld>
            <a:endParaRPr kumimoji="1" lang="ja-JP" altLang="en-US"/>
          </a:p>
        </p:txBody>
      </p:sp>
    </p:spTree>
    <p:extLst>
      <p:ext uri="{BB962C8B-B14F-4D97-AF65-F5344CB8AC3E}">
        <p14:creationId xmlns:p14="http://schemas.microsoft.com/office/powerpoint/2010/main" val="31294013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859</Words>
  <Application>Microsoft Office PowerPoint</Application>
  <PresentationFormat>画面に合わせる (4:3)</PresentationFormat>
  <Paragraphs>163</Paragraphs>
  <Slides>18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ＭＳ ゴシック</vt:lpstr>
      <vt:lpstr>ＭＳ 明朝</vt:lpstr>
      <vt:lpstr>Arial</vt:lpstr>
      <vt:lpstr>Calibri</vt:lpstr>
      <vt:lpstr>Cambria Math</vt:lpstr>
      <vt:lpstr>Century</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mizuno</dc:creator>
  <cp:lastModifiedBy>Onogi Katsuaki</cp:lastModifiedBy>
  <cp:revision>2017</cp:revision>
  <cp:lastPrinted>2021-05-27T02:53:17Z</cp:lastPrinted>
  <dcterms:created xsi:type="dcterms:W3CDTF">2015-03-21T14:29:07Z</dcterms:created>
  <dcterms:modified xsi:type="dcterms:W3CDTF">2021-05-28T05:28:36Z</dcterms:modified>
</cp:coreProperties>
</file>