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714" r:id="rId2"/>
    <p:sldId id="715" r:id="rId3"/>
    <p:sldId id="718" r:id="rId4"/>
    <p:sldId id="716" r:id="rId5"/>
    <p:sldId id="719" r:id="rId6"/>
    <p:sldId id="720" r:id="rId7"/>
    <p:sldId id="721" r:id="rId8"/>
    <p:sldId id="722" r:id="rId9"/>
    <p:sldId id="723" r:id="rId10"/>
    <p:sldId id="725" r:id="rId11"/>
    <p:sldId id="724" r:id="rId12"/>
    <p:sldId id="729" r:id="rId13"/>
    <p:sldId id="726" r:id="rId14"/>
    <p:sldId id="727" r:id="rId15"/>
    <p:sldId id="728" r:id="rId16"/>
  </p:sldIdLst>
  <p:sldSz cx="9144000" cy="6858000" type="screen4x3"/>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ogi Katsuaki" initials="OK" lastIdx="1" clrIdx="0">
    <p:extLst>
      <p:ext uri="{19B8F6BF-5375-455C-9EA6-DF929625EA0E}">
        <p15:presenceInfo xmlns:p15="http://schemas.microsoft.com/office/powerpoint/2012/main" userId="534445771d8a95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8" autoAdjust="0"/>
    <p:restoredTop sz="91182" autoAdjust="0"/>
  </p:normalViewPr>
  <p:slideViewPr>
    <p:cSldViewPr>
      <p:cViewPr varScale="1">
        <p:scale>
          <a:sx n="90" d="100"/>
          <a:sy n="90" d="100"/>
        </p:scale>
        <p:origin x="93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2984870" cy="501015"/>
          </a:xfrm>
          <a:prstGeom prst="rect">
            <a:avLst/>
          </a:prstGeom>
        </p:spPr>
        <p:txBody>
          <a:bodyPr vert="horz" lIns="92446" tIns="46223" rIns="92446" bIns="46223"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901699" y="0"/>
            <a:ext cx="2984870" cy="501015"/>
          </a:xfrm>
          <a:prstGeom prst="rect">
            <a:avLst/>
          </a:prstGeom>
        </p:spPr>
        <p:txBody>
          <a:bodyPr vert="horz" lIns="92446" tIns="46223" rIns="92446" bIns="46223" rtlCol="0"/>
          <a:lstStyle>
            <a:lvl1pPr algn="r">
              <a:defRPr sz="1200"/>
            </a:lvl1pPr>
          </a:lstStyle>
          <a:p>
            <a:fld id="{599B8319-5D89-40FB-A7AE-692034CB27ED}" type="datetimeFigureOut">
              <a:rPr kumimoji="1" lang="ja-JP" altLang="en-US" smtClean="0"/>
              <a:pPr/>
              <a:t>2021/6/3</a:t>
            </a:fld>
            <a:endParaRPr kumimoji="1" lang="ja-JP" altLang="en-US"/>
          </a:p>
        </p:txBody>
      </p:sp>
      <p:sp>
        <p:nvSpPr>
          <p:cNvPr id="4" name="フッター プレースホルダ 3"/>
          <p:cNvSpPr>
            <a:spLocks noGrp="1"/>
          </p:cNvSpPr>
          <p:nvPr>
            <p:ph type="ftr" sz="quarter" idx="2"/>
          </p:nvPr>
        </p:nvSpPr>
        <p:spPr>
          <a:xfrm>
            <a:off x="1" y="9517546"/>
            <a:ext cx="2984870" cy="501015"/>
          </a:xfrm>
          <a:prstGeom prst="rect">
            <a:avLst/>
          </a:prstGeom>
        </p:spPr>
        <p:txBody>
          <a:bodyPr vert="horz" lIns="92446" tIns="46223" rIns="92446" bIns="46223"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901699" y="9517546"/>
            <a:ext cx="2984870" cy="501015"/>
          </a:xfrm>
          <a:prstGeom prst="rect">
            <a:avLst/>
          </a:prstGeom>
        </p:spPr>
        <p:txBody>
          <a:bodyPr vert="horz" lIns="92446" tIns="46223" rIns="92446" bIns="46223" rtlCol="0" anchor="b"/>
          <a:lstStyle>
            <a:lvl1pPr algn="r">
              <a:defRPr sz="1200"/>
            </a:lvl1pPr>
          </a:lstStyle>
          <a:p>
            <a:fld id="{EE77ED4F-757E-495A-BD20-A8122086643C}" type="slidenum">
              <a:rPr kumimoji="1" lang="ja-JP" altLang="en-US" smtClean="0"/>
              <a:pPr/>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2984870" cy="501015"/>
          </a:xfrm>
          <a:prstGeom prst="rect">
            <a:avLst/>
          </a:prstGeom>
        </p:spPr>
        <p:txBody>
          <a:bodyPr vert="horz" lIns="92446" tIns="46223" rIns="92446" bIns="46223" rtlCol="0"/>
          <a:lstStyle>
            <a:lvl1pPr algn="l">
              <a:defRPr sz="1200"/>
            </a:lvl1pPr>
          </a:lstStyle>
          <a:p>
            <a:endParaRPr kumimoji="1" lang="ja-JP" altLang="en-US"/>
          </a:p>
        </p:txBody>
      </p:sp>
      <p:sp>
        <p:nvSpPr>
          <p:cNvPr id="3" name="日付プレースホルダ 2"/>
          <p:cNvSpPr>
            <a:spLocks noGrp="1"/>
          </p:cNvSpPr>
          <p:nvPr>
            <p:ph type="dt" idx="1"/>
          </p:nvPr>
        </p:nvSpPr>
        <p:spPr>
          <a:xfrm>
            <a:off x="3901699" y="0"/>
            <a:ext cx="2984870" cy="501015"/>
          </a:xfrm>
          <a:prstGeom prst="rect">
            <a:avLst/>
          </a:prstGeom>
        </p:spPr>
        <p:txBody>
          <a:bodyPr vert="horz" lIns="92446" tIns="46223" rIns="92446" bIns="46223" rtlCol="0"/>
          <a:lstStyle>
            <a:lvl1pPr algn="r">
              <a:defRPr sz="1200"/>
            </a:lvl1pPr>
          </a:lstStyle>
          <a:p>
            <a:fld id="{B8F594D4-6B71-4AC1-BB0B-7B57404F4B11}" type="datetimeFigureOut">
              <a:rPr kumimoji="1" lang="ja-JP" altLang="en-US" smtClean="0"/>
              <a:pPr/>
              <a:t>2021/6/3</a:t>
            </a:fld>
            <a:endParaRPr kumimoji="1" lang="ja-JP" altLang="en-US"/>
          </a:p>
        </p:txBody>
      </p:sp>
      <p:sp>
        <p:nvSpPr>
          <p:cNvPr id="4" name="スライド イメージ プレースホルダ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2446" tIns="46223" rIns="92446" bIns="46223" rtlCol="0" anchor="ctr"/>
          <a:lstStyle/>
          <a:p>
            <a:endParaRPr lang="ja-JP" altLang="en-US"/>
          </a:p>
        </p:txBody>
      </p:sp>
      <p:sp>
        <p:nvSpPr>
          <p:cNvPr id="5" name="ノート プレースホルダ 4"/>
          <p:cNvSpPr>
            <a:spLocks noGrp="1"/>
          </p:cNvSpPr>
          <p:nvPr>
            <p:ph type="body" sz="quarter" idx="3"/>
          </p:nvPr>
        </p:nvSpPr>
        <p:spPr>
          <a:xfrm>
            <a:off x="688817" y="4759643"/>
            <a:ext cx="5510530" cy="4509135"/>
          </a:xfrm>
          <a:prstGeom prst="rect">
            <a:avLst/>
          </a:prstGeom>
        </p:spPr>
        <p:txBody>
          <a:bodyPr vert="horz" lIns="92446" tIns="46223" rIns="92446" bIns="46223"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1" y="9517546"/>
            <a:ext cx="2984870" cy="501015"/>
          </a:xfrm>
          <a:prstGeom prst="rect">
            <a:avLst/>
          </a:prstGeom>
        </p:spPr>
        <p:txBody>
          <a:bodyPr vert="horz" lIns="92446" tIns="46223" rIns="92446" bIns="46223"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901699" y="9517546"/>
            <a:ext cx="2984870" cy="501015"/>
          </a:xfrm>
          <a:prstGeom prst="rect">
            <a:avLst/>
          </a:prstGeom>
        </p:spPr>
        <p:txBody>
          <a:bodyPr vert="horz" lIns="92446" tIns="46223" rIns="92446" bIns="46223" rtlCol="0" anchor="b"/>
          <a:lstStyle>
            <a:lvl1pPr algn="r">
              <a:defRPr sz="1200"/>
            </a:lvl1pPr>
          </a:lstStyle>
          <a:p>
            <a:fld id="{B93F6F64-BA11-4E56-8796-5FD72441DB7A}"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9DF45C64-4A7B-4B82-B3E1-D2C10ECCB2B0}" type="datetime1">
              <a:rPr kumimoji="1" lang="ja-JP" altLang="en-US" smtClean="0"/>
              <a:t>2021/6/3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1A8D4D2E-3D85-43DC-A7CF-3F0F240B98DF}" type="datetime1">
              <a:rPr kumimoji="1" lang="ja-JP" altLang="en-US" smtClean="0"/>
              <a:t>2021/6/3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25AFA692-D107-4290-A250-33460A0B68DF}" type="datetime1">
              <a:rPr kumimoji="1" lang="ja-JP" altLang="en-US" smtClean="0"/>
              <a:t>2021/6/3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6222E52-02B1-4ACF-936C-84C7B59E33A4}" type="datetime1">
              <a:rPr kumimoji="1" lang="ja-JP" altLang="en-US" smtClean="0"/>
              <a:t>2021/6/3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A4BA89C0-7713-4886-979B-9779385C5A1D}" type="datetime1">
              <a:rPr kumimoji="1" lang="ja-JP" altLang="en-US" smtClean="0"/>
              <a:t>2021/6/3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89017798-054A-4880-B367-3F963D26C2EA}" type="datetime1">
              <a:rPr kumimoji="1" lang="ja-JP" altLang="en-US" smtClean="0"/>
              <a:t>2021/6/3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85FE24C-2F1D-49AC-973D-A0BD2533C7C9}" type="datetime1">
              <a:rPr kumimoji="1" lang="ja-JP" altLang="en-US" smtClean="0"/>
              <a:t>2021/6/3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A106462B-E2AA-4F2D-8D23-A7C48E30DB9C}" type="datetime1">
              <a:rPr kumimoji="1" lang="ja-JP" altLang="en-US" smtClean="0"/>
              <a:t>2021/6/3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2E75860-B782-478F-96F6-1F3FCD98586D}" type="datetime1">
              <a:rPr kumimoji="1" lang="ja-JP" altLang="en-US" smtClean="0"/>
              <a:t>2021/6/3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4F0473E2-B42D-4345-8F4E-1B53227DEA9A}" type="datetime1">
              <a:rPr kumimoji="1" lang="ja-JP" altLang="en-US" smtClean="0"/>
              <a:t>2021/6/3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1D15EC1D-06D9-4CC8-BED1-27194B363E7A}" type="datetime1">
              <a:rPr kumimoji="1" lang="ja-JP" altLang="en-US" smtClean="0"/>
              <a:t>2021/6/3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04633-9D02-4670-BC38-5AA181CBD439}" type="datetime1">
              <a:rPr kumimoji="1" lang="ja-JP" altLang="en-US" smtClean="0"/>
              <a:t>2021/6/3</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ED2B0-D1F5-47FC-995F-367967ECAFA7}"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4FDA312-6BAD-419E-B25E-2DCC2EDDC5FA}"/>
              </a:ext>
            </a:extLst>
          </p:cNvPr>
          <p:cNvSpPr txBox="1"/>
          <p:nvPr/>
        </p:nvSpPr>
        <p:spPr>
          <a:xfrm>
            <a:off x="2627784" y="1412776"/>
            <a:ext cx="4320480" cy="3420616"/>
          </a:xfrm>
          <a:prstGeom prst="rect">
            <a:avLst/>
          </a:prstGeom>
          <a:noFill/>
        </p:spPr>
        <p:txBody>
          <a:bodyPr wrap="square" rtlCol="0">
            <a:spAutoFit/>
          </a:bodyPr>
          <a:lstStyle/>
          <a:p>
            <a:pPr>
              <a:lnSpc>
                <a:spcPct val="125000"/>
              </a:lnSpc>
            </a:pPr>
            <a:r>
              <a:rPr lang="ja-JP" altLang="en-US" sz="2800" dirty="0">
                <a:latin typeface="Century" panose="02040604050505020304" pitchFamily="18" charset="0"/>
                <a:ea typeface="ＭＳ ゴシック" panose="020B0609070205080204" pitchFamily="49" charset="-128"/>
              </a:rPr>
              <a:t>第</a:t>
            </a:r>
            <a:r>
              <a:rPr lang="en-US" altLang="ja-JP" sz="2800" dirty="0">
                <a:latin typeface="Century" panose="02040604050505020304" pitchFamily="18" charset="0"/>
                <a:ea typeface="ＭＳ ゴシック" panose="020B0609070205080204" pitchFamily="49" charset="-128"/>
              </a:rPr>
              <a:t>7</a:t>
            </a:r>
            <a:r>
              <a:rPr lang="ja-JP" altLang="en-US" sz="2800" dirty="0">
                <a:latin typeface="Century" panose="02040604050505020304" pitchFamily="18" charset="0"/>
                <a:ea typeface="ＭＳ ゴシック" panose="020B0609070205080204" pitchFamily="49" charset="-128"/>
              </a:rPr>
              <a:t>章 上向構文解析</a:t>
            </a:r>
            <a:endParaRPr lang="en-US" altLang="ja-JP" sz="2800" dirty="0">
              <a:latin typeface="Century" panose="02040604050505020304" pitchFamily="18" charset="0"/>
              <a:ea typeface="ＭＳ ゴシック" panose="020B0609070205080204" pitchFamily="49" charset="-128"/>
            </a:endParaRPr>
          </a:p>
          <a:p>
            <a:pPr>
              <a:lnSpc>
                <a:spcPct val="50000"/>
              </a:lnSpc>
            </a:pPr>
            <a:endParaRPr lang="en-US" altLang="ja-JP" sz="2000" dirty="0">
              <a:latin typeface="Century" panose="02040604050505020304" pitchFamily="18" charset="0"/>
              <a:ea typeface="ＭＳ ゴシック" panose="020B0609070205080204" pitchFamily="49" charset="-128"/>
            </a:endParaRPr>
          </a:p>
          <a:p>
            <a:pPr>
              <a:lnSpc>
                <a:spcPct val="125000"/>
              </a:lnSpc>
            </a:pPr>
            <a:r>
              <a:rPr kumimoji="1" lang="en-US" altLang="ja-JP" sz="2800" dirty="0">
                <a:solidFill>
                  <a:srgbClr val="A50021"/>
                </a:solidFill>
                <a:latin typeface="Century" panose="02040604050505020304" pitchFamily="18" charset="0"/>
                <a:ea typeface="ＭＳ ゴシック" panose="020B0609070205080204" pitchFamily="49" charset="-128"/>
              </a:rPr>
              <a:t>7.1 </a:t>
            </a:r>
            <a:r>
              <a:rPr lang="en-US" altLang="ja-JP" sz="2800" dirty="0">
                <a:solidFill>
                  <a:srgbClr val="A50021"/>
                </a:solidFill>
                <a:latin typeface="Century" panose="02040604050505020304" pitchFamily="18" charset="0"/>
                <a:ea typeface="ＭＳ ゴシック" panose="020B0609070205080204" pitchFamily="49" charset="-128"/>
              </a:rPr>
              <a:t>SLR</a:t>
            </a:r>
            <a:r>
              <a:rPr lang="ja-JP" altLang="en-US" sz="2800" dirty="0">
                <a:solidFill>
                  <a:srgbClr val="A50021"/>
                </a:solidFill>
                <a:latin typeface="Century" panose="02040604050505020304" pitchFamily="18" charset="0"/>
                <a:ea typeface="ＭＳ ゴシック" panose="020B0609070205080204" pitchFamily="49" charset="-128"/>
              </a:rPr>
              <a:t>構文解析</a:t>
            </a:r>
            <a:endParaRPr lang="en-US" altLang="ja-JP" sz="2800" dirty="0">
              <a:solidFill>
                <a:srgbClr val="A50021"/>
              </a:solidFill>
              <a:latin typeface="Century" panose="02040604050505020304" pitchFamily="18" charset="0"/>
              <a:ea typeface="ＭＳ ゴシック" panose="020B0609070205080204" pitchFamily="49" charset="-128"/>
            </a:endParaRPr>
          </a:p>
          <a:p>
            <a:pPr>
              <a:lnSpc>
                <a:spcPct val="125000"/>
              </a:lnSpc>
            </a:pPr>
            <a:r>
              <a:rPr kumimoji="1" lang="en-US" altLang="ja-JP" sz="2800" dirty="0">
                <a:latin typeface="Century" panose="02040604050505020304" pitchFamily="18" charset="0"/>
                <a:ea typeface="ＭＳ ゴシック" panose="020B0609070205080204" pitchFamily="49" charset="-128"/>
              </a:rPr>
              <a:t>7.2</a:t>
            </a:r>
            <a:r>
              <a:rPr lang="ja-JP" altLang="en-US" sz="2800" dirty="0">
                <a:latin typeface="Century" panose="02040604050505020304" pitchFamily="18" charset="0"/>
                <a:ea typeface="ＭＳ ゴシック" panose="020B0609070205080204" pitchFamily="49" charset="-128"/>
              </a:rPr>
              <a:t> </a:t>
            </a:r>
            <a:r>
              <a:rPr lang="en-US" altLang="ja-JP" sz="2800" dirty="0">
                <a:latin typeface="Century" panose="02040604050505020304" pitchFamily="18" charset="0"/>
                <a:ea typeface="ＭＳ ゴシック" panose="020B0609070205080204" pitchFamily="49" charset="-128"/>
              </a:rPr>
              <a:t>SLR</a:t>
            </a:r>
            <a:r>
              <a:rPr lang="ja-JP" altLang="en-US" sz="2800" dirty="0">
                <a:latin typeface="Century" panose="02040604050505020304" pitchFamily="18" charset="0"/>
                <a:ea typeface="ＭＳ ゴシック" panose="020B0609070205080204" pitchFamily="49" charset="-128"/>
              </a:rPr>
              <a:t>の動作の仕組み</a:t>
            </a:r>
            <a:endParaRPr lang="en-US" altLang="ja-JP" sz="2800" dirty="0">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7.3 SLR(k)</a:t>
            </a:r>
          </a:p>
          <a:p>
            <a:pPr>
              <a:lnSpc>
                <a:spcPct val="125000"/>
              </a:lnSpc>
            </a:pPr>
            <a:r>
              <a:rPr kumimoji="1" lang="en-US" altLang="ja-JP" sz="2800" dirty="0">
                <a:latin typeface="Century" panose="02040604050505020304" pitchFamily="18" charset="0"/>
                <a:ea typeface="ＭＳ ゴシック" panose="020B0609070205080204" pitchFamily="49" charset="-128"/>
              </a:rPr>
              <a:t>7.4 </a:t>
            </a:r>
            <a:r>
              <a:rPr lang="ja-JP" altLang="en-US" sz="2800" dirty="0">
                <a:latin typeface="Times New Roman" panose="02020603050405020304" pitchFamily="18" charset="0"/>
                <a:ea typeface="ＭＳ ゴシック" panose="020B0609070205080204" pitchFamily="49" charset="-128"/>
                <a:cs typeface="Times New Roman" panose="02020603050405020304" pitchFamily="18" charset="0"/>
              </a:rPr>
              <a:t>正規</a:t>
            </a:r>
            <a:r>
              <a:rPr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rPr>
              <a:t>LR</a:t>
            </a:r>
            <a:r>
              <a:rPr lang="ja-JP" altLang="en-US" sz="2800" dirty="0">
                <a:latin typeface="Times New Roman" panose="02020603050405020304" pitchFamily="18" charset="0"/>
                <a:ea typeface="ＭＳ ゴシック" panose="020B0609070205080204" pitchFamily="49" charset="-128"/>
                <a:cs typeface="Times New Roman" panose="02020603050405020304" pitchFamily="18" charset="0"/>
              </a:rPr>
              <a:t>構文解析</a:t>
            </a:r>
            <a:endParaRPr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endParaRPr>
          </a:p>
          <a:p>
            <a:pPr>
              <a:lnSpc>
                <a:spcPct val="125000"/>
              </a:lnSpc>
            </a:pPr>
            <a:r>
              <a:rPr kumimoji="1" lang="en-US" altLang="ja-JP" sz="2800" dirty="0">
                <a:latin typeface="Century" panose="02040604050505020304" pitchFamily="18" charset="0"/>
                <a:ea typeface="ＭＳ ゴシック" panose="020B0609070205080204" pitchFamily="49" charset="-128"/>
                <a:cs typeface="Times New Roman" panose="02020603050405020304" pitchFamily="18" charset="0"/>
              </a:rPr>
              <a:t>7.5 SLR</a:t>
            </a:r>
            <a:r>
              <a:rPr kumimoji="1" lang="ja-JP" altLang="en-US" sz="2800" dirty="0">
                <a:latin typeface="Century" panose="02040604050505020304" pitchFamily="18" charset="0"/>
                <a:ea typeface="ＭＳ ゴシック" panose="020B0609070205080204" pitchFamily="49" charset="-128"/>
                <a:cs typeface="Times New Roman" panose="02020603050405020304" pitchFamily="18" charset="0"/>
              </a:rPr>
              <a:t>と</a:t>
            </a:r>
            <a:r>
              <a:rPr kumimoji="1" lang="en-US" altLang="ja-JP" sz="2800" dirty="0">
                <a:latin typeface="Century" panose="02040604050505020304" pitchFamily="18" charset="0"/>
                <a:ea typeface="ＭＳ ゴシック" panose="020B0609070205080204" pitchFamily="49" charset="-128"/>
                <a:cs typeface="Times New Roman" panose="02020603050405020304" pitchFamily="18" charset="0"/>
              </a:rPr>
              <a:t>LR</a:t>
            </a:r>
            <a:r>
              <a:rPr kumimoji="1" lang="ja-JP" altLang="en-US" sz="2800" dirty="0">
                <a:latin typeface="Century" panose="02040604050505020304" pitchFamily="18" charset="0"/>
                <a:ea typeface="ＭＳ ゴシック" panose="020B0609070205080204" pitchFamily="49" charset="-128"/>
                <a:cs typeface="Times New Roman" panose="02020603050405020304" pitchFamily="18" charset="0"/>
              </a:rPr>
              <a:t>の違い</a:t>
            </a:r>
            <a:endParaRPr kumimoji="1" lang="en-US" altLang="ja-JP" sz="2800" dirty="0">
              <a:latin typeface="Century" panose="02040604050505020304" pitchFamily="18" charset="0"/>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B365735E-BF57-413C-B4BF-D7D1CA25D7F8}"/>
              </a:ext>
            </a:extLst>
          </p:cNvPr>
          <p:cNvSpPr>
            <a:spLocks noGrp="1"/>
          </p:cNvSpPr>
          <p:nvPr>
            <p:ph type="sldNum" sz="quarter" idx="12"/>
          </p:nvPr>
        </p:nvSpPr>
        <p:spPr/>
        <p:txBody>
          <a:bodyPr/>
          <a:lstStyle/>
          <a:p>
            <a:fld id="{298ED2B0-D1F5-47FC-995F-367967ECAFA7}" type="slidenum">
              <a:rPr kumimoji="1" lang="ja-JP" altLang="en-US" smtClean="0"/>
              <a:pPr/>
              <a:t>1</a:t>
            </a:fld>
            <a:endParaRPr kumimoji="1" lang="ja-JP" altLang="en-US"/>
          </a:p>
        </p:txBody>
      </p:sp>
    </p:spTree>
    <p:extLst>
      <p:ext uri="{BB962C8B-B14F-4D97-AF65-F5344CB8AC3E}">
        <p14:creationId xmlns:p14="http://schemas.microsoft.com/office/powerpoint/2010/main" val="67628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C41A384-06E7-4851-BF4A-867A0792B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882895"/>
            <a:ext cx="4626832" cy="3515664"/>
          </a:xfrm>
          <a:prstGeom prst="rect">
            <a:avLst/>
          </a:prstGeom>
        </p:spPr>
      </p:pic>
      <p:pic>
        <p:nvPicPr>
          <p:cNvPr id="6" name="図 5">
            <a:extLst>
              <a:ext uri="{FF2B5EF4-FFF2-40B4-BE49-F238E27FC236}">
                <a16:creationId xmlns:a16="http://schemas.microsoft.com/office/drawing/2014/main" id="{26E16F02-5788-4EA5-BAD4-39A84B866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916832"/>
            <a:ext cx="4771256" cy="3970349"/>
          </a:xfrm>
          <a:prstGeom prst="rect">
            <a:avLst/>
          </a:prstGeom>
        </p:spPr>
      </p:pic>
      <p:sp>
        <p:nvSpPr>
          <p:cNvPr id="2" name="スライド番号プレースホルダー 1">
            <a:extLst>
              <a:ext uri="{FF2B5EF4-FFF2-40B4-BE49-F238E27FC236}">
                <a16:creationId xmlns:a16="http://schemas.microsoft.com/office/drawing/2014/main" id="{053BCCD4-35FE-4A22-AF43-E7691485F8E3}"/>
              </a:ext>
            </a:extLst>
          </p:cNvPr>
          <p:cNvSpPr>
            <a:spLocks noGrp="1"/>
          </p:cNvSpPr>
          <p:nvPr>
            <p:ph type="sldNum" sz="quarter" idx="12"/>
          </p:nvPr>
        </p:nvSpPr>
        <p:spPr/>
        <p:txBody>
          <a:bodyPr/>
          <a:lstStyle/>
          <a:p>
            <a:fld id="{298ED2B0-D1F5-47FC-995F-367967ECAFA7}" type="slidenum">
              <a:rPr kumimoji="1" lang="ja-JP" altLang="en-US" smtClean="0"/>
              <a:pPr/>
              <a:t>10</a:t>
            </a:fld>
            <a:endParaRPr kumimoji="1" lang="ja-JP" altLang="en-US"/>
          </a:p>
        </p:txBody>
      </p:sp>
    </p:spTree>
    <p:extLst>
      <p:ext uri="{BB962C8B-B14F-4D97-AF65-F5344CB8AC3E}">
        <p14:creationId xmlns:p14="http://schemas.microsoft.com/office/powerpoint/2010/main" val="67102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E8405573-AC04-4035-9BB9-3B3B133989F3}"/>
              </a:ext>
            </a:extLst>
          </p:cNvPr>
          <p:cNvGrpSpPr/>
          <p:nvPr/>
        </p:nvGrpSpPr>
        <p:grpSpPr>
          <a:xfrm>
            <a:off x="534393" y="898660"/>
            <a:ext cx="8075213" cy="5095340"/>
            <a:chOff x="534393" y="898660"/>
            <a:chExt cx="8075213" cy="5095340"/>
          </a:xfrm>
        </p:grpSpPr>
        <p:sp>
          <p:nvSpPr>
            <p:cNvPr id="4" name="テキスト ボックス 3">
              <a:extLst>
                <a:ext uri="{FF2B5EF4-FFF2-40B4-BE49-F238E27FC236}">
                  <a16:creationId xmlns:a16="http://schemas.microsoft.com/office/drawing/2014/main" id="{F46F5357-A09E-462A-B9B2-22B6E89C974D}"/>
                </a:ext>
              </a:extLst>
            </p:cNvPr>
            <p:cNvSpPr txBox="1"/>
            <p:nvPr/>
          </p:nvSpPr>
          <p:spPr>
            <a:xfrm>
              <a:off x="691498" y="898660"/>
              <a:ext cx="6912768" cy="434093"/>
            </a:xfrm>
            <a:prstGeom prst="rect">
              <a:avLst/>
            </a:prstGeom>
            <a:noFill/>
          </p:spPr>
          <p:txBody>
            <a:bodyPr wrap="square" rtlCol="0">
              <a:spAutoFit/>
            </a:bodyPr>
            <a:lstStyle/>
            <a:p>
              <a:pPr>
                <a:lnSpc>
                  <a:spcPct val="125000"/>
                </a:lnSpc>
              </a:pPr>
              <a:r>
                <a:rPr lang="ja-JP" altLang="en-US" sz="2000" dirty="0">
                  <a:solidFill>
                    <a:srgbClr val="0000FF"/>
                  </a:solidFill>
                  <a:latin typeface="Century" panose="02040604050505020304" pitchFamily="18" charset="0"/>
                  <a:ea typeface="ＭＳ ゴシック" panose="020B0609070205080204" pitchFamily="49" charset="-128"/>
                </a:rPr>
                <a:t>■ </a:t>
              </a:r>
              <a:r>
                <a:rPr lang="en-US" altLang="ja-JP" sz="2000" dirty="0">
                  <a:solidFill>
                    <a:srgbClr val="0000FF"/>
                  </a:solidFill>
                  <a:latin typeface="Century" panose="02040604050505020304" pitchFamily="18" charset="0"/>
                  <a:ea typeface="ＭＳ ゴシック" panose="020B0609070205080204" pitchFamily="49" charset="-128"/>
                </a:rPr>
                <a:t>SLR</a:t>
              </a:r>
              <a:r>
                <a:rPr lang="ja-JP" altLang="en-US" sz="2000" dirty="0">
                  <a:solidFill>
                    <a:srgbClr val="0000FF"/>
                  </a:solidFill>
                  <a:latin typeface="Century" panose="02040604050505020304" pitchFamily="18" charset="0"/>
                  <a:ea typeface="ＭＳ ゴシック" panose="020B0609070205080204" pitchFamily="49" charset="-128"/>
                </a:rPr>
                <a:t>の動作</a:t>
              </a:r>
              <a:endParaRPr lang="en-US" altLang="ja-JP" sz="2000" dirty="0">
                <a:solidFill>
                  <a:srgbClr val="0000FF"/>
                </a:solidFill>
                <a:latin typeface="Century" panose="02040604050505020304" pitchFamily="18" charset="0"/>
                <a:ea typeface="ＭＳ ゴシック" panose="020B0609070205080204" pitchFamily="49" charset="-128"/>
              </a:endParaRPr>
            </a:p>
          </p:txBody>
        </p:sp>
        <p:grpSp>
          <p:nvGrpSpPr>
            <p:cNvPr id="10" name="グループ化 9">
              <a:extLst>
                <a:ext uri="{FF2B5EF4-FFF2-40B4-BE49-F238E27FC236}">
                  <a16:creationId xmlns:a16="http://schemas.microsoft.com/office/drawing/2014/main" id="{1FB15BA5-94B2-40DC-90FE-2ED5667F1E20}"/>
                </a:ext>
              </a:extLst>
            </p:cNvPr>
            <p:cNvGrpSpPr/>
            <p:nvPr/>
          </p:nvGrpSpPr>
          <p:grpSpPr>
            <a:xfrm>
              <a:off x="534393" y="1672639"/>
              <a:ext cx="8075213" cy="4321361"/>
              <a:chOff x="1043608" y="1484784"/>
              <a:chExt cx="7402416" cy="3961321"/>
            </a:xfrm>
          </p:grpSpPr>
          <p:pic>
            <p:nvPicPr>
              <p:cNvPr id="6" name="図 5">
                <a:extLst>
                  <a:ext uri="{FF2B5EF4-FFF2-40B4-BE49-F238E27FC236}">
                    <a16:creationId xmlns:a16="http://schemas.microsoft.com/office/drawing/2014/main" id="{51021B74-C6B5-473A-965C-CA8C96EE2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484784"/>
                <a:ext cx="7402416" cy="3154891"/>
              </a:xfrm>
              <a:prstGeom prst="rect">
                <a:avLst/>
              </a:prstGeom>
            </p:spPr>
          </p:pic>
          <p:pic>
            <p:nvPicPr>
              <p:cNvPr id="8" name="図 7">
                <a:extLst>
                  <a:ext uri="{FF2B5EF4-FFF2-40B4-BE49-F238E27FC236}">
                    <a16:creationId xmlns:a16="http://schemas.microsoft.com/office/drawing/2014/main" id="{7F0A3D2B-A2FB-41C8-8F5B-C620132C4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120" y="4724016"/>
                <a:ext cx="4752528" cy="722089"/>
              </a:xfrm>
              <a:prstGeom prst="rect">
                <a:avLst/>
              </a:prstGeom>
            </p:spPr>
          </p:pic>
          <p:sp>
            <p:nvSpPr>
              <p:cNvPr id="9" name="正方形/長方形 8">
                <a:extLst>
                  <a:ext uri="{FF2B5EF4-FFF2-40B4-BE49-F238E27FC236}">
                    <a16:creationId xmlns:a16="http://schemas.microsoft.com/office/drawing/2014/main" id="{435298BE-3205-49E6-8B51-99F868CC8143}"/>
                  </a:ext>
                </a:extLst>
              </p:cNvPr>
              <p:cNvSpPr/>
              <p:nvPr/>
            </p:nvSpPr>
            <p:spPr>
              <a:xfrm>
                <a:off x="1187624" y="5085184"/>
                <a:ext cx="5616624" cy="360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AAC4C38C-6438-40DF-8121-4F135A57F9BE}"/>
                </a:ext>
              </a:extLst>
            </p:cNvPr>
            <p:cNvSpPr/>
            <p:nvPr/>
          </p:nvSpPr>
          <p:spPr>
            <a:xfrm>
              <a:off x="6818610" y="3573016"/>
              <a:ext cx="504056" cy="216024"/>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1F0CB39-4B12-4DCA-AD61-BF047F97516D}"/>
                </a:ext>
              </a:extLst>
            </p:cNvPr>
            <p:cNvSpPr/>
            <p:nvPr/>
          </p:nvSpPr>
          <p:spPr>
            <a:xfrm>
              <a:off x="3851920" y="5249262"/>
              <a:ext cx="792088" cy="20489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a:extLst>
              <a:ext uri="{FF2B5EF4-FFF2-40B4-BE49-F238E27FC236}">
                <a16:creationId xmlns:a16="http://schemas.microsoft.com/office/drawing/2014/main" id="{C7AFC300-BA63-4C7D-93CC-E85C79E5DE2A}"/>
              </a:ext>
            </a:extLst>
          </p:cNvPr>
          <p:cNvSpPr>
            <a:spLocks noGrp="1"/>
          </p:cNvSpPr>
          <p:nvPr>
            <p:ph type="sldNum" sz="quarter" idx="12"/>
          </p:nvPr>
        </p:nvSpPr>
        <p:spPr/>
        <p:txBody>
          <a:bodyPr/>
          <a:lstStyle/>
          <a:p>
            <a:fld id="{298ED2B0-D1F5-47FC-995F-367967ECAFA7}" type="slidenum">
              <a:rPr kumimoji="1" lang="ja-JP" altLang="en-US" smtClean="0"/>
              <a:pPr/>
              <a:t>11</a:t>
            </a:fld>
            <a:endParaRPr kumimoji="1" lang="ja-JP" altLang="en-US"/>
          </a:p>
        </p:txBody>
      </p:sp>
    </p:spTree>
    <p:extLst>
      <p:ext uri="{BB962C8B-B14F-4D97-AF65-F5344CB8AC3E}">
        <p14:creationId xmlns:p14="http://schemas.microsoft.com/office/powerpoint/2010/main" val="349051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グループ化 195">
            <a:extLst>
              <a:ext uri="{FF2B5EF4-FFF2-40B4-BE49-F238E27FC236}">
                <a16:creationId xmlns:a16="http://schemas.microsoft.com/office/drawing/2014/main" id="{0DA74ECD-FDCE-48E9-93D3-1D88C3285A17}"/>
              </a:ext>
            </a:extLst>
          </p:cNvPr>
          <p:cNvGrpSpPr/>
          <p:nvPr/>
        </p:nvGrpSpPr>
        <p:grpSpPr>
          <a:xfrm>
            <a:off x="3538820" y="2468442"/>
            <a:ext cx="360040" cy="753622"/>
            <a:chOff x="3487286" y="2284005"/>
            <a:chExt cx="360040" cy="753622"/>
          </a:xfrm>
        </p:grpSpPr>
        <p:cxnSp>
          <p:nvCxnSpPr>
            <p:cNvPr id="26" name="直線コネクタ 25">
              <a:extLst>
                <a:ext uri="{FF2B5EF4-FFF2-40B4-BE49-F238E27FC236}">
                  <a16:creationId xmlns:a16="http://schemas.microsoft.com/office/drawing/2014/main" id="{D2C376DE-5FC6-4BD4-9694-6ACF87C0C43C}"/>
                </a:ext>
              </a:extLst>
            </p:cNvPr>
            <p:cNvCxnSpPr>
              <a:cxnSpLocks/>
            </p:cNvCxnSpPr>
            <p:nvPr/>
          </p:nvCxnSpPr>
          <p:spPr>
            <a:xfrm flipH="1" flipV="1">
              <a:off x="3663372" y="2484061"/>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49A65472-2FEB-4E36-A27E-0349A1CD5260}"/>
                </a:ext>
              </a:extLst>
            </p:cNvPr>
            <p:cNvGrpSpPr/>
            <p:nvPr/>
          </p:nvGrpSpPr>
          <p:grpSpPr>
            <a:xfrm>
              <a:off x="3487286" y="2284005"/>
              <a:ext cx="360040" cy="400110"/>
              <a:chOff x="2411760" y="3105528"/>
              <a:chExt cx="360040" cy="400110"/>
            </a:xfrm>
          </p:grpSpPr>
          <p:sp>
            <p:nvSpPr>
              <p:cNvPr id="29" name="楕円 28">
                <a:extLst>
                  <a:ext uri="{FF2B5EF4-FFF2-40B4-BE49-F238E27FC236}">
                    <a16:creationId xmlns:a16="http://schemas.microsoft.com/office/drawing/2014/main" id="{0319115B-459D-4BF8-90C5-BE23ACD774AA}"/>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30" name="テキスト ボックス 15">
                <a:extLst>
                  <a:ext uri="{FF2B5EF4-FFF2-40B4-BE49-F238E27FC236}">
                    <a16:creationId xmlns:a16="http://schemas.microsoft.com/office/drawing/2014/main" id="{B1C7ED89-F704-4D37-8B6F-CEE395D62CD2}"/>
                  </a:ext>
                </a:extLst>
              </p:cNvPr>
              <p:cNvSpPr txBox="1"/>
              <p:nvPr/>
            </p:nvSpPr>
            <p:spPr>
              <a:xfrm>
                <a:off x="2440676" y="3105528"/>
                <a:ext cx="30277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000" dirty="0"/>
                  <a:t>S</a:t>
                </a:r>
                <a:endParaRPr kumimoji="1" lang="ja-JP" altLang="en-US" sz="2000" dirty="0"/>
              </a:p>
            </p:txBody>
          </p:sp>
        </p:grpSp>
      </p:grpSp>
      <p:grpSp>
        <p:nvGrpSpPr>
          <p:cNvPr id="195" name="グループ化 194">
            <a:extLst>
              <a:ext uri="{FF2B5EF4-FFF2-40B4-BE49-F238E27FC236}">
                <a16:creationId xmlns:a16="http://schemas.microsoft.com/office/drawing/2014/main" id="{12EF9BD4-3AA2-4072-B273-D8761BCF5C71}"/>
              </a:ext>
            </a:extLst>
          </p:cNvPr>
          <p:cNvGrpSpPr/>
          <p:nvPr/>
        </p:nvGrpSpPr>
        <p:grpSpPr>
          <a:xfrm>
            <a:off x="2977881" y="3155110"/>
            <a:ext cx="1507336" cy="954208"/>
            <a:chOff x="2926347" y="2970673"/>
            <a:chExt cx="1507336" cy="954208"/>
          </a:xfrm>
        </p:grpSpPr>
        <p:cxnSp>
          <p:nvCxnSpPr>
            <p:cNvPr id="138" name="直線コネクタ 137">
              <a:extLst>
                <a:ext uri="{FF2B5EF4-FFF2-40B4-BE49-F238E27FC236}">
                  <a16:creationId xmlns:a16="http://schemas.microsoft.com/office/drawing/2014/main" id="{198D17E7-FCDA-4D8B-A214-4B68BA8D92A7}"/>
                </a:ext>
              </a:extLst>
            </p:cNvPr>
            <p:cNvCxnSpPr>
              <a:cxnSpLocks/>
            </p:cNvCxnSpPr>
            <p:nvPr/>
          </p:nvCxnSpPr>
          <p:spPr>
            <a:xfrm flipV="1">
              <a:off x="3680015" y="3098224"/>
              <a:ext cx="0" cy="6466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EEE7B66E-A089-4BE4-80B9-36B59DB0F4C6}"/>
                </a:ext>
              </a:extLst>
            </p:cNvPr>
            <p:cNvCxnSpPr>
              <a:cxnSpLocks/>
            </p:cNvCxnSpPr>
            <p:nvPr/>
          </p:nvCxnSpPr>
          <p:spPr>
            <a:xfrm flipH="1" flipV="1">
              <a:off x="3695668" y="3208232"/>
              <a:ext cx="738015" cy="5148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39BC009C-9D35-4DD4-912E-F1E3F587821A}"/>
                </a:ext>
              </a:extLst>
            </p:cNvPr>
            <p:cNvCxnSpPr>
              <a:cxnSpLocks/>
            </p:cNvCxnSpPr>
            <p:nvPr/>
          </p:nvCxnSpPr>
          <p:spPr>
            <a:xfrm flipV="1">
              <a:off x="2926347" y="3203951"/>
              <a:ext cx="753668" cy="562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437C71F6-C3EC-4E4C-991F-CF1DC29473DA}"/>
                </a:ext>
              </a:extLst>
            </p:cNvPr>
            <p:cNvGrpSpPr/>
            <p:nvPr/>
          </p:nvGrpSpPr>
          <p:grpSpPr>
            <a:xfrm>
              <a:off x="3499995" y="2970673"/>
              <a:ext cx="398460" cy="400110"/>
              <a:chOff x="4723668" y="5204721"/>
              <a:chExt cx="398460" cy="400110"/>
            </a:xfrm>
          </p:grpSpPr>
          <p:sp>
            <p:nvSpPr>
              <p:cNvPr id="60" name="楕円 59">
                <a:extLst>
                  <a:ext uri="{FF2B5EF4-FFF2-40B4-BE49-F238E27FC236}">
                    <a16:creationId xmlns:a16="http://schemas.microsoft.com/office/drawing/2014/main" id="{38F6F4EE-BF0E-4DAB-854E-3BB224D3E7A3}"/>
                  </a:ext>
                </a:extLst>
              </p:cNvPr>
              <p:cNvSpPr/>
              <p:nvPr/>
            </p:nvSpPr>
            <p:spPr>
              <a:xfrm>
                <a:off x="4723668" y="5234845"/>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61" name="テキスト ボックス 44">
                <a:extLst>
                  <a:ext uri="{FF2B5EF4-FFF2-40B4-BE49-F238E27FC236}">
                    <a16:creationId xmlns:a16="http://schemas.microsoft.com/office/drawing/2014/main" id="{48692A06-029B-4D6D-BD82-040268B7E338}"/>
                  </a:ext>
                </a:extLst>
              </p:cNvPr>
              <p:cNvSpPr txBox="1"/>
              <p:nvPr/>
            </p:nvSpPr>
            <p:spPr>
              <a:xfrm>
                <a:off x="4726648" y="5204721"/>
                <a:ext cx="395480"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2000" dirty="0"/>
                  <a:t>E</a:t>
                </a:r>
                <a:endParaRPr kumimoji="1" lang="ja-JP" altLang="en-US" sz="2000" dirty="0"/>
              </a:p>
            </p:txBody>
          </p:sp>
        </p:grpSp>
        <p:sp>
          <p:nvSpPr>
            <p:cNvPr id="139" name="楕円 138">
              <a:extLst>
                <a:ext uri="{FF2B5EF4-FFF2-40B4-BE49-F238E27FC236}">
                  <a16:creationId xmlns:a16="http://schemas.microsoft.com/office/drawing/2014/main" id="{3BEAFC96-102C-40EB-80BD-1A427326C684}"/>
                </a:ext>
              </a:extLst>
            </p:cNvPr>
            <p:cNvSpPr/>
            <p:nvPr/>
          </p:nvSpPr>
          <p:spPr>
            <a:xfrm>
              <a:off x="3499995" y="3560211"/>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40" name="テキスト ボックス 41">
              <a:extLst>
                <a:ext uri="{FF2B5EF4-FFF2-40B4-BE49-F238E27FC236}">
                  <a16:creationId xmlns:a16="http://schemas.microsoft.com/office/drawing/2014/main" id="{4E3DAD5F-7820-4626-B72D-E7DEC25DEBCD}"/>
                </a:ext>
              </a:extLst>
            </p:cNvPr>
            <p:cNvSpPr txBox="1"/>
            <p:nvPr/>
          </p:nvSpPr>
          <p:spPr>
            <a:xfrm>
              <a:off x="3528911" y="3524771"/>
              <a:ext cx="30277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000" dirty="0"/>
                <a:t>+</a:t>
              </a:r>
              <a:endParaRPr kumimoji="1" lang="ja-JP" altLang="en-US" sz="2000" dirty="0"/>
            </a:p>
          </p:txBody>
        </p:sp>
      </p:grpSp>
      <p:grpSp>
        <p:nvGrpSpPr>
          <p:cNvPr id="189" name="グループ化 188">
            <a:extLst>
              <a:ext uri="{FF2B5EF4-FFF2-40B4-BE49-F238E27FC236}">
                <a16:creationId xmlns:a16="http://schemas.microsoft.com/office/drawing/2014/main" id="{D4650CE4-6E06-43C9-A5ED-A0A23F59975A}"/>
              </a:ext>
            </a:extLst>
          </p:cNvPr>
          <p:cNvGrpSpPr/>
          <p:nvPr/>
        </p:nvGrpSpPr>
        <p:grpSpPr>
          <a:xfrm>
            <a:off x="2797861" y="3709705"/>
            <a:ext cx="360040" cy="768595"/>
            <a:chOff x="2746327" y="3525268"/>
            <a:chExt cx="360040" cy="768595"/>
          </a:xfrm>
        </p:grpSpPr>
        <p:cxnSp>
          <p:nvCxnSpPr>
            <p:cNvPr id="158" name="直線コネクタ 157">
              <a:extLst>
                <a:ext uri="{FF2B5EF4-FFF2-40B4-BE49-F238E27FC236}">
                  <a16:creationId xmlns:a16="http://schemas.microsoft.com/office/drawing/2014/main" id="{DA0F3C86-B5AA-4798-8031-00F605972CF8}"/>
                </a:ext>
              </a:extLst>
            </p:cNvPr>
            <p:cNvCxnSpPr>
              <a:cxnSpLocks/>
            </p:cNvCxnSpPr>
            <p:nvPr/>
          </p:nvCxnSpPr>
          <p:spPr>
            <a:xfrm flipH="1" flipV="1">
              <a:off x="2938063" y="3622749"/>
              <a:ext cx="2406" cy="67111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6768144-E9BB-4DD1-BA66-CCF92CE55525}"/>
                </a:ext>
              </a:extLst>
            </p:cNvPr>
            <p:cNvGrpSpPr/>
            <p:nvPr/>
          </p:nvGrpSpPr>
          <p:grpSpPr>
            <a:xfrm>
              <a:off x="2746327" y="3525268"/>
              <a:ext cx="360040" cy="400110"/>
              <a:chOff x="2411760" y="3105528"/>
              <a:chExt cx="360040" cy="400110"/>
            </a:xfrm>
          </p:grpSpPr>
          <p:sp>
            <p:nvSpPr>
              <p:cNvPr id="68" name="楕円 67">
                <a:extLst>
                  <a:ext uri="{FF2B5EF4-FFF2-40B4-BE49-F238E27FC236}">
                    <a16:creationId xmlns:a16="http://schemas.microsoft.com/office/drawing/2014/main" id="{A4FC2615-07A1-4877-80C8-4F52E1FE0D75}"/>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69" name="テキスト ボックス 58">
                <a:extLst>
                  <a:ext uri="{FF2B5EF4-FFF2-40B4-BE49-F238E27FC236}">
                    <a16:creationId xmlns:a16="http://schemas.microsoft.com/office/drawing/2014/main" id="{75B48970-B2A2-45E8-9438-55514EB40A6B}"/>
                  </a:ext>
                </a:extLst>
              </p:cNvPr>
              <p:cNvSpPr txBox="1"/>
              <p:nvPr/>
            </p:nvSpPr>
            <p:spPr>
              <a:xfrm>
                <a:off x="2440676" y="3105528"/>
                <a:ext cx="30277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2000" dirty="0"/>
                  <a:t>E</a:t>
                </a:r>
                <a:endParaRPr kumimoji="1" lang="ja-JP" altLang="en-US" sz="2000" dirty="0"/>
              </a:p>
            </p:txBody>
          </p:sp>
        </p:grpSp>
      </p:grpSp>
      <p:grpSp>
        <p:nvGrpSpPr>
          <p:cNvPr id="188" name="グループ化 187">
            <a:extLst>
              <a:ext uri="{FF2B5EF4-FFF2-40B4-BE49-F238E27FC236}">
                <a16:creationId xmlns:a16="http://schemas.microsoft.com/office/drawing/2014/main" id="{E76515F2-95B1-480F-9E58-60DDBEF66999}"/>
              </a:ext>
            </a:extLst>
          </p:cNvPr>
          <p:cNvGrpSpPr/>
          <p:nvPr/>
        </p:nvGrpSpPr>
        <p:grpSpPr>
          <a:xfrm>
            <a:off x="2821255" y="4273924"/>
            <a:ext cx="360040" cy="721453"/>
            <a:chOff x="2769721" y="4089487"/>
            <a:chExt cx="360040" cy="721453"/>
          </a:xfrm>
        </p:grpSpPr>
        <p:cxnSp>
          <p:nvCxnSpPr>
            <p:cNvPr id="154" name="直線コネクタ 153">
              <a:extLst>
                <a:ext uri="{FF2B5EF4-FFF2-40B4-BE49-F238E27FC236}">
                  <a16:creationId xmlns:a16="http://schemas.microsoft.com/office/drawing/2014/main" id="{743A89FE-41AE-47DD-AFF7-FFF5D474B8E2}"/>
                </a:ext>
              </a:extLst>
            </p:cNvPr>
            <p:cNvCxnSpPr>
              <a:cxnSpLocks/>
            </p:cNvCxnSpPr>
            <p:nvPr/>
          </p:nvCxnSpPr>
          <p:spPr>
            <a:xfrm flipH="1" flipV="1">
              <a:off x="2933354" y="4127128"/>
              <a:ext cx="8570" cy="6838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楕円 159">
              <a:extLst>
                <a:ext uri="{FF2B5EF4-FFF2-40B4-BE49-F238E27FC236}">
                  <a16:creationId xmlns:a16="http://schemas.microsoft.com/office/drawing/2014/main" id="{8E3D6233-22B4-416E-96E1-3610677AF941}"/>
                </a:ext>
              </a:extLst>
            </p:cNvPr>
            <p:cNvSpPr/>
            <p:nvPr/>
          </p:nvSpPr>
          <p:spPr>
            <a:xfrm>
              <a:off x="2769721" y="4124927"/>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61" name="テキスト ボックス 111">
              <a:extLst>
                <a:ext uri="{FF2B5EF4-FFF2-40B4-BE49-F238E27FC236}">
                  <a16:creationId xmlns:a16="http://schemas.microsoft.com/office/drawing/2014/main" id="{1984536A-248D-41FD-9390-46A208E52151}"/>
                </a:ext>
              </a:extLst>
            </p:cNvPr>
            <p:cNvSpPr txBox="1"/>
            <p:nvPr/>
          </p:nvSpPr>
          <p:spPr>
            <a:xfrm>
              <a:off x="2798637" y="4089487"/>
              <a:ext cx="30277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000" dirty="0"/>
                <a:t>T</a:t>
              </a:r>
              <a:endParaRPr kumimoji="1" lang="ja-JP" altLang="en-US" sz="2000" dirty="0"/>
            </a:p>
          </p:txBody>
        </p:sp>
      </p:grpSp>
      <p:grpSp>
        <p:nvGrpSpPr>
          <p:cNvPr id="198" name="グループ化 197">
            <a:extLst>
              <a:ext uri="{FF2B5EF4-FFF2-40B4-BE49-F238E27FC236}">
                <a16:creationId xmlns:a16="http://schemas.microsoft.com/office/drawing/2014/main" id="{8467E1CC-72AB-484E-ADC6-8F5C1D3B90EC}"/>
              </a:ext>
            </a:extLst>
          </p:cNvPr>
          <p:cNvGrpSpPr/>
          <p:nvPr/>
        </p:nvGrpSpPr>
        <p:grpSpPr>
          <a:xfrm>
            <a:off x="3745495" y="3718428"/>
            <a:ext cx="1507336" cy="956137"/>
            <a:chOff x="3693961" y="3533991"/>
            <a:chExt cx="1507336" cy="956137"/>
          </a:xfrm>
        </p:grpSpPr>
        <p:grpSp>
          <p:nvGrpSpPr>
            <p:cNvPr id="193" name="グループ化 192">
              <a:extLst>
                <a:ext uri="{FF2B5EF4-FFF2-40B4-BE49-F238E27FC236}">
                  <a16:creationId xmlns:a16="http://schemas.microsoft.com/office/drawing/2014/main" id="{7A158080-E58A-4B6D-A972-9E7EAF048E20}"/>
                </a:ext>
              </a:extLst>
            </p:cNvPr>
            <p:cNvGrpSpPr/>
            <p:nvPr/>
          </p:nvGrpSpPr>
          <p:grpSpPr>
            <a:xfrm>
              <a:off x="3693961" y="3533991"/>
              <a:ext cx="1507336" cy="786117"/>
              <a:chOff x="3693961" y="3533991"/>
              <a:chExt cx="1507336" cy="786117"/>
            </a:xfrm>
          </p:grpSpPr>
          <p:cxnSp>
            <p:nvCxnSpPr>
              <p:cNvPr id="175" name="直線コネクタ 174">
                <a:extLst>
                  <a:ext uri="{FF2B5EF4-FFF2-40B4-BE49-F238E27FC236}">
                    <a16:creationId xmlns:a16="http://schemas.microsoft.com/office/drawing/2014/main" id="{C1468266-537A-4C90-95A7-2643AB3DCA4A}"/>
                  </a:ext>
                </a:extLst>
              </p:cNvPr>
              <p:cNvCxnSpPr>
                <a:cxnSpLocks/>
              </p:cNvCxnSpPr>
              <p:nvPr/>
            </p:nvCxnSpPr>
            <p:spPr>
              <a:xfrm flipV="1">
                <a:off x="4447629" y="3651543"/>
                <a:ext cx="0" cy="6466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BEBD3ADD-FCB5-48DA-B63B-51A1BA191CFE}"/>
                  </a:ext>
                </a:extLst>
              </p:cNvPr>
              <p:cNvCxnSpPr>
                <a:cxnSpLocks/>
              </p:cNvCxnSpPr>
              <p:nvPr/>
            </p:nvCxnSpPr>
            <p:spPr>
              <a:xfrm flipH="1" flipV="1">
                <a:off x="4463282" y="3761551"/>
                <a:ext cx="738015" cy="5148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02BD00C5-FD5A-416C-89C0-E16C682A929A}"/>
                  </a:ext>
                </a:extLst>
              </p:cNvPr>
              <p:cNvCxnSpPr>
                <a:cxnSpLocks/>
              </p:cNvCxnSpPr>
              <p:nvPr/>
            </p:nvCxnSpPr>
            <p:spPr>
              <a:xfrm flipV="1">
                <a:off x="3693961" y="3757270"/>
                <a:ext cx="753668" cy="562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グループ化 64">
                <a:extLst>
                  <a:ext uri="{FF2B5EF4-FFF2-40B4-BE49-F238E27FC236}">
                    <a16:creationId xmlns:a16="http://schemas.microsoft.com/office/drawing/2014/main" id="{4EB543EB-BEDB-453A-8992-303A3F59F99D}"/>
                  </a:ext>
                </a:extLst>
              </p:cNvPr>
              <p:cNvGrpSpPr/>
              <p:nvPr/>
            </p:nvGrpSpPr>
            <p:grpSpPr>
              <a:xfrm>
                <a:off x="4257230" y="3533991"/>
                <a:ext cx="431726" cy="400110"/>
                <a:chOff x="4114793" y="3388930"/>
                <a:chExt cx="431726" cy="400110"/>
              </a:xfrm>
            </p:grpSpPr>
            <p:sp>
              <p:nvSpPr>
                <p:cNvPr id="66" name="楕円 65">
                  <a:extLst>
                    <a:ext uri="{FF2B5EF4-FFF2-40B4-BE49-F238E27FC236}">
                      <a16:creationId xmlns:a16="http://schemas.microsoft.com/office/drawing/2014/main" id="{5AE4A830-B071-4B03-BF52-6B3E259D8BEF}"/>
                    </a:ext>
                  </a:extLst>
                </p:cNvPr>
                <p:cNvSpPr/>
                <p:nvPr/>
              </p:nvSpPr>
              <p:spPr>
                <a:xfrm>
                  <a:off x="4114793" y="3415647"/>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67" name="テキスト ボックス 87">
                  <a:extLst>
                    <a:ext uri="{FF2B5EF4-FFF2-40B4-BE49-F238E27FC236}">
                      <a16:creationId xmlns:a16="http://schemas.microsoft.com/office/drawing/2014/main" id="{C67D7C82-10E5-405C-8C19-FBA7677872AC}"/>
                    </a:ext>
                  </a:extLst>
                </p:cNvPr>
                <p:cNvSpPr txBox="1"/>
                <p:nvPr/>
              </p:nvSpPr>
              <p:spPr>
                <a:xfrm>
                  <a:off x="4124472" y="3388930"/>
                  <a:ext cx="422047"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000" dirty="0"/>
                    <a:t>T</a:t>
                  </a:r>
                  <a:endParaRPr kumimoji="1" lang="ja-JP" altLang="en-US" sz="2000" dirty="0"/>
                </a:p>
              </p:txBody>
            </p:sp>
          </p:grpSp>
        </p:grpSp>
        <p:sp>
          <p:nvSpPr>
            <p:cNvPr id="176" name="楕円 175">
              <a:extLst>
                <a:ext uri="{FF2B5EF4-FFF2-40B4-BE49-F238E27FC236}">
                  <a16:creationId xmlns:a16="http://schemas.microsoft.com/office/drawing/2014/main" id="{62728EEF-D320-4D30-832B-7AC17DF84297}"/>
                </a:ext>
              </a:extLst>
            </p:cNvPr>
            <p:cNvSpPr/>
            <p:nvPr/>
          </p:nvSpPr>
          <p:spPr>
            <a:xfrm>
              <a:off x="4267609" y="4113530"/>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77" name="テキスト ボックス 41">
              <a:extLst>
                <a:ext uri="{FF2B5EF4-FFF2-40B4-BE49-F238E27FC236}">
                  <a16:creationId xmlns:a16="http://schemas.microsoft.com/office/drawing/2014/main" id="{9DA260E3-64E2-4433-BFB9-4BC5F4933190}"/>
                </a:ext>
              </a:extLst>
            </p:cNvPr>
            <p:cNvSpPr txBox="1"/>
            <p:nvPr/>
          </p:nvSpPr>
          <p:spPr>
            <a:xfrm>
              <a:off x="4229398" y="4090018"/>
              <a:ext cx="30277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a:t>
              </a:r>
            </a:p>
          </p:txBody>
        </p:sp>
      </p:grpSp>
      <p:grpSp>
        <p:nvGrpSpPr>
          <p:cNvPr id="199" name="グループ化 198">
            <a:extLst>
              <a:ext uri="{FF2B5EF4-FFF2-40B4-BE49-F238E27FC236}">
                <a16:creationId xmlns:a16="http://schemas.microsoft.com/office/drawing/2014/main" id="{7D310C05-A99C-4661-BAA8-9C3000C0FC52}"/>
              </a:ext>
            </a:extLst>
          </p:cNvPr>
          <p:cNvGrpSpPr/>
          <p:nvPr/>
        </p:nvGrpSpPr>
        <p:grpSpPr>
          <a:xfrm>
            <a:off x="3565475" y="4263024"/>
            <a:ext cx="360040" cy="841397"/>
            <a:chOff x="3513941" y="4078587"/>
            <a:chExt cx="360040" cy="841397"/>
          </a:xfrm>
        </p:grpSpPr>
        <p:cxnSp>
          <p:nvCxnSpPr>
            <p:cNvPr id="90" name="直線コネクタ 89">
              <a:extLst>
                <a:ext uri="{FF2B5EF4-FFF2-40B4-BE49-F238E27FC236}">
                  <a16:creationId xmlns:a16="http://schemas.microsoft.com/office/drawing/2014/main" id="{ADF303D6-BF46-4AA3-AAFD-2D04A0D14987}"/>
                </a:ext>
              </a:extLst>
            </p:cNvPr>
            <p:cNvCxnSpPr>
              <a:cxnSpLocks/>
            </p:cNvCxnSpPr>
            <p:nvPr/>
          </p:nvCxnSpPr>
          <p:spPr>
            <a:xfrm flipH="1" flipV="1">
              <a:off x="3697713" y="4236172"/>
              <a:ext cx="8570" cy="6838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C3710378-D82D-498E-B8A2-D221A74E0609}"/>
                </a:ext>
              </a:extLst>
            </p:cNvPr>
            <p:cNvGrpSpPr/>
            <p:nvPr/>
          </p:nvGrpSpPr>
          <p:grpSpPr>
            <a:xfrm>
              <a:off x="3513941" y="4078587"/>
              <a:ext cx="360040" cy="400110"/>
              <a:chOff x="2411760" y="3105528"/>
              <a:chExt cx="360040" cy="400110"/>
            </a:xfrm>
          </p:grpSpPr>
          <p:sp>
            <p:nvSpPr>
              <p:cNvPr id="181" name="楕円 180">
                <a:extLst>
                  <a:ext uri="{FF2B5EF4-FFF2-40B4-BE49-F238E27FC236}">
                    <a16:creationId xmlns:a16="http://schemas.microsoft.com/office/drawing/2014/main" id="{3D30DA4D-6696-401C-A305-B9DA640F146C}"/>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82" name="テキスト ボックス 58">
                <a:extLst>
                  <a:ext uri="{FF2B5EF4-FFF2-40B4-BE49-F238E27FC236}">
                    <a16:creationId xmlns:a16="http://schemas.microsoft.com/office/drawing/2014/main" id="{423824E7-10A4-498E-9453-5B9221EAD8E2}"/>
                  </a:ext>
                </a:extLst>
              </p:cNvPr>
              <p:cNvSpPr txBox="1"/>
              <p:nvPr/>
            </p:nvSpPr>
            <p:spPr>
              <a:xfrm>
                <a:off x="2440676" y="3105528"/>
                <a:ext cx="30277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000" dirty="0"/>
                  <a:t>T</a:t>
                </a:r>
                <a:endParaRPr kumimoji="1" lang="ja-JP" altLang="en-US" sz="2000" dirty="0"/>
              </a:p>
            </p:txBody>
          </p:sp>
        </p:grpSp>
      </p:grpSp>
      <p:grpSp>
        <p:nvGrpSpPr>
          <p:cNvPr id="200" name="グループ化 199">
            <a:extLst>
              <a:ext uri="{FF2B5EF4-FFF2-40B4-BE49-F238E27FC236}">
                <a16:creationId xmlns:a16="http://schemas.microsoft.com/office/drawing/2014/main" id="{0255D7A6-C509-4AC7-8515-DDAC7667AB8A}"/>
              </a:ext>
            </a:extLst>
          </p:cNvPr>
          <p:cNvGrpSpPr/>
          <p:nvPr/>
        </p:nvGrpSpPr>
        <p:grpSpPr>
          <a:xfrm>
            <a:off x="5076378" y="4271747"/>
            <a:ext cx="431726" cy="1026668"/>
            <a:chOff x="5024844" y="4087310"/>
            <a:chExt cx="431726" cy="1026668"/>
          </a:xfrm>
        </p:grpSpPr>
        <p:grpSp>
          <p:nvGrpSpPr>
            <p:cNvPr id="15" name="グループ化 14">
              <a:extLst>
                <a:ext uri="{FF2B5EF4-FFF2-40B4-BE49-F238E27FC236}">
                  <a16:creationId xmlns:a16="http://schemas.microsoft.com/office/drawing/2014/main" id="{33936BB2-2594-4471-AD8A-3DE8BDCBC3F1}"/>
                </a:ext>
              </a:extLst>
            </p:cNvPr>
            <p:cNvGrpSpPr/>
            <p:nvPr/>
          </p:nvGrpSpPr>
          <p:grpSpPr>
            <a:xfrm>
              <a:off x="5032796" y="4372827"/>
              <a:ext cx="360040" cy="741151"/>
              <a:chOff x="905335" y="3055613"/>
              <a:chExt cx="360040" cy="741151"/>
            </a:xfrm>
          </p:grpSpPr>
          <p:cxnSp>
            <p:nvCxnSpPr>
              <p:cNvPr id="78" name="直線コネクタ 77">
                <a:extLst>
                  <a:ext uri="{FF2B5EF4-FFF2-40B4-BE49-F238E27FC236}">
                    <a16:creationId xmlns:a16="http://schemas.microsoft.com/office/drawing/2014/main" id="{A653D71B-B3DA-484E-BC3B-012B3F10910F}"/>
                  </a:ext>
                </a:extLst>
              </p:cNvPr>
              <p:cNvCxnSpPr>
                <a:cxnSpLocks/>
              </p:cNvCxnSpPr>
              <p:nvPr/>
            </p:nvCxnSpPr>
            <p:spPr>
              <a:xfrm flipH="1" flipV="1">
                <a:off x="1078695" y="3055613"/>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楕円 78">
                <a:extLst>
                  <a:ext uri="{FF2B5EF4-FFF2-40B4-BE49-F238E27FC236}">
                    <a16:creationId xmlns:a16="http://schemas.microsoft.com/office/drawing/2014/main" id="{873CAACC-E495-4AAF-9042-F40B1100FB5A}"/>
                  </a:ext>
                </a:extLst>
              </p:cNvPr>
              <p:cNvSpPr/>
              <p:nvPr/>
            </p:nvSpPr>
            <p:spPr>
              <a:xfrm>
                <a:off x="905335" y="3432094"/>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80" name="テキスト ボックス 163">
                <a:extLst>
                  <a:ext uri="{FF2B5EF4-FFF2-40B4-BE49-F238E27FC236}">
                    <a16:creationId xmlns:a16="http://schemas.microsoft.com/office/drawing/2014/main" id="{3D7D7F73-2317-49A7-8666-4FD9982FDC74}"/>
                  </a:ext>
                </a:extLst>
              </p:cNvPr>
              <p:cNvSpPr txBox="1"/>
              <p:nvPr/>
            </p:nvSpPr>
            <p:spPr>
              <a:xfrm>
                <a:off x="934251" y="3396654"/>
                <a:ext cx="30277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000" dirty="0"/>
                  <a:t>5</a:t>
                </a:r>
                <a:endParaRPr kumimoji="1" lang="ja-JP" altLang="en-US" sz="2000" dirty="0"/>
              </a:p>
            </p:txBody>
          </p:sp>
        </p:grpSp>
        <p:grpSp>
          <p:nvGrpSpPr>
            <p:cNvPr id="183" name="グループ化 182">
              <a:extLst>
                <a:ext uri="{FF2B5EF4-FFF2-40B4-BE49-F238E27FC236}">
                  <a16:creationId xmlns:a16="http://schemas.microsoft.com/office/drawing/2014/main" id="{E5742DE5-1FFA-4BEF-9D62-E909929CAA28}"/>
                </a:ext>
              </a:extLst>
            </p:cNvPr>
            <p:cNvGrpSpPr/>
            <p:nvPr/>
          </p:nvGrpSpPr>
          <p:grpSpPr>
            <a:xfrm>
              <a:off x="5024844" y="4087310"/>
              <a:ext cx="431726" cy="400110"/>
              <a:chOff x="4114793" y="3388930"/>
              <a:chExt cx="431726" cy="400110"/>
            </a:xfrm>
          </p:grpSpPr>
          <p:sp>
            <p:nvSpPr>
              <p:cNvPr id="184" name="楕円 183">
                <a:extLst>
                  <a:ext uri="{FF2B5EF4-FFF2-40B4-BE49-F238E27FC236}">
                    <a16:creationId xmlns:a16="http://schemas.microsoft.com/office/drawing/2014/main" id="{737C7377-1E19-44B6-ADF6-5BF93E67185E}"/>
                  </a:ext>
                </a:extLst>
              </p:cNvPr>
              <p:cNvSpPr/>
              <p:nvPr/>
            </p:nvSpPr>
            <p:spPr>
              <a:xfrm>
                <a:off x="4114793" y="3415647"/>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85" name="テキスト ボックス 87">
                <a:extLst>
                  <a:ext uri="{FF2B5EF4-FFF2-40B4-BE49-F238E27FC236}">
                    <a16:creationId xmlns:a16="http://schemas.microsoft.com/office/drawing/2014/main" id="{F1EA0A72-DA85-4236-BE10-29450362930C}"/>
                  </a:ext>
                </a:extLst>
              </p:cNvPr>
              <p:cNvSpPr txBox="1"/>
              <p:nvPr/>
            </p:nvSpPr>
            <p:spPr>
              <a:xfrm>
                <a:off x="4124472" y="3388930"/>
                <a:ext cx="422047"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2000" dirty="0"/>
                  <a:t>F</a:t>
                </a:r>
                <a:endParaRPr kumimoji="1" lang="ja-JP" altLang="en-US" sz="2000" dirty="0"/>
              </a:p>
            </p:txBody>
          </p:sp>
        </p:grpSp>
      </p:grpSp>
      <p:sp>
        <p:nvSpPr>
          <p:cNvPr id="4" name="スライド番号プレースホルダー 3">
            <a:extLst>
              <a:ext uri="{FF2B5EF4-FFF2-40B4-BE49-F238E27FC236}">
                <a16:creationId xmlns:a16="http://schemas.microsoft.com/office/drawing/2014/main" id="{5FF74AB2-4748-4AAD-9E73-CC7BF0F87E6E}"/>
              </a:ext>
            </a:extLst>
          </p:cNvPr>
          <p:cNvSpPr>
            <a:spLocks noGrp="1"/>
          </p:cNvSpPr>
          <p:nvPr>
            <p:ph type="sldNum" sz="quarter" idx="12"/>
          </p:nvPr>
        </p:nvSpPr>
        <p:spPr/>
        <p:txBody>
          <a:bodyPr/>
          <a:lstStyle/>
          <a:p>
            <a:fld id="{298ED2B0-D1F5-47FC-995F-367967ECAFA7}" type="slidenum">
              <a:rPr kumimoji="1" lang="ja-JP" altLang="en-US" smtClean="0"/>
              <a:pPr/>
              <a:t>12</a:t>
            </a:fld>
            <a:endParaRPr kumimoji="1" lang="ja-JP" altLang="en-US"/>
          </a:p>
        </p:txBody>
      </p:sp>
      <p:grpSp>
        <p:nvGrpSpPr>
          <p:cNvPr id="190" name="グループ化 189">
            <a:extLst>
              <a:ext uri="{FF2B5EF4-FFF2-40B4-BE49-F238E27FC236}">
                <a16:creationId xmlns:a16="http://schemas.microsoft.com/office/drawing/2014/main" id="{83530B30-4874-421E-ADE7-06D0329E8480}"/>
              </a:ext>
            </a:extLst>
          </p:cNvPr>
          <p:cNvGrpSpPr/>
          <p:nvPr/>
        </p:nvGrpSpPr>
        <p:grpSpPr>
          <a:xfrm>
            <a:off x="3582552" y="4874320"/>
            <a:ext cx="361995" cy="1002952"/>
            <a:chOff x="3531018" y="4689883"/>
            <a:chExt cx="361995" cy="1002952"/>
          </a:xfrm>
        </p:grpSpPr>
        <p:grpSp>
          <p:nvGrpSpPr>
            <p:cNvPr id="12" name="グループ化 11">
              <a:extLst>
                <a:ext uri="{FF2B5EF4-FFF2-40B4-BE49-F238E27FC236}">
                  <a16:creationId xmlns:a16="http://schemas.microsoft.com/office/drawing/2014/main" id="{6E273475-FD4F-48B0-9F02-6FFDD68CD94F}"/>
                </a:ext>
              </a:extLst>
            </p:cNvPr>
            <p:cNvGrpSpPr/>
            <p:nvPr/>
          </p:nvGrpSpPr>
          <p:grpSpPr>
            <a:xfrm>
              <a:off x="3532973" y="4951684"/>
              <a:ext cx="360040" cy="741151"/>
              <a:chOff x="905335" y="3055613"/>
              <a:chExt cx="360040" cy="741151"/>
            </a:xfrm>
          </p:grpSpPr>
          <p:cxnSp>
            <p:nvCxnSpPr>
              <p:cNvPr id="97" name="直線コネクタ 96">
                <a:extLst>
                  <a:ext uri="{FF2B5EF4-FFF2-40B4-BE49-F238E27FC236}">
                    <a16:creationId xmlns:a16="http://schemas.microsoft.com/office/drawing/2014/main" id="{0D7BE2CF-BE45-48A2-8A80-3CB9A1A9A0F9}"/>
                  </a:ext>
                </a:extLst>
              </p:cNvPr>
              <p:cNvCxnSpPr>
                <a:cxnSpLocks/>
              </p:cNvCxnSpPr>
              <p:nvPr/>
            </p:nvCxnSpPr>
            <p:spPr>
              <a:xfrm flipH="1" flipV="1">
                <a:off x="1078695" y="3055613"/>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楕円 97">
                <a:extLst>
                  <a:ext uri="{FF2B5EF4-FFF2-40B4-BE49-F238E27FC236}">
                    <a16:creationId xmlns:a16="http://schemas.microsoft.com/office/drawing/2014/main" id="{E685A1AE-6A4C-441D-B20B-CE99101E3739}"/>
                  </a:ext>
                </a:extLst>
              </p:cNvPr>
              <p:cNvSpPr/>
              <p:nvPr/>
            </p:nvSpPr>
            <p:spPr>
              <a:xfrm>
                <a:off x="905335" y="3432094"/>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99" name="テキスト ボックス 174">
                <a:extLst>
                  <a:ext uri="{FF2B5EF4-FFF2-40B4-BE49-F238E27FC236}">
                    <a16:creationId xmlns:a16="http://schemas.microsoft.com/office/drawing/2014/main" id="{6EED48B9-AD45-4121-AE7B-5615F1D02575}"/>
                  </a:ext>
                </a:extLst>
              </p:cNvPr>
              <p:cNvSpPr txBox="1"/>
              <p:nvPr/>
            </p:nvSpPr>
            <p:spPr>
              <a:xfrm>
                <a:off x="934251" y="3396654"/>
                <a:ext cx="30277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000" dirty="0"/>
                  <a:t>3</a:t>
                </a:r>
                <a:endParaRPr kumimoji="1" lang="ja-JP" altLang="en-US" sz="2000" dirty="0"/>
              </a:p>
            </p:txBody>
          </p:sp>
        </p:grpSp>
        <p:grpSp>
          <p:nvGrpSpPr>
            <p:cNvPr id="91" name="グループ化 90">
              <a:extLst>
                <a:ext uri="{FF2B5EF4-FFF2-40B4-BE49-F238E27FC236}">
                  <a16:creationId xmlns:a16="http://schemas.microsoft.com/office/drawing/2014/main" id="{52BB4A75-1555-4911-B630-AA5F6C865E3F}"/>
                </a:ext>
              </a:extLst>
            </p:cNvPr>
            <p:cNvGrpSpPr/>
            <p:nvPr/>
          </p:nvGrpSpPr>
          <p:grpSpPr>
            <a:xfrm>
              <a:off x="3531018" y="4689883"/>
              <a:ext cx="360040" cy="400110"/>
              <a:chOff x="2411760" y="3105528"/>
              <a:chExt cx="360040" cy="400110"/>
            </a:xfrm>
          </p:grpSpPr>
          <p:sp>
            <p:nvSpPr>
              <p:cNvPr id="95" name="楕円 94">
                <a:extLst>
                  <a:ext uri="{FF2B5EF4-FFF2-40B4-BE49-F238E27FC236}">
                    <a16:creationId xmlns:a16="http://schemas.microsoft.com/office/drawing/2014/main" id="{32A539BA-C78C-4406-A6DD-FB194A2DEA50}"/>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96" name="テキスト ボックス 21">
                <a:extLst>
                  <a:ext uri="{FF2B5EF4-FFF2-40B4-BE49-F238E27FC236}">
                    <a16:creationId xmlns:a16="http://schemas.microsoft.com/office/drawing/2014/main" id="{1E418DB2-C6A5-4E71-8689-65E11742BEFD}"/>
                  </a:ext>
                </a:extLst>
              </p:cNvPr>
              <p:cNvSpPr txBox="1"/>
              <p:nvPr/>
            </p:nvSpPr>
            <p:spPr>
              <a:xfrm>
                <a:off x="2440676" y="3105528"/>
                <a:ext cx="30277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2000" dirty="0"/>
                  <a:t>F</a:t>
                </a:r>
                <a:endParaRPr kumimoji="1" lang="ja-JP" altLang="en-US" sz="2000" dirty="0"/>
              </a:p>
            </p:txBody>
          </p:sp>
        </p:grpSp>
      </p:grpSp>
      <mc:AlternateContent xmlns:mc="http://schemas.openxmlformats.org/markup-compatibility/2006" xmlns:a14="http://schemas.microsoft.com/office/drawing/2010/main">
        <mc:Choice Requires="a14">
          <p:sp>
            <p:nvSpPr>
              <p:cNvPr id="25" name="テキスト ボックス 227">
                <a:extLst>
                  <a:ext uri="{FF2B5EF4-FFF2-40B4-BE49-F238E27FC236}">
                    <a16:creationId xmlns:a16="http://schemas.microsoft.com/office/drawing/2014/main" id="{5753B539-F482-4F58-BB5D-864913A29030}"/>
                  </a:ext>
                </a:extLst>
              </p:cNvPr>
              <p:cNvSpPr txBox="1"/>
              <p:nvPr/>
            </p:nvSpPr>
            <p:spPr>
              <a:xfrm>
                <a:off x="911635" y="1134818"/>
                <a:ext cx="2014712" cy="51334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14000"/>
                  </a:lnSpc>
                </a:pPr>
                <a14:m>
                  <m:oMathPara xmlns:m="http://schemas.openxmlformats.org/officeDocument/2006/math">
                    <m:oMathParaPr>
                      <m:jc m:val="centerGroup"/>
                    </m:oMathParaPr>
                    <m:oMath xmlns:m="http://schemas.openxmlformats.org/officeDocument/2006/math">
                      <m:r>
                        <a:rPr lang="en-US" altLang="ja-JP" sz="2400" b="0" i="1" smtClean="0">
                          <a:solidFill>
                            <a:srgbClr val="0000FF"/>
                          </a:solidFill>
                          <a:latin typeface="Cambria Math" panose="02040503050406030204" pitchFamily="18" charset="0"/>
                          <a:ea typeface="ＭＳ ゴシック" panose="020B0609070205080204" pitchFamily="49" charset="-128"/>
                        </a:rPr>
                        <m:t>2+3∗5</m:t>
                      </m:r>
                    </m:oMath>
                  </m:oMathPara>
                </a14:m>
                <a:endParaRPr lang="en-US" altLang="ja-JP" sz="2400" dirty="0">
                  <a:solidFill>
                    <a:srgbClr val="0000FF"/>
                  </a:solidFill>
                  <a:latin typeface="ＭＳ ゴシック" panose="020B0609070205080204" pitchFamily="49" charset="-128"/>
                  <a:ea typeface="ＭＳ ゴシック" panose="020B0609070205080204" pitchFamily="49" charset="-128"/>
                </a:endParaRPr>
              </a:p>
            </p:txBody>
          </p:sp>
        </mc:Choice>
        <mc:Fallback xmlns="">
          <p:sp>
            <p:nvSpPr>
              <p:cNvPr id="25" name="テキスト ボックス 227">
                <a:extLst>
                  <a:ext uri="{FF2B5EF4-FFF2-40B4-BE49-F238E27FC236}">
                    <a16:creationId xmlns:a16="http://schemas.microsoft.com/office/drawing/2014/main" id="{5753B539-F482-4F58-BB5D-864913A29030}"/>
                  </a:ext>
                </a:extLst>
              </p:cNvPr>
              <p:cNvSpPr txBox="1">
                <a:spLocks noRot="1" noChangeAspect="1" noMove="1" noResize="1" noEditPoints="1" noAdjustHandles="1" noChangeArrowheads="1" noChangeShapeType="1" noTextEdit="1"/>
              </p:cNvSpPr>
              <p:nvPr/>
            </p:nvSpPr>
            <p:spPr>
              <a:xfrm>
                <a:off x="911635" y="1134818"/>
                <a:ext cx="2014712" cy="513346"/>
              </a:xfrm>
              <a:prstGeom prst="rect">
                <a:avLst/>
              </a:prstGeom>
              <a:blipFill>
                <a:blip r:embed="rId2"/>
                <a:stretch>
                  <a:fillRect/>
                </a:stretch>
              </a:blipFill>
            </p:spPr>
            <p:txBody>
              <a:bodyPr/>
              <a:lstStyle/>
              <a:p>
                <a:r>
                  <a:rPr lang="ja-JP" altLang="en-US">
                    <a:noFill/>
                  </a:rPr>
                  <a:t> </a:t>
                </a:r>
              </a:p>
            </p:txBody>
          </p:sp>
        </mc:Fallback>
      </mc:AlternateContent>
      <p:pic>
        <p:nvPicPr>
          <p:cNvPr id="135" name="図 134">
            <a:extLst>
              <a:ext uri="{FF2B5EF4-FFF2-40B4-BE49-F238E27FC236}">
                <a16:creationId xmlns:a16="http://schemas.microsoft.com/office/drawing/2014/main" id="{1399A37D-8160-417F-A3AA-D4EFE3AF2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764704"/>
            <a:ext cx="3619930" cy="1420354"/>
          </a:xfrm>
          <a:prstGeom prst="rect">
            <a:avLst/>
          </a:prstGeom>
          <a:effectLst>
            <a:outerShdw blurRad="50800" dist="38100" dir="2700000" algn="tl" rotWithShape="0">
              <a:prstClr val="black">
                <a:alpha val="40000"/>
              </a:prstClr>
            </a:outerShdw>
          </a:effectLst>
        </p:spPr>
      </p:pic>
      <p:grpSp>
        <p:nvGrpSpPr>
          <p:cNvPr id="187" name="グループ化 186">
            <a:extLst>
              <a:ext uri="{FF2B5EF4-FFF2-40B4-BE49-F238E27FC236}">
                <a16:creationId xmlns:a16="http://schemas.microsoft.com/office/drawing/2014/main" id="{584F9AE8-947A-4D0E-96BF-8E4E411892BB}"/>
              </a:ext>
            </a:extLst>
          </p:cNvPr>
          <p:cNvGrpSpPr/>
          <p:nvPr/>
        </p:nvGrpSpPr>
        <p:grpSpPr>
          <a:xfrm>
            <a:off x="2821255" y="4868731"/>
            <a:ext cx="361995" cy="1002952"/>
            <a:chOff x="2769721" y="4684294"/>
            <a:chExt cx="361995" cy="1002952"/>
          </a:xfrm>
        </p:grpSpPr>
        <p:cxnSp>
          <p:nvCxnSpPr>
            <p:cNvPr id="151" name="直線コネクタ 150">
              <a:extLst>
                <a:ext uri="{FF2B5EF4-FFF2-40B4-BE49-F238E27FC236}">
                  <a16:creationId xmlns:a16="http://schemas.microsoft.com/office/drawing/2014/main" id="{71A30564-C33F-4171-8FC0-D6DA69EB9EA4}"/>
                </a:ext>
              </a:extLst>
            </p:cNvPr>
            <p:cNvCxnSpPr>
              <a:cxnSpLocks/>
            </p:cNvCxnSpPr>
            <p:nvPr/>
          </p:nvCxnSpPr>
          <p:spPr>
            <a:xfrm flipH="1" flipV="1">
              <a:off x="2945036" y="4946095"/>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楕円 151">
              <a:extLst>
                <a:ext uri="{FF2B5EF4-FFF2-40B4-BE49-F238E27FC236}">
                  <a16:creationId xmlns:a16="http://schemas.microsoft.com/office/drawing/2014/main" id="{27C15102-5135-4DD4-B357-9EC9D5F65CAD}"/>
                </a:ext>
              </a:extLst>
            </p:cNvPr>
            <p:cNvSpPr/>
            <p:nvPr/>
          </p:nvSpPr>
          <p:spPr>
            <a:xfrm>
              <a:off x="2771676" y="5322576"/>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53" name="テキスト ボックス 174">
              <a:extLst>
                <a:ext uri="{FF2B5EF4-FFF2-40B4-BE49-F238E27FC236}">
                  <a16:creationId xmlns:a16="http://schemas.microsoft.com/office/drawing/2014/main" id="{D8D7F176-90D2-47EE-8BA3-421B0D728FBB}"/>
                </a:ext>
              </a:extLst>
            </p:cNvPr>
            <p:cNvSpPr txBox="1"/>
            <p:nvPr/>
          </p:nvSpPr>
          <p:spPr>
            <a:xfrm>
              <a:off x="2800592" y="5287136"/>
              <a:ext cx="30277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2000" dirty="0"/>
                <a:t>2</a:t>
              </a:r>
              <a:endParaRPr kumimoji="1" lang="ja-JP" altLang="en-US" sz="2000" dirty="0"/>
            </a:p>
          </p:txBody>
        </p:sp>
        <p:sp>
          <p:nvSpPr>
            <p:cNvPr id="156" name="楕円 155">
              <a:extLst>
                <a:ext uri="{FF2B5EF4-FFF2-40B4-BE49-F238E27FC236}">
                  <a16:creationId xmlns:a16="http://schemas.microsoft.com/office/drawing/2014/main" id="{EFE18013-499D-4564-85F8-D657D01ACC0E}"/>
                </a:ext>
              </a:extLst>
            </p:cNvPr>
            <p:cNvSpPr/>
            <p:nvPr/>
          </p:nvSpPr>
          <p:spPr>
            <a:xfrm>
              <a:off x="2769721" y="4719734"/>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57" name="テキスト ボックス 21">
              <a:extLst>
                <a:ext uri="{FF2B5EF4-FFF2-40B4-BE49-F238E27FC236}">
                  <a16:creationId xmlns:a16="http://schemas.microsoft.com/office/drawing/2014/main" id="{2099FB48-5959-45DE-B7B6-B47013A0F85D}"/>
                </a:ext>
              </a:extLst>
            </p:cNvPr>
            <p:cNvSpPr txBox="1"/>
            <p:nvPr/>
          </p:nvSpPr>
          <p:spPr>
            <a:xfrm>
              <a:off x="2798637" y="4684294"/>
              <a:ext cx="30277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2000" dirty="0"/>
                <a:t>F</a:t>
              </a:r>
              <a:endParaRPr kumimoji="1" lang="ja-JP" altLang="en-US" sz="2000" dirty="0"/>
            </a:p>
          </p:txBody>
        </p:sp>
      </p:grpSp>
    </p:spTree>
    <p:extLst>
      <p:ext uri="{BB962C8B-B14F-4D97-AF65-F5344CB8AC3E}">
        <p14:creationId xmlns:p14="http://schemas.microsoft.com/office/powerpoint/2010/main" val="111460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19F7A8D-D1F3-4692-A034-8F7276C15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18252"/>
            <a:ext cx="6158395" cy="4257656"/>
          </a:xfrm>
          <a:prstGeom prst="rect">
            <a:avLst/>
          </a:prstGeom>
        </p:spPr>
      </p:pic>
      <p:pic>
        <p:nvPicPr>
          <p:cNvPr id="7" name="図 6">
            <a:extLst>
              <a:ext uri="{FF2B5EF4-FFF2-40B4-BE49-F238E27FC236}">
                <a16:creationId xmlns:a16="http://schemas.microsoft.com/office/drawing/2014/main" id="{493A309E-B969-4CD8-A7EF-B4319F830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656" y="4581128"/>
            <a:ext cx="6214754" cy="2185408"/>
          </a:xfrm>
          <a:prstGeom prst="rect">
            <a:avLst/>
          </a:prstGeom>
        </p:spPr>
      </p:pic>
      <p:sp>
        <p:nvSpPr>
          <p:cNvPr id="2" name="スライド番号プレースホルダー 1">
            <a:extLst>
              <a:ext uri="{FF2B5EF4-FFF2-40B4-BE49-F238E27FC236}">
                <a16:creationId xmlns:a16="http://schemas.microsoft.com/office/drawing/2014/main" id="{E95FD31A-751C-46BA-8093-65738B58B449}"/>
              </a:ext>
            </a:extLst>
          </p:cNvPr>
          <p:cNvSpPr>
            <a:spLocks noGrp="1"/>
          </p:cNvSpPr>
          <p:nvPr>
            <p:ph type="sldNum" sz="quarter" idx="12"/>
          </p:nvPr>
        </p:nvSpPr>
        <p:spPr/>
        <p:txBody>
          <a:bodyPr/>
          <a:lstStyle/>
          <a:p>
            <a:fld id="{298ED2B0-D1F5-47FC-995F-367967ECAFA7}" type="slidenum">
              <a:rPr kumimoji="1" lang="ja-JP" altLang="en-US" smtClean="0"/>
              <a:pPr/>
              <a:t>13</a:t>
            </a:fld>
            <a:endParaRPr kumimoji="1" lang="ja-JP" altLang="en-US"/>
          </a:p>
        </p:txBody>
      </p:sp>
    </p:spTree>
    <p:extLst>
      <p:ext uri="{BB962C8B-B14F-4D97-AF65-F5344CB8AC3E}">
        <p14:creationId xmlns:p14="http://schemas.microsoft.com/office/powerpoint/2010/main" val="317216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4FDA312-6BAD-419E-B25E-2DCC2EDDC5FA}"/>
              </a:ext>
            </a:extLst>
          </p:cNvPr>
          <p:cNvSpPr txBox="1"/>
          <p:nvPr/>
        </p:nvSpPr>
        <p:spPr>
          <a:xfrm>
            <a:off x="2627784" y="1412776"/>
            <a:ext cx="4320480" cy="3420616"/>
          </a:xfrm>
          <a:prstGeom prst="rect">
            <a:avLst/>
          </a:prstGeom>
          <a:noFill/>
        </p:spPr>
        <p:txBody>
          <a:bodyPr wrap="square" rtlCol="0">
            <a:spAutoFit/>
          </a:bodyPr>
          <a:lstStyle/>
          <a:p>
            <a:pPr>
              <a:lnSpc>
                <a:spcPct val="125000"/>
              </a:lnSpc>
            </a:pPr>
            <a:r>
              <a:rPr lang="ja-JP" altLang="en-US" sz="2800" dirty="0">
                <a:latin typeface="Century" panose="02040604050505020304" pitchFamily="18" charset="0"/>
                <a:ea typeface="ＭＳ ゴシック" panose="020B0609070205080204" pitchFamily="49" charset="-128"/>
              </a:rPr>
              <a:t>第</a:t>
            </a:r>
            <a:r>
              <a:rPr lang="en-US" altLang="ja-JP" sz="2800" dirty="0">
                <a:latin typeface="Century" panose="02040604050505020304" pitchFamily="18" charset="0"/>
                <a:ea typeface="ＭＳ ゴシック" panose="020B0609070205080204" pitchFamily="49" charset="-128"/>
              </a:rPr>
              <a:t>7</a:t>
            </a:r>
            <a:r>
              <a:rPr lang="ja-JP" altLang="en-US" sz="2800" dirty="0">
                <a:latin typeface="Century" panose="02040604050505020304" pitchFamily="18" charset="0"/>
                <a:ea typeface="ＭＳ ゴシック" panose="020B0609070205080204" pitchFamily="49" charset="-128"/>
              </a:rPr>
              <a:t>章 上向構文解析</a:t>
            </a:r>
            <a:endParaRPr lang="en-US" altLang="ja-JP" sz="2800" dirty="0">
              <a:latin typeface="Century" panose="02040604050505020304" pitchFamily="18" charset="0"/>
              <a:ea typeface="ＭＳ ゴシック" panose="020B0609070205080204" pitchFamily="49" charset="-128"/>
            </a:endParaRPr>
          </a:p>
          <a:p>
            <a:pPr>
              <a:lnSpc>
                <a:spcPct val="50000"/>
              </a:lnSpc>
            </a:pPr>
            <a:endParaRPr lang="en-US" altLang="ja-JP" sz="2000" dirty="0">
              <a:latin typeface="Century" panose="02040604050505020304" pitchFamily="18" charset="0"/>
              <a:ea typeface="ＭＳ ゴシック" panose="020B0609070205080204" pitchFamily="49" charset="-128"/>
            </a:endParaRPr>
          </a:p>
          <a:p>
            <a:pPr>
              <a:lnSpc>
                <a:spcPct val="125000"/>
              </a:lnSpc>
            </a:pPr>
            <a:r>
              <a:rPr kumimoji="1" lang="en-US" altLang="ja-JP" sz="2800" dirty="0">
                <a:latin typeface="Century" panose="02040604050505020304" pitchFamily="18" charset="0"/>
                <a:ea typeface="ＭＳ ゴシック" panose="020B0609070205080204" pitchFamily="49" charset="-128"/>
              </a:rPr>
              <a:t>7.1 </a:t>
            </a:r>
            <a:r>
              <a:rPr lang="en-US" altLang="ja-JP" sz="2800" dirty="0">
                <a:latin typeface="Century" panose="02040604050505020304" pitchFamily="18" charset="0"/>
                <a:ea typeface="ＭＳ ゴシック" panose="020B0609070205080204" pitchFamily="49" charset="-128"/>
              </a:rPr>
              <a:t>SLR</a:t>
            </a:r>
            <a:r>
              <a:rPr lang="ja-JP" altLang="en-US" sz="2800" dirty="0">
                <a:latin typeface="Century" panose="02040604050505020304" pitchFamily="18" charset="0"/>
                <a:ea typeface="ＭＳ ゴシック" panose="020B0609070205080204" pitchFamily="49" charset="-128"/>
              </a:rPr>
              <a:t>構文解析</a:t>
            </a:r>
            <a:endParaRPr lang="en-US" altLang="ja-JP" sz="2800" dirty="0">
              <a:latin typeface="Century" panose="02040604050505020304" pitchFamily="18" charset="0"/>
              <a:ea typeface="ＭＳ ゴシック" panose="020B0609070205080204" pitchFamily="49" charset="-128"/>
            </a:endParaRPr>
          </a:p>
          <a:p>
            <a:pPr>
              <a:lnSpc>
                <a:spcPct val="125000"/>
              </a:lnSpc>
            </a:pPr>
            <a:r>
              <a:rPr kumimoji="1" lang="en-US" altLang="ja-JP" sz="2800" dirty="0">
                <a:latin typeface="Century" panose="02040604050505020304" pitchFamily="18" charset="0"/>
                <a:ea typeface="ＭＳ ゴシック" panose="020B0609070205080204" pitchFamily="49" charset="-128"/>
              </a:rPr>
              <a:t>7.2</a:t>
            </a:r>
            <a:r>
              <a:rPr lang="ja-JP" altLang="en-US" sz="2800" dirty="0">
                <a:latin typeface="Century" panose="02040604050505020304" pitchFamily="18" charset="0"/>
                <a:ea typeface="ＭＳ ゴシック" panose="020B0609070205080204" pitchFamily="49" charset="-128"/>
              </a:rPr>
              <a:t> </a:t>
            </a:r>
            <a:r>
              <a:rPr lang="en-US" altLang="ja-JP" sz="2800" dirty="0">
                <a:latin typeface="Century" panose="02040604050505020304" pitchFamily="18" charset="0"/>
                <a:ea typeface="ＭＳ ゴシック" panose="020B0609070205080204" pitchFamily="49" charset="-128"/>
              </a:rPr>
              <a:t>SLR</a:t>
            </a:r>
            <a:r>
              <a:rPr lang="ja-JP" altLang="en-US" sz="2800" dirty="0">
                <a:latin typeface="Century" panose="02040604050505020304" pitchFamily="18" charset="0"/>
                <a:ea typeface="ＭＳ ゴシック" panose="020B0609070205080204" pitchFamily="49" charset="-128"/>
              </a:rPr>
              <a:t>の動作の仕組み</a:t>
            </a:r>
            <a:endParaRPr lang="en-US" altLang="ja-JP" sz="2800" dirty="0">
              <a:latin typeface="Century" panose="02040604050505020304" pitchFamily="18" charset="0"/>
              <a:ea typeface="ＭＳ ゴシック" panose="020B0609070205080204" pitchFamily="49" charset="-128"/>
            </a:endParaRPr>
          </a:p>
          <a:p>
            <a:pPr>
              <a:lnSpc>
                <a:spcPct val="125000"/>
              </a:lnSpc>
            </a:pPr>
            <a:r>
              <a:rPr lang="en-US" altLang="ja-JP" sz="2800" dirty="0">
                <a:solidFill>
                  <a:srgbClr val="A50021"/>
                </a:solidFill>
                <a:latin typeface="Century" panose="02040604050505020304" pitchFamily="18" charset="0"/>
                <a:ea typeface="ＭＳ ゴシック" panose="020B0609070205080204" pitchFamily="49" charset="-128"/>
              </a:rPr>
              <a:t>7.3 SLR(k)</a:t>
            </a:r>
          </a:p>
          <a:p>
            <a:pPr>
              <a:lnSpc>
                <a:spcPct val="125000"/>
              </a:lnSpc>
            </a:pPr>
            <a:r>
              <a:rPr kumimoji="1" lang="en-US" altLang="ja-JP" sz="2800" dirty="0">
                <a:latin typeface="Century" panose="02040604050505020304" pitchFamily="18" charset="0"/>
                <a:ea typeface="ＭＳ ゴシック" panose="020B0609070205080204" pitchFamily="49" charset="-128"/>
              </a:rPr>
              <a:t>7.4 </a:t>
            </a:r>
            <a:r>
              <a:rPr lang="ja-JP" altLang="en-US" sz="2800" dirty="0">
                <a:latin typeface="Times New Roman" panose="02020603050405020304" pitchFamily="18" charset="0"/>
                <a:ea typeface="ＭＳ ゴシック" panose="020B0609070205080204" pitchFamily="49" charset="-128"/>
                <a:cs typeface="Times New Roman" panose="02020603050405020304" pitchFamily="18" charset="0"/>
              </a:rPr>
              <a:t>正規</a:t>
            </a:r>
            <a:r>
              <a:rPr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rPr>
              <a:t>LR</a:t>
            </a:r>
            <a:r>
              <a:rPr lang="ja-JP" altLang="en-US" sz="2800" dirty="0">
                <a:latin typeface="Times New Roman" panose="02020603050405020304" pitchFamily="18" charset="0"/>
                <a:ea typeface="ＭＳ ゴシック" panose="020B0609070205080204" pitchFamily="49" charset="-128"/>
                <a:cs typeface="Times New Roman" panose="02020603050405020304" pitchFamily="18" charset="0"/>
              </a:rPr>
              <a:t>構文解析</a:t>
            </a:r>
            <a:endParaRPr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endParaRPr>
          </a:p>
          <a:p>
            <a:pPr>
              <a:lnSpc>
                <a:spcPct val="125000"/>
              </a:lnSpc>
            </a:pPr>
            <a:r>
              <a:rPr kumimoji="1" lang="en-US" altLang="ja-JP" sz="2800" dirty="0">
                <a:latin typeface="Century" panose="02040604050505020304" pitchFamily="18" charset="0"/>
                <a:ea typeface="ＭＳ ゴシック" panose="020B0609070205080204" pitchFamily="49" charset="-128"/>
                <a:cs typeface="Times New Roman" panose="02020603050405020304" pitchFamily="18" charset="0"/>
              </a:rPr>
              <a:t>7.5 SLR</a:t>
            </a:r>
            <a:r>
              <a:rPr kumimoji="1" lang="ja-JP" altLang="en-US" sz="2800" dirty="0">
                <a:latin typeface="Century" panose="02040604050505020304" pitchFamily="18" charset="0"/>
                <a:ea typeface="ＭＳ ゴシック" panose="020B0609070205080204" pitchFamily="49" charset="-128"/>
                <a:cs typeface="Times New Roman" panose="02020603050405020304" pitchFamily="18" charset="0"/>
              </a:rPr>
              <a:t>と</a:t>
            </a:r>
            <a:r>
              <a:rPr kumimoji="1" lang="en-US" altLang="ja-JP" sz="2800" dirty="0">
                <a:latin typeface="Century" panose="02040604050505020304" pitchFamily="18" charset="0"/>
                <a:ea typeface="ＭＳ ゴシック" panose="020B0609070205080204" pitchFamily="49" charset="-128"/>
                <a:cs typeface="Times New Roman" panose="02020603050405020304" pitchFamily="18" charset="0"/>
              </a:rPr>
              <a:t>LR</a:t>
            </a:r>
            <a:r>
              <a:rPr kumimoji="1" lang="ja-JP" altLang="en-US" sz="2800" dirty="0">
                <a:latin typeface="Century" panose="02040604050505020304" pitchFamily="18" charset="0"/>
                <a:ea typeface="ＭＳ ゴシック" panose="020B0609070205080204" pitchFamily="49" charset="-128"/>
                <a:cs typeface="Times New Roman" panose="02020603050405020304" pitchFamily="18" charset="0"/>
              </a:rPr>
              <a:t>の違い</a:t>
            </a:r>
            <a:endParaRPr kumimoji="1" lang="en-US" altLang="ja-JP" sz="2800" dirty="0">
              <a:latin typeface="Century" panose="02040604050505020304" pitchFamily="18" charset="0"/>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0C828EAC-4625-403C-82EC-0F0E90A1C1FC}"/>
              </a:ext>
            </a:extLst>
          </p:cNvPr>
          <p:cNvSpPr>
            <a:spLocks noGrp="1"/>
          </p:cNvSpPr>
          <p:nvPr>
            <p:ph type="sldNum" sz="quarter" idx="12"/>
          </p:nvPr>
        </p:nvSpPr>
        <p:spPr/>
        <p:txBody>
          <a:bodyPr/>
          <a:lstStyle/>
          <a:p>
            <a:fld id="{298ED2B0-D1F5-47FC-995F-367967ECAFA7}" type="slidenum">
              <a:rPr kumimoji="1" lang="ja-JP" altLang="en-US" smtClean="0"/>
              <a:pPr/>
              <a:t>14</a:t>
            </a:fld>
            <a:endParaRPr kumimoji="1" lang="ja-JP" altLang="en-US"/>
          </a:p>
        </p:txBody>
      </p:sp>
    </p:spTree>
    <p:extLst>
      <p:ext uri="{BB962C8B-B14F-4D97-AF65-F5344CB8AC3E}">
        <p14:creationId xmlns:p14="http://schemas.microsoft.com/office/powerpoint/2010/main" val="167162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79308D1-8802-4634-8E15-A9F38FB80296}"/>
                  </a:ext>
                </a:extLst>
              </p:cNvPr>
              <p:cNvSpPr txBox="1"/>
              <p:nvPr/>
            </p:nvSpPr>
            <p:spPr>
              <a:xfrm>
                <a:off x="683568" y="476672"/>
                <a:ext cx="7596844" cy="5744586"/>
              </a:xfrm>
              <a:prstGeom prst="rect">
                <a:avLst/>
              </a:prstGeom>
              <a:noFill/>
            </p:spPr>
            <p:txBody>
              <a:bodyPr wrap="square" rtlCol="0">
                <a:spAutoFit/>
              </a:bodyPr>
              <a:lstStyle/>
              <a:p>
                <a:pPr>
                  <a:lnSpc>
                    <a:spcPct val="125000"/>
                  </a:lnSpc>
                </a:pPr>
                <a:r>
                  <a:rPr lang="ja-JP" altLang="en-US" sz="2000" dirty="0">
                    <a:solidFill>
                      <a:srgbClr val="0000FF"/>
                    </a:solidFill>
                    <a:latin typeface="Century" panose="02040604050505020304" pitchFamily="18" charset="0"/>
                    <a:ea typeface="ＭＳ ゴシック" panose="020B0609070205080204" pitchFamily="49" charset="-128"/>
                  </a:rPr>
                  <a:t>■ </a:t>
                </a:r>
                <a:r>
                  <a:rPr lang="en-US" altLang="ja-JP" sz="2000" dirty="0">
                    <a:solidFill>
                      <a:srgbClr val="0000FF"/>
                    </a:solidFill>
                    <a:latin typeface="Century" panose="02040604050505020304" pitchFamily="18" charset="0"/>
                    <a:ea typeface="ＭＳ ゴシック" panose="020B0609070205080204" pitchFamily="49" charset="-128"/>
                  </a:rPr>
                  <a:t>SLR(1)</a:t>
                </a:r>
                <a:r>
                  <a:rPr lang="ja-JP" altLang="en-US" sz="2000" dirty="0">
                    <a:solidFill>
                      <a:srgbClr val="0000FF"/>
                    </a:solidFill>
                    <a:latin typeface="Century" panose="02040604050505020304" pitchFamily="18" charset="0"/>
                    <a:ea typeface="ＭＳ ゴシック" panose="020B0609070205080204" pitchFamily="49" charset="-128"/>
                  </a:rPr>
                  <a:t>の限界</a:t>
                </a:r>
                <a:endParaRPr lang="en-US" altLang="ja-JP" sz="2000" dirty="0">
                  <a:solidFill>
                    <a:srgbClr val="0000FF"/>
                  </a:solidFill>
                  <a:latin typeface="Century" panose="02040604050505020304" pitchFamily="18" charset="0"/>
                  <a:ea typeface="ＭＳ ゴシック" panose="020B0609070205080204" pitchFamily="49" charset="-128"/>
                </a:endParaRPr>
              </a:p>
              <a:p>
                <a:pPr>
                  <a:lnSpc>
                    <a:spcPct val="125000"/>
                  </a:lnSpc>
                </a:pPr>
                <a:r>
                  <a:rPr lang="ja-JP" altLang="en-US" sz="2000" dirty="0">
                    <a:latin typeface="Century" panose="02040604050505020304" pitchFamily="18" charset="0"/>
                    <a:ea typeface="ＭＳ ゴシック" panose="020B0609070205080204" pitchFamily="49" charset="-128"/>
                  </a:rPr>
                  <a:t>ある状態で，次にくる終端記号または非終端記号で動作が唯一に定められないとき，これまでの</a:t>
                </a:r>
                <a:r>
                  <a:rPr lang="en-US" altLang="ja-JP" sz="2000" dirty="0">
                    <a:latin typeface="Century" panose="02040604050505020304" pitchFamily="18" charset="0"/>
                    <a:ea typeface="ＭＳ ゴシック" panose="020B0609070205080204" pitchFamily="49" charset="-128"/>
                  </a:rPr>
                  <a:t>SLR</a:t>
                </a:r>
                <a:r>
                  <a:rPr lang="ja-JP" altLang="en-US" sz="2000" dirty="0">
                    <a:latin typeface="Century" panose="02040604050505020304" pitchFamily="18" charset="0"/>
                    <a:ea typeface="ＭＳ ゴシック" panose="020B0609070205080204" pitchFamily="49" charset="-128"/>
                  </a:rPr>
                  <a:t>構文解析（</a:t>
                </a:r>
                <a:r>
                  <a:rPr lang="en-US" altLang="ja-JP" sz="2000" dirty="0">
                    <a:latin typeface="Century" panose="02040604050505020304" pitchFamily="18" charset="0"/>
                    <a:ea typeface="ＭＳ ゴシック" panose="020B0609070205080204" pitchFamily="49" charset="-128"/>
                  </a:rPr>
                  <a:t>SLR(1)</a:t>
                </a:r>
                <a:r>
                  <a:rPr lang="ja-JP" altLang="en-US" sz="2000" dirty="0">
                    <a:latin typeface="Century" panose="02040604050505020304" pitchFamily="18" charset="0"/>
                    <a:ea typeface="ＭＳ ゴシック" panose="020B0609070205080204" pitchFamily="49" charset="-128"/>
                  </a:rPr>
                  <a:t>；</a:t>
                </a:r>
                <a:r>
                  <a:rPr lang="en-US" altLang="ja-JP" sz="2000" dirty="0">
                    <a:latin typeface="Century" panose="02040604050505020304" pitchFamily="18" charset="0"/>
                    <a:ea typeface="ＭＳ ゴシック" panose="020B0609070205080204" pitchFamily="49" charset="-128"/>
                  </a:rPr>
                  <a:t>1</a:t>
                </a:r>
                <a:r>
                  <a:rPr lang="ja-JP" altLang="en-US" sz="2000" dirty="0">
                    <a:latin typeface="Century" panose="02040604050505020304" pitchFamily="18" charset="0"/>
                    <a:ea typeface="ＭＳ ゴシック" panose="020B0609070205080204" pitchFamily="49" charset="-128"/>
                  </a:rPr>
                  <a:t>個の記号を先読みする</a:t>
                </a:r>
                <a:r>
                  <a:rPr lang="en-US" altLang="ja-JP" sz="2000" dirty="0">
                    <a:latin typeface="Century" panose="02040604050505020304" pitchFamily="18" charset="0"/>
                    <a:ea typeface="ＭＳ ゴシック" panose="020B0609070205080204" pitchFamily="49" charset="-128"/>
                  </a:rPr>
                  <a:t>SLR</a:t>
                </a:r>
                <a:r>
                  <a:rPr lang="ja-JP" altLang="en-US" sz="2000" dirty="0">
                    <a:latin typeface="Century" panose="02040604050505020304" pitchFamily="18" charset="0"/>
                    <a:ea typeface="ＭＳ ゴシック" panose="020B0609070205080204" pitchFamily="49" charset="-128"/>
                  </a:rPr>
                  <a:t>構文解析）は適用できない．</a:t>
                </a:r>
              </a:p>
              <a:p>
                <a:pPr>
                  <a:lnSpc>
                    <a:spcPct val="125000"/>
                  </a:lnSpc>
                </a:pPr>
                <a:endParaRPr lang="en-US" altLang="ja-JP" sz="800" dirty="0">
                  <a:solidFill>
                    <a:srgbClr val="A50021"/>
                  </a:solidFill>
                  <a:latin typeface="Century" panose="02040604050505020304" pitchFamily="18" charset="0"/>
                  <a:ea typeface="ＭＳ ゴシック" panose="020B0609070205080204" pitchFamily="49" charset="-128"/>
                </a:endParaRPr>
              </a:p>
              <a:p>
                <a:pPr>
                  <a:lnSpc>
                    <a:spcPct val="125000"/>
                  </a:lnSpc>
                </a:pPr>
                <a:r>
                  <a:rPr lang="ja-JP" altLang="en-US" sz="2400" dirty="0">
                    <a:solidFill>
                      <a:srgbClr val="A50021"/>
                    </a:solidFill>
                    <a:latin typeface="Century" panose="02040604050505020304" pitchFamily="18" charset="0"/>
                    <a:ea typeface="ＭＳ ゴシック" panose="020B0609070205080204" pitchFamily="49" charset="-128"/>
                  </a:rPr>
                  <a:t>■ </a:t>
                </a:r>
                <a:r>
                  <a:rPr lang="en-US" altLang="ja-JP" sz="2400" dirty="0">
                    <a:solidFill>
                      <a:srgbClr val="A50021"/>
                    </a:solidFill>
                    <a:latin typeface="Century" panose="02040604050505020304" pitchFamily="18" charset="0"/>
                    <a:ea typeface="ＭＳ ゴシック" panose="020B0609070205080204" pitchFamily="49" charset="-128"/>
                  </a:rPr>
                  <a:t>SLR(k)</a:t>
                </a:r>
              </a:p>
              <a:p>
                <a:pPr marL="269875">
                  <a:lnSpc>
                    <a:spcPct val="125000"/>
                  </a:lnSpc>
                </a:pPr>
                <a:r>
                  <a:rPr lang="ja-JP" altLang="en-US" sz="2400" dirty="0">
                    <a:latin typeface="Century" panose="02040604050505020304" pitchFamily="18" charset="0"/>
                    <a:ea typeface="ＭＳ ゴシック" panose="020B0609070205080204" pitchFamily="49" charset="-128"/>
                  </a:rPr>
                  <a:t>次にくる </a:t>
                </a:r>
                <a:r>
                  <a:rPr lang="en-US" altLang="ja-JP" sz="2400" dirty="0">
                    <a:latin typeface="Century" panose="02040604050505020304" pitchFamily="18" charset="0"/>
                    <a:ea typeface="ＭＳ ゴシック" panose="020B0609070205080204" pitchFamily="49" charset="-128"/>
                  </a:rPr>
                  <a:t>k </a:t>
                </a:r>
                <a:r>
                  <a:rPr lang="ja-JP" altLang="en-US" sz="2400" dirty="0">
                    <a:latin typeface="Century" panose="02040604050505020304" pitchFamily="18" charset="0"/>
                    <a:ea typeface="ＭＳ ゴシック" panose="020B0609070205080204" pitchFamily="49" charset="-128"/>
                  </a:rPr>
                  <a:t>個の記号を先読みして行う</a:t>
                </a:r>
                <a:r>
                  <a:rPr lang="en-US" altLang="ja-JP" sz="2400" dirty="0">
                    <a:latin typeface="Century" panose="02040604050505020304" pitchFamily="18" charset="0"/>
                    <a:ea typeface="ＭＳ ゴシック" panose="020B0609070205080204" pitchFamily="49" charset="-128"/>
                  </a:rPr>
                  <a:t>SLR</a:t>
                </a:r>
                <a:r>
                  <a:rPr lang="ja-JP" altLang="en-US" sz="2400" dirty="0">
                    <a:latin typeface="Century" panose="02040604050505020304" pitchFamily="18" charset="0"/>
                    <a:ea typeface="ＭＳ ゴシック" panose="020B0609070205080204" pitchFamily="49" charset="-128"/>
                  </a:rPr>
                  <a:t>構文解析．</a:t>
                </a:r>
                <a:endParaRPr lang="en-US" altLang="ja-JP" sz="2400" dirty="0">
                  <a:latin typeface="Century" panose="02040604050505020304" pitchFamily="18" charset="0"/>
                  <a:ea typeface="ＭＳ ゴシック" panose="020B0609070205080204" pitchFamily="49" charset="-128"/>
                </a:endParaRPr>
              </a:p>
              <a:p>
                <a:pPr marL="538163" indent="-268288">
                  <a:lnSpc>
                    <a:spcPct val="125000"/>
                  </a:lnSpc>
                </a:pPr>
                <a:endParaRPr lang="en-US" altLang="ja-JP" sz="2000" dirty="0">
                  <a:solidFill>
                    <a:srgbClr val="A50021"/>
                  </a:solidFill>
                  <a:latin typeface="Century" panose="02040604050505020304" pitchFamily="18" charset="0"/>
                  <a:ea typeface="ＭＳ ゴシック" panose="020B0609070205080204" pitchFamily="49" charset="-128"/>
                </a:endParaRPr>
              </a:p>
              <a:p>
                <a:pPr marL="538163" indent="-268288">
                  <a:lnSpc>
                    <a:spcPct val="125000"/>
                  </a:lnSpc>
                </a:pPr>
                <a:r>
                  <a:rPr lang="ja-JP" altLang="en-US" sz="2000" dirty="0">
                    <a:solidFill>
                      <a:srgbClr val="A50021"/>
                    </a:solidFill>
                    <a:latin typeface="Century" panose="02040604050505020304" pitchFamily="18" charset="0"/>
                    <a:ea typeface="ＭＳ ゴシック" panose="020B0609070205080204" pitchFamily="49" charset="-128"/>
                  </a:rPr>
                  <a:t>＊</a:t>
                </a:r>
                <a:r>
                  <a:rPr kumimoji="1" lang="ja-JP" altLang="en-US" sz="2000" dirty="0">
                    <a:latin typeface="Century" panose="02040604050505020304" pitchFamily="18" charset="0"/>
                    <a:ea typeface="ＭＳ ゴシック" panose="020B0609070205080204" pitchFamily="49" charset="-128"/>
                  </a:rPr>
                  <a:t>言語の記述能力は</a:t>
                </a:r>
                <a:endParaRPr kumimoji="1" lang="en-US" altLang="ja-JP" sz="2000" dirty="0">
                  <a:latin typeface="Century" panose="02040604050505020304" pitchFamily="18" charset="0"/>
                  <a:ea typeface="ＭＳ ゴシック" panose="020B0609070205080204" pitchFamily="49" charset="-128"/>
                </a:endParaRPr>
              </a:p>
              <a:p>
                <a:pPr marL="538163" indent="-268288">
                  <a:lnSpc>
                    <a:spcPct val="125000"/>
                  </a:lnSpc>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ＭＳ ゴシック" panose="020B0609070205080204" pitchFamily="49" charset="-128"/>
                        </a:rPr>
                        <m:t>𝑆𝐿𝑅</m:t>
                      </m:r>
                      <m:r>
                        <a:rPr kumimoji="1" lang="en-US" altLang="ja-JP" sz="2000" b="0" i="1" smtClean="0">
                          <a:latin typeface="Cambria Math" panose="02040503050406030204" pitchFamily="18" charset="0"/>
                          <a:ea typeface="ＭＳ ゴシック" panose="020B0609070205080204" pitchFamily="49" charset="-128"/>
                        </a:rPr>
                        <m:t>(1)⊂</m:t>
                      </m:r>
                      <m:r>
                        <a:rPr kumimoji="1" lang="en-US" altLang="ja-JP" sz="2000" b="0" i="1" smtClean="0">
                          <a:latin typeface="Cambria Math" panose="02040503050406030204" pitchFamily="18" charset="0"/>
                          <a:ea typeface="Cambria Math" panose="02040503050406030204" pitchFamily="18" charset="0"/>
                        </a:rPr>
                        <m:t>𝑆𝐿𝑅</m:t>
                      </m:r>
                      <m:r>
                        <a:rPr kumimoji="1" lang="en-US" altLang="ja-JP" sz="2000" b="0" i="1" smtClean="0">
                          <a:latin typeface="Cambria Math" panose="02040503050406030204" pitchFamily="18" charset="0"/>
                          <a:ea typeface="Cambria Math" panose="02040503050406030204" pitchFamily="18" charset="0"/>
                        </a:rPr>
                        <m:t>(2)⊂</m:t>
                      </m:r>
                      <m:r>
                        <a:rPr kumimoji="1" lang="en-US" altLang="ja-JP" sz="2000" b="0" i="1" smtClean="0">
                          <a:latin typeface="Cambria Math" panose="02040503050406030204" pitchFamily="18" charset="0"/>
                          <a:ea typeface="Cambria Math" panose="02040503050406030204" pitchFamily="18" charset="0"/>
                        </a:rPr>
                        <m:t>𝑆𝐿𝑅</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𝑘</m:t>
                      </m:r>
                      <m:r>
                        <a:rPr kumimoji="1" lang="en-US" altLang="ja-JP" sz="2000" b="0" i="1" smtClean="0">
                          <a:latin typeface="Cambria Math" panose="02040503050406030204" pitchFamily="18" charset="0"/>
                          <a:ea typeface="Cambria Math" panose="02040503050406030204" pitchFamily="18" charset="0"/>
                        </a:rPr>
                        <m:t>)</m:t>
                      </m:r>
                    </m:oMath>
                  </m:oMathPara>
                </a14:m>
                <a:endParaRPr kumimoji="1" lang="en-US" altLang="ja-JP" sz="2000" dirty="0">
                  <a:latin typeface="Century" panose="02040604050505020304" pitchFamily="18" charset="0"/>
                  <a:ea typeface="ＭＳ ゴシック" panose="020B0609070205080204" pitchFamily="49" charset="-128"/>
                </a:endParaRPr>
              </a:p>
              <a:p>
                <a:pPr marL="538163">
                  <a:lnSpc>
                    <a:spcPct val="125000"/>
                  </a:lnSpc>
                </a:pPr>
                <a:r>
                  <a:rPr kumimoji="1" lang="ja-JP" altLang="en-US" sz="2000" dirty="0">
                    <a:latin typeface="Century" panose="02040604050505020304" pitchFamily="18" charset="0"/>
                    <a:ea typeface="ＭＳ ゴシック" panose="020B0609070205080204" pitchFamily="49" charset="-128"/>
                  </a:rPr>
                  <a:t>であり，より多くの記号を先読みするほど多くの言語を処理することができる．</a:t>
                </a:r>
                <a:endParaRPr lang="en-US" altLang="ja-JP" sz="2000" dirty="0">
                  <a:latin typeface="Century" panose="02040604050505020304" pitchFamily="18" charset="0"/>
                  <a:ea typeface="ＭＳ ゴシック" panose="020B0609070205080204" pitchFamily="49" charset="-128"/>
                </a:endParaRPr>
              </a:p>
              <a:p>
                <a:pPr marL="269875">
                  <a:lnSpc>
                    <a:spcPct val="125000"/>
                  </a:lnSpc>
                </a:pPr>
                <a:r>
                  <a:rPr kumimoji="1" lang="ja-JP" altLang="en-US" sz="2000" dirty="0">
                    <a:solidFill>
                      <a:srgbClr val="A50021"/>
                    </a:solidFill>
                    <a:latin typeface="Century" panose="02040604050505020304" pitchFamily="18" charset="0"/>
                    <a:ea typeface="ＭＳ ゴシック" panose="020B0609070205080204" pitchFamily="49" charset="-128"/>
                  </a:rPr>
                  <a:t>＊参考</a:t>
                </a:r>
                <a:endParaRPr kumimoji="1" lang="en-US" altLang="ja-JP" sz="2000" dirty="0">
                  <a:solidFill>
                    <a:srgbClr val="A50021"/>
                  </a:solidFill>
                  <a:latin typeface="Century" panose="02040604050505020304" pitchFamily="18" charset="0"/>
                  <a:ea typeface="ＭＳ ゴシック" panose="020B0609070205080204" pitchFamily="49" charset="-128"/>
                </a:endParaRPr>
              </a:p>
              <a:p>
                <a:pPr marL="269875">
                  <a:lnSpc>
                    <a:spcPct val="125000"/>
                  </a:lnSpc>
                </a:pPr>
                <a:r>
                  <a:rPr lang="ja-JP" altLang="en-US" sz="2000" dirty="0">
                    <a:solidFill>
                      <a:srgbClr val="A50021"/>
                    </a:solidFill>
                    <a:latin typeface="Century" panose="02040604050505020304" pitchFamily="18" charset="0"/>
                    <a:ea typeface="ＭＳ ゴシック" panose="020B0609070205080204" pitchFamily="49" charset="-128"/>
                  </a:rPr>
                  <a:t>・</a:t>
                </a:r>
                <a:r>
                  <a:rPr lang="en-US" altLang="ja-JP" sz="2000" dirty="0">
                    <a:latin typeface="Century" panose="02040604050505020304" pitchFamily="18" charset="0"/>
                    <a:ea typeface="ＭＳ ゴシック" panose="020B0609070205080204" pitchFamily="49" charset="-128"/>
                  </a:rPr>
                  <a:t>LL</a:t>
                </a:r>
                <a:r>
                  <a:rPr lang="ja-JP" altLang="en-US" sz="2000" dirty="0">
                    <a:latin typeface="Century" panose="02040604050505020304" pitchFamily="18" charset="0"/>
                    <a:ea typeface="ＭＳ ゴシック" panose="020B0609070205080204" pitchFamily="49" charset="-128"/>
                  </a:rPr>
                  <a:t>構文解析では，</a:t>
                </a:r>
                <a14:m>
                  <m:oMath xmlns:m="http://schemas.openxmlformats.org/officeDocument/2006/math">
                    <m:r>
                      <a:rPr lang="en-US" altLang="ja-JP" sz="2000" b="0" i="1" smtClean="0">
                        <a:latin typeface="Cambria Math" panose="02040503050406030204" pitchFamily="18" charset="0"/>
                        <a:ea typeface="ＭＳ ゴシック" panose="020B0609070205080204" pitchFamily="49" charset="-128"/>
                      </a:rPr>
                      <m:t>𝐿𝐿</m:t>
                    </m:r>
                    <m:d>
                      <m:dPr>
                        <m:ctrlPr>
                          <a:rPr lang="en-US" altLang="ja-JP" sz="2000" b="0" i="1" smtClean="0">
                            <a:latin typeface="Cambria Math" panose="02040503050406030204" pitchFamily="18" charset="0"/>
                            <a:ea typeface="ＭＳ ゴシック" panose="020B0609070205080204" pitchFamily="49" charset="-128"/>
                          </a:rPr>
                        </m:ctrlPr>
                      </m:dPr>
                      <m:e>
                        <m:r>
                          <a:rPr lang="en-US" altLang="ja-JP" sz="2000" b="0" i="1" smtClean="0">
                            <a:latin typeface="Cambria Math" panose="02040503050406030204" pitchFamily="18" charset="0"/>
                            <a:ea typeface="ＭＳ ゴシック" panose="020B0609070205080204" pitchFamily="49" charset="-128"/>
                          </a:rPr>
                          <m:t>1</m:t>
                        </m:r>
                      </m:e>
                    </m:d>
                    <m:r>
                      <a:rPr lang="en-US" altLang="ja-JP" sz="2000" b="0" i="1" smtClean="0">
                        <a:latin typeface="Cambria Math" panose="02040503050406030204" pitchFamily="18" charset="0"/>
                        <a:ea typeface="ＭＳ ゴシック" panose="020B0609070205080204" pitchFamily="49" charset="-128"/>
                      </a:rPr>
                      <m:t>=</m:t>
                    </m:r>
                    <m:r>
                      <a:rPr lang="en-US" altLang="ja-JP" sz="2000" b="0" i="1" smtClean="0">
                        <a:latin typeface="Cambria Math" panose="02040503050406030204" pitchFamily="18" charset="0"/>
                        <a:ea typeface="ＭＳ ゴシック" panose="020B0609070205080204" pitchFamily="49" charset="-128"/>
                      </a:rPr>
                      <m:t>𝐿𝐿</m:t>
                    </m:r>
                    <m:d>
                      <m:dPr>
                        <m:ctrlPr>
                          <a:rPr lang="en-US" altLang="ja-JP" sz="2000" b="0" i="1" smtClean="0">
                            <a:latin typeface="Cambria Math" panose="02040503050406030204" pitchFamily="18" charset="0"/>
                            <a:ea typeface="ＭＳ ゴシック" panose="020B0609070205080204" pitchFamily="49" charset="-128"/>
                          </a:rPr>
                        </m:ctrlPr>
                      </m:dPr>
                      <m:e>
                        <m:r>
                          <a:rPr lang="en-US" altLang="ja-JP" sz="2000" b="0" i="1" smtClean="0">
                            <a:latin typeface="Cambria Math" panose="02040503050406030204" pitchFamily="18" charset="0"/>
                            <a:ea typeface="ＭＳ ゴシック" panose="020B0609070205080204" pitchFamily="49" charset="-128"/>
                          </a:rPr>
                          <m:t>2</m:t>
                        </m:r>
                      </m:e>
                    </m:d>
                    <m:r>
                      <a:rPr lang="en-US" altLang="ja-JP" sz="2000" b="0" i="1" smtClean="0">
                        <a:latin typeface="Cambria Math" panose="02040503050406030204" pitchFamily="18" charset="0"/>
                        <a:ea typeface="ＭＳ ゴシック" panose="020B0609070205080204" pitchFamily="49" charset="-128"/>
                      </a:rPr>
                      <m:t>=</m:t>
                    </m:r>
                    <m:r>
                      <a:rPr lang="en-US" altLang="ja-JP" sz="2000" b="0" i="1" smtClean="0">
                        <a:latin typeface="Cambria Math" panose="02040503050406030204" pitchFamily="18" charset="0"/>
                        <a:ea typeface="ＭＳ ゴシック" panose="020B0609070205080204" pitchFamily="49" charset="-128"/>
                      </a:rPr>
                      <m:t>𝐿𝐿</m:t>
                    </m:r>
                    <m:d>
                      <m:dPr>
                        <m:ctrlPr>
                          <a:rPr lang="en-US" altLang="ja-JP" sz="2000" b="0" i="1" smtClean="0">
                            <a:latin typeface="Cambria Math" panose="02040503050406030204" pitchFamily="18" charset="0"/>
                            <a:ea typeface="ＭＳ ゴシック" panose="020B0609070205080204" pitchFamily="49" charset="-128"/>
                          </a:rPr>
                        </m:ctrlPr>
                      </m:dPr>
                      <m:e>
                        <m:r>
                          <a:rPr lang="en-US" altLang="ja-JP" sz="2000" b="0" i="1" smtClean="0">
                            <a:latin typeface="Cambria Math" panose="02040503050406030204" pitchFamily="18" charset="0"/>
                            <a:ea typeface="ＭＳ ゴシック" panose="020B0609070205080204" pitchFamily="49" charset="-128"/>
                          </a:rPr>
                          <m:t>𝑘</m:t>
                        </m:r>
                      </m:e>
                    </m:d>
                    <m:r>
                      <a:rPr lang="en-US" altLang="ja-JP" sz="2000" b="0" i="1" smtClean="0">
                        <a:latin typeface="Cambria Math" panose="02040503050406030204" pitchFamily="18" charset="0"/>
                        <a:ea typeface="ＭＳ ゴシック" panose="020B0609070205080204" pitchFamily="49" charset="-128"/>
                      </a:rPr>
                      <m:t> </m:t>
                    </m:r>
                  </m:oMath>
                </a14:m>
                <a:r>
                  <a:rPr kumimoji="1" lang="ja-JP" altLang="en-US" sz="2000" dirty="0">
                    <a:latin typeface="Century" panose="02040604050505020304" pitchFamily="18" charset="0"/>
                    <a:ea typeface="ＭＳ ゴシック" panose="020B0609070205080204" pitchFamily="49" charset="-128"/>
                  </a:rPr>
                  <a:t>に注意</a:t>
                </a:r>
                <a:endParaRPr kumimoji="1" lang="en-US" altLang="ja-JP" sz="2000" dirty="0">
                  <a:latin typeface="Century" panose="02040604050505020304" pitchFamily="18" charset="0"/>
                  <a:ea typeface="ＭＳ ゴシック" panose="020B0609070205080204" pitchFamily="49" charset="-128"/>
                </a:endParaRPr>
              </a:p>
              <a:p>
                <a:pPr marL="269875">
                  <a:lnSpc>
                    <a:spcPct val="125000"/>
                  </a:lnSpc>
                </a:pPr>
                <a:r>
                  <a:rPr lang="ja-JP" altLang="en-US" sz="2000" dirty="0">
                    <a:solidFill>
                      <a:srgbClr val="A50021"/>
                    </a:solidFill>
                    <a:latin typeface="Century" panose="02040604050505020304" pitchFamily="18" charset="0"/>
                    <a:ea typeface="ＭＳ ゴシック" panose="020B0609070205080204" pitchFamily="49" charset="-128"/>
                  </a:rPr>
                  <a:t>・</a:t>
                </a:r>
                <a14:m>
                  <m:oMath xmlns:m="http://schemas.openxmlformats.org/officeDocument/2006/math">
                    <m:r>
                      <a:rPr lang="en-US" altLang="ja-JP" sz="2000" b="0" i="1" smtClean="0">
                        <a:latin typeface="Cambria Math" panose="02040503050406030204" pitchFamily="18" charset="0"/>
                        <a:ea typeface="ＭＳ ゴシック" panose="020B0609070205080204" pitchFamily="49" charset="-128"/>
                      </a:rPr>
                      <m:t>𝐿𝐿</m:t>
                    </m:r>
                    <m:d>
                      <m:dPr>
                        <m:ctrlPr>
                          <a:rPr lang="en-US" altLang="ja-JP" sz="2000" b="0" i="1" smtClean="0">
                            <a:latin typeface="Cambria Math" panose="02040503050406030204" pitchFamily="18" charset="0"/>
                            <a:ea typeface="ＭＳ ゴシック" panose="020B0609070205080204" pitchFamily="49" charset="-128"/>
                          </a:rPr>
                        </m:ctrlPr>
                      </m:dPr>
                      <m:e>
                        <m:r>
                          <a:rPr lang="en-US" altLang="ja-JP" sz="2000" b="0" i="1" smtClean="0">
                            <a:latin typeface="Cambria Math" panose="02040503050406030204" pitchFamily="18" charset="0"/>
                            <a:ea typeface="ＭＳ ゴシック" panose="020B0609070205080204" pitchFamily="49" charset="-128"/>
                          </a:rPr>
                          <m:t>𝑘</m:t>
                        </m:r>
                      </m:e>
                    </m:d>
                    <m:r>
                      <a:rPr lang="en-US" altLang="ja-JP" sz="2000" b="0" i="1" smtClean="0">
                        <a:latin typeface="Cambria Math" panose="02040503050406030204" pitchFamily="18" charset="0"/>
                        <a:ea typeface="ＭＳ ゴシック" panose="020B0609070205080204" pitchFamily="49" charset="-128"/>
                      </a:rPr>
                      <m:t>=</m:t>
                    </m:r>
                    <m:r>
                      <a:rPr lang="en-US" altLang="ja-JP" sz="2000" b="0" i="1" smtClean="0">
                        <a:latin typeface="Cambria Math" panose="02040503050406030204" pitchFamily="18" charset="0"/>
                        <a:ea typeface="ＭＳ ゴシック" panose="020B0609070205080204" pitchFamily="49" charset="-128"/>
                      </a:rPr>
                      <m:t>𝑆𝐿𝑅</m:t>
                    </m:r>
                    <m:r>
                      <a:rPr lang="en-US" altLang="ja-JP" sz="2000" b="0" i="1" smtClean="0">
                        <a:latin typeface="Cambria Math" panose="02040503050406030204" pitchFamily="18" charset="0"/>
                        <a:ea typeface="ＭＳ ゴシック" panose="020B0609070205080204" pitchFamily="49" charset="-128"/>
                      </a:rPr>
                      <m:t>(0)</m:t>
                    </m:r>
                  </m:oMath>
                </a14:m>
                <a:r>
                  <a:rPr kumimoji="1" lang="en-US" altLang="ja-JP" sz="2000" dirty="0">
                    <a:latin typeface="Century" panose="02040604050505020304" pitchFamily="18" charset="0"/>
                    <a:ea typeface="ＭＳ ゴシック" panose="020B0609070205080204" pitchFamily="49" charset="-128"/>
                  </a:rPr>
                  <a:t> ,</a:t>
                </a:r>
                <a:r>
                  <a:rPr lang="en-US" altLang="ja-JP" sz="2000" dirty="0">
                    <a:latin typeface="Century" panose="02040604050505020304" pitchFamily="18" charset="0"/>
                    <a:ea typeface="ＭＳ ゴシック" panose="020B0609070205080204" pitchFamily="49" charset="-128"/>
                  </a:rPr>
                  <a:t> </a:t>
                </a:r>
                <a14:m>
                  <m:oMath xmlns:m="http://schemas.openxmlformats.org/officeDocument/2006/math">
                    <m:r>
                      <a:rPr lang="en-US" altLang="ja-JP" sz="2000" b="0" i="1" smtClean="0">
                        <a:latin typeface="Cambria Math" panose="02040503050406030204" pitchFamily="18" charset="0"/>
                        <a:ea typeface="ＭＳ ゴシック" panose="020B0609070205080204" pitchFamily="49" charset="-128"/>
                      </a:rPr>
                      <m:t>𝑆𝐿𝑅</m:t>
                    </m:r>
                    <m:r>
                      <a:rPr lang="en-US" altLang="ja-JP" sz="2000" b="0" i="1" smtClean="0">
                        <a:latin typeface="Cambria Math" panose="02040503050406030204" pitchFamily="18" charset="0"/>
                        <a:ea typeface="ＭＳ ゴシック" panose="020B0609070205080204" pitchFamily="49" charset="-128"/>
                      </a:rPr>
                      <m:t>(0)</m:t>
                    </m:r>
                  </m:oMath>
                </a14:m>
                <a:r>
                  <a:rPr kumimoji="1" lang="ja-JP" altLang="en-US" sz="2000" dirty="0">
                    <a:latin typeface="Century" panose="02040604050505020304" pitchFamily="18" charset="0"/>
                    <a:ea typeface="ＭＳ ゴシック" panose="020B0609070205080204" pitchFamily="49" charset="-128"/>
                  </a:rPr>
                  <a:t>は先読みを行わない</a:t>
                </a:r>
                <a:r>
                  <a:rPr kumimoji="1" lang="en-US" altLang="ja-JP" sz="2000" dirty="0">
                    <a:latin typeface="Century" panose="02040604050505020304" pitchFamily="18" charset="0"/>
                    <a:ea typeface="ＭＳ ゴシック" panose="020B0609070205080204" pitchFamily="49" charset="-128"/>
                  </a:rPr>
                  <a:t>SLR</a:t>
                </a:r>
                <a:r>
                  <a:rPr kumimoji="1" lang="ja-JP" altLang="en-US" sz="2000" dirty="0">
                    <a:latin typeface="Century" panose="02040604050505020304" pitchFamily="18" charset="0"/>
                    <a:ea typeface="ＭＳ ゴシック" panose="020B0609070205080204" pitchFamily="49" charset="-128"/>
                  </a:rPr>
                  <a:t>構文解析</a:t>
                </a:r>
                <a:endParaRPr kumimoji="1" lang="en-US" altLang="ja-JP" sz="2000" dirty="0">
                  <a:latin typeface="Century" panose="02040604050505020304" pitchFamily="18" charset="0"/>
                  <a:ea typeface="ＭＳ ゴシック" panose="020B0609070205080204" pitchFamily="49" charset="-128"/>
                </a:endParaRPr>
              </a:p>
            </p:txBody>
          </p:sp>
        </mc:Choice>
        <mc:Fallback xmlns="">
          <p:sp>
            <p:nvSpPr>
              <p:cNvPr id="4" name="テキスト ボックス 3">
                <a:extLst>
                  <a:ext uri="{FF2B5EF4-FFF2-40B4-BE49-F238E27FC236}">
                    <a16:creationId xmlns:a16="http://schemas.microsoft.com/office/drawing/2014/main" id="{E79308D1-8802-4634-8E15-A9F38FB80296}"/>
                  </a:ext>
                </a:extLst>
              </p:cNvPr>
              <p:cNvSpPr txBox="1">
                <a:spLocks noRot="1" noChangeAspect="1" noMove="1" noResize="1" noEditPoints="1" noAdjustHandles="1" noChangeArrowheads="1" noChangeShapeType="1" noTextEdit="1"/>
              </p:cNvSpPr>
              <p:nvPr/>
            </p:nvSpPr>
            <p:spPr>
              <a:xfrm>
                <a:off x="683568" y="476672"/>
                <a:ext cx="7596844" cy="5744586"/>
              </a:xfrm>
              <a:prstGeom prst="rect">
                <a:avLst/>
              </a:prstGeom>
              <a:blipFill>
                <a:blip r:embed="rId2"/>
                <a:stretch>
                  <a:fillRect l="-1204" t="-106" r="-4173" b="-848"/>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59E571AA-34BB-4A2F-9068-0A38CAF1D6CA}"/>
              </a:ext>
            </a:extLst>
          </p:cNvPr>
          <p:cNvSpPr>
            <a:spLocks noGrp="1"/>
          </p:cNvSpPr>
          <p:nvPr>
            <p:ph type="sldNum" sz="quarter" idx="12"/>
          </p:nvPr>
        </p:nvSpPr>
        <p:spPr/>
        <p:txBody>
          <a:bodyPr/>
          <a:lstStyle/>
          <a:p>
            <a:fld id="{298ED2B0-D1F5-47FC-995F-367967ECAFA7}" type="slidenum">
              <a:rPr kumimoji="1" lang="ja-JP" altLang="en-US" smtClean="0"/>
              <a:pPr/>
              <a:t>15</a:t>
            </a:fld>
            <a:endParaRPr kumimoji="1" lang="ja-JP" altLang="en-US"/>
          </a:p>
        </p:txBody>
      </p:sp>
    </p:spTree>
    <p:extLst>
      <p:ext uri="{BB962C8B-B14F-4D97-AF65-F5344CB8AC3E}">
        <p14:creationId xmlns:p14="http://schemas.microsoft.com/office/powerpoint/2010/main" val="34928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4791BCE-22DF-44D4-8302-2EEF9932F2A0}"/>
              </a:ext>
            </a:extLst>
          </p:cNvPr>
          <p:cNvSpPr txBox="1"/>
          <p:nvPr/>
        </p:nvSpPr>
        <p:spPr>
          <a:xfrm>
            <a:off x="899592" y="1196752"/>
            <a:ext cx="7164796" cy="4204356"/>
          </a:xfrm>
          <a:prstGeom prst="rect">
            <a:avLst/>
          </a:prstGeom>
          <a:noFill/>
        </p:spPr>
        <p:txBody>
          <a:bodyPr wrap="square" rtlCol="0">
            <a:spAutoFit/>
          </a:bodyPr>
          <a:lstStyle/>
          <a:p>
            <a:pPr>
              <a:lnSpc>
                <a:spcPct val="125000"/>
              </a:lnSpc>
            </a:pPr>
            <a:r>
              <a:rPr lang="ja-JP" altLang="en-US" sz="2400" dirty="0">
                <a:solidFill>
                  <a:srgbClr val="A50021"/>
                </a:solidFill>
                <a:latin typeface="ＭＳ ゴシック" panose="020B0609070205080204" pitchFamily="49" charset="-128"/>
                <a:ea typeface="ＭＳ ゴシック" panose="020B0609070205080204" pitchFamily="49" charset="-128"/>
              </a:rPr>
              <a:t>■上向構文解析</a:t>
            </a:r>
            <a:endParaRPr lang="en-US" altLang="ja-JP" sz="2400" dirty="0">
              <a:solidFill>
                <a:srgbClr val="A50021"/>
              </a:solidFill>
              <a:latin typeface="ＭＳ ゴシック" panose="020B0609070205080204" pitchFamily="49" charset="-128"/>
              <a:ea typeface="ＭＳ ゴシック" panose="020B0609070205080204" pitchFamily="49" charset="-128"/>
            </a:endParaRPr>
          </a:p>
          <a:p>
            <a:pPr marL="269875">
              <a:lnSpc>
                <a:spcPct val="125000"/>
              </a:lnSpc>
            </a:pPr>
            <a:r>
              <a:rPr lang="ja-JP" altLang="en-US" sz="2400" dirty="0">
                <a:latin typeface="ＭＳ ゴシック" panose="020B0609070205080204" pitchFamily="49" charset="-128"/>
                <a:ea typeface="ＭＳ ゴシック" panose="020B0609070205080204" pitchFamily="49" charset="-128"/>
              </a:rPr>
              <a:t>記号列が生成規則の右辺と一致したとき，左辺の記号に置き換えることを通じて構文解析を進行．</a:t>
            </a:r>
            <a:endParaRPr lang="en-US" altLang="ja-JP" sz="2400" dirty="0">
              <a:latin typeface="ＭＳ ゴシック" panose="020B0609070205080204" pitchFamily="49" charset="-128"/>
              <a:ea typeface="ＭＳ ゴシック" panose="020B0609070205080204" pitchFamily="49" charset="-128"/>
            </a:endParaRPr>
          </a:p>
          <a:p>
            <a:pPr>
              <a:lnSpc>
                <a:spcPct val="125000"/>
              </a:lnSpc>
            </a:pPr>
            <a:endParaRPr kumimoji="1" lang="en-US" altLang="ja-JP" sz="2400" dirty="0">
              <a:latin typeface="Century" panose="02040604050505020304" pitchFamily="18" charset="0"/>
              <a:ea typeface="ＭＳ ゴシック" panose="020B0609070205080204" pitchFamily="49" charset="-128"/>
            </a:endParaRPr>
          </a:p>
          <a:p>
            <a:pPr>
              <a:lnSpc>
                <a:spcPct val="125000"/>
              </a:lnSpc>
            </a:pPr>
            <a:r>
              <a:rPr lang="ja-JP" altLang="en-US" sz="2000" dirty="0">
                <a:solidFill>
                  <a:srgbClr val="0000FF"/>
                </a:solidFill>
                <a:latin typeface="Century" panose="02040604050505020304" pitchFamily="18" charset="0"/>
                <a:ea typeface="ＭＳ ゴシック" panose="020B0609070205080204" pitchFamily="49" charset="-128"/>
              </a:rPr>
              <a:t>■ 上向構文解析の特徴</a:t>
            </a:r>
            <a:endParaRPr lang="en-US" altLang="ja-JP" sz="2000" dirty="0">
              <a:solidFill>
                <a:srgbClr val="0000FF"/>
              </a:solidFill>
              <a:latin typeface="Century" panose="02040604050505020304" pitchFamily="18" charset="0"/>
              <a:ea typeface="ＭＳ ゴシック" panose="020B0609070205080204" pitchFamily="49" charset="-128"/>
            </a:endParaRPr>
          </a:p>
          <a:p>
            <a:pPr marL="538163" indent="-268288">
              <a:lnSpc>
                <a:spcPct val="125000"/>
              </a:lnSpc>
            </a:pPr>
            <a:r>
              <a:rPr kumimoji="1" lang="ja-JP" altLang="en-US" sz="2000" dirty="0">
                <a:latin typeface="Century" panose="02040604050505020304" pitchFamily="18" charset="0"/>
                <a:ea typeface="ＭＳ ゴシック" panose="020B0609070205080204" pitchFamily="49" charset="-128"/>
              </a:rPr>
              <a:t>・上向構文解析は現在のプログラミング言語の構文解析手法の基本</a:t>
            </a:r>
            <a:endParaRPr kumimoji="1" lang="en-US" altLang="ja-JP" sz="2000" dirty="0">
              <a:latin typeface="Century" panose="02040604050505020304" pitchFamily="18" charset="0"/>
              <a:ea typeface="ＭＳ ゴシック" panose="020B0609070205080204" pitchFamily="49" charset="-128"/>
            </a:endParaRPr>
          </a:p>
          <a:p>
            <a:pPr marL="538163" indent="-268288">
              <a:lnSpc>
                <a:spcPct val="125000"/>
              </a:lnSpc>
            </a:pPr>
            <a:r>
              <a:rPr lang="ja-JP" altLang="en-US" sz="2000" dirty="0">
                <a:latin typeface="Century" panose="02040604050505020304" pitchFamily="18" charset="0"/>
                <a:ea typeface="ＭＳ ゴシック" panose="020B0609070205080204" pitchFamily="49" charset="-128"/>
              </a:rPr>
              <a:t>・上</a:t>
            </a:r>
            <a:r>
              <a:rPr kumimoji="1" lang="ja-JP" altLang="en-US" sz="2000" dirty="0">
                <a:latin typeface="Century" panose="02040604050505020304" pitchFamily="18" charset="0"/>
                <a:ea typeface="ＭＳ ゴシック" panose="020B0609070205080204" pitchFamily="49" charset="-128"/>
              </a:rPr>
              <a:t>向構文解析はオートマトンとスタックを用いて実施</a:t>
            </a:r>
            <a:endParaRPr kumimoji="1" lang="en-US" altLang="ja-JP" sz="2000" dirty="0">
              <a:latin typeface="Century" panose="02040604050505020304" pitchFamily="18" charset="0"/>
              <a:ea typeface="ＭＳ ゴシック" panose="020B0609070205080204" pitchFamily="49" charset="-128"/>
            </a:endParaRPr>
          </a:p>
          <a:p>
            <a:pPr marL="538163" indent="-268288">
              <a:lnSpc>
                <a:spcPct val="125000"/>
              </a:lnSpc>
            </a:pPr>
            <a:r>
              <a:rPr lang="ja-JP" altLang="en-US" sz="2000" dirty="0">
                <a:latin typeface="Century" panose="02040604050505020304" pitchFamily="18" charset="0"/>
                <a:ea typeface="ＭＳ ゴシック" panose="020B0609070205080204" pitchFamily="49" charset="-128"/>
              </a:rPr>
              <a:t>・上</a:t>
            </a:r>
            <a:r>
              <a:rPr kumimoji="1" lang="ja-JP" altLang="en-US" sz="2000" dirty="0">
                <a:latin typeface="Century" panose="02040604050505020304" pitchFamily="18" charset="0"/>
                <a:ea typeface="ＭＳ ゴシック" panose="020B0609070205080204" pitchFamily="49" charset="-128"/>
              </a:rPr>
              <a:t>向構文解析が扱うことができる文法のクラスは下向構文解析のそれより広い</a:t>
            </a:r>
          </a:p>
        </p:txBody>
      </p:sp>
      <p:sp>
        <p:nvSpPr>
          <p:cNvPr id="2" name="スライド番号プレースホルダー 1">
            <a:extLst>
              <a:ext uri="{FF2B5EF4-FFF2-40B4-BE49-F238E27FC236}">
                <a16:creationId xmlns:a16="http://schemas.microsoft.com/office/drawing/2014/main" id="{3D215D5E-E268-4387-AABE-6BF952E271FD}"/>
              </a:ext>
            </a:extLst>
          </p:cNvPr>
          <p:cNvSpPr>
            <a:spLocks noGrp="1"/>
          </p:cNvSpPr>
          <p:nvPr>
            <p:ph type="sldNum" sz="quarter" idx="12"/>
          </p:nvPr>
        </p:nvSpPr>
        <p:spPr/>
        <p:txBody>
          <a:bodyPr/>
          <a:lstStyle/>
          <a:p>
            <a:fld id="{298ED2B0-D1F5-47FC-995F-367967ECAFA7}" type="slidenum">
              <a:rPr kumimoji="1" lang="ja-JP" altLang="en-US" smtClean="0"/>
              <a:pPr/>
              <a:t>2</a:t>
            </a:fld>
            <a:endParaRPr kumimoji="1" lang="ja-JP" altLang="en-US"/>
          </a:p>
        </p:txBody>
      </p:sp>
    </p:spTree>
    <p:extLst>
      <p:ext uri="{BB962C8B-B14F-4D97-AF65-F5344CB8AC3E}">
        <p14:creationId xmlns:p14="http://schemas.microsoft.com/office/powerpoint/2010/main" val="387416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4791BCE-22DF-44D4-8302-2EEF9932F2A0}"/>
              </a:ext>
            </a:extLst>
          </p:cNvPr>
          <p:cNvSpPr txBox="1"/>
          <p:nvPr/>
        </p:nvSpPr>
        <p:spPr>
          <a:xfrm>
            <a:off x="899592" y="1196752"/>
            <a:ext cx="7272808" cy="3973524"/>
          </a:xfrm>
          <a:prstGeom prst="rect">
            <a:avLst/>
          </a:prstGeom>
          <a:noFill/>
        </p:spPr>
        <p:txBody>
          <a:bodyPr wrap="square" rtlCol="0">
            <a:spAutoFit/>
          </a:bodyPr>
          <a:lstStyle/>
          <a:p>
            <a:pPr>
              <a:lnSpc>
                <a:spcPct val="125000"/>
              </a:lnSpc>
            </a:pPr>
            <a:r>
              <a:rPr lang="ja-JP" altLang="en-US" sz="2400" dirty="0">
                <a:solidFill>
                  <a:srgbClr val="A50021"/>
                </a:solidFill>
                <a:latin typeface="Century" panose="02040604050505020304" pitchFamily="18" charset="0"/>
                <a:ea typeface="ＭＳ ゴシック" panose="020B0609070205080204" pitchFamily="49" charset="-128"/>
              </a:rPr>
              <a:t>■ </a:t>
            </a:r>
            <a:r>
              <a:rPr lang="en-US" altLang="ja-JP" sz="2400" dirty="0">
                <a:solidFill>
                  <a:srgbClr val="A50021"/>
                </a:solidFill>
                <a:latin typeface="Century" panose="02040604050505020304" pitchFamily="18" charset="0"/>
                <a:ea typeface="ＭＳ ゴシック" panose="020B0609070205080204" pitchFamily="49" charset="-128"/>
              </a:rPr>
              <a:t>LR</a:t>
            </a:r>
            <a:r>
              <a:rPr lang="ja-JP" altLang="en-US" sz="2400" dirty="0">
                <a:solidFill>
                  <a:srgbClr val="A50021"/>
                </a:solidFill>
                <a:latin typeface="Century" panose="02040604050505020304" pitchFamily="18" charset="0"/>
                <a:ea typeface="ＭＳ ゴシック" panose="020B0609070205080204" pitchFamily="49" charset="-128"/>
              </a:rPr>
              <a:t>構文解析</a:t>
            </a:r>
            <a:endParaRPr lang="en-US" altLang="ja-JP" sz="2400" dirty="0">
              <a:solidFill>
                <a:srgbClr val="A50021"/>
              </a:solidFill>
              <a:latin typeface="Century" panose="02040604050505020304" pitchFamily="18" charset="0"/>
              <a:ea typeface="ＭＳ ゴシック" panose="020B0609070205080204" pitchFamily="49" charset="-128"/>
            </a:endParaRPr>
          </a:p>
          <a:p>
            <a:pPr marL="269875">
              <a:lnSpc>
                <a:spcPct val="125000"/>
              </a:lnSpc>
            </a:pPr>
            <a:r>
              <a:rPr lang="ja-JP" altLang="en-US" sz="2400" dirty="0">
                <a:latin typeface="Century" panose="02040604050505020304" pitchFamily="18" charset="0"/>
                <a:ea typeface="ＭＳ ゴシック" panose="020B0609070205080204" pitchFamily="49" charset="-128"/>
              </a:rPr>
              <a:t>生成規則から状態を定め，トークンを読み取るごとに状態を移動しながら構文木を構成．木の要素をスタックのように左から右に並べ（</a:t>
            </a:r>
            <a:r>
              <a:rPr lang="en-US" altLang="ja-JP" sz="2400" dirty="0">
                <a:latin typeface="Century" panose="02040604050505020304" pitchFamily="18" charset="0"/>
                <a:ea typeface="ＭＳ ゴシック" panose="020B0609070205080204" pitchFamily="49" charset="-128"/>
              </a:rPr>
              <a:t>Left to right</a:t>
            </a:r>
            <a:r>
              <a:rPr lang="ja-JP" altLang="en-US" sz="2400" dirty="0">
                <a:latin typeface="Century" panose="02040604050505020304" pitchFamily="18" charset="0"/>
                <a:ea typeface="ＭＳ ゴシック" panose="020B0609070205080204" pitchFamily="49" charset="-128"/>
              </a:rPr>
              <a:t>）右から木を構成（</a:t>
            </a:r>
            <a:r>
              <a:rPr lang="en-US" altLang="ja-JP" sz="2400" dirty="0">
                <a:latin typeface="Century" panose="02040604050505020304" pitchFamily="18" charset="0"/>
                <a:ea typeface="ＭＳ ゴシック" panose="020B0609070205080204" pitchFamily="49" charset="-128"/>
              </a:rPr>
              <a:t>Rightmost derivation</a:t>
            </a:r>
            <a:r>
              <a:rPr lang="ja-JP" altLang="en-US" sz="2400" dirty="0">
                <a:latin typeface="Century" panose="02040604050505020304" pitchFamily="18" charset="0"/>
                <a:ea typeface="ＭＳ ゴシック" panose="020B0609070205080204" pitchFamily="49" charset="-128"/>
              </a:rPr>
              <a:t>）．</a:t>
            </a:r>
            <a:endParaRPr lang="en-US" altLang="ja-JP" sz="2400" dirty="0">
              <a:latin typeface="Century" panose="02040604050505020304" pitchFamily="18" charset="0"/>
              <a:ea typeface="ＭＳ ゴシック" panose="020B0609070205080204" pitchFamily="49" charset="-128"/>
            </a:endParaRPr>
          </a:p>
          <a:p>
            <a:pPr>
              <a:lnSpc>
                <a:spcPct val="125000"/>
              </a:lnSpc>
            </a:pPr>
            <a:endParaRPr kumimoji="1" lang="en-US" altLang="ja-JP" sz="2400" dirty="0">
              <a:latin typeface="Century" panose="02040604050505020304" pitchFamily="18" charset="0"/>
              <a:ea typeface="ＭＳ ゴシック" panose="020B0609070205080204" pitchFamily="49" charset="-128"/>
            </a:endParaRPr>
          </a:p>
          <a:p>
            <a:pPr>
              <a:lnSpc>
                <a:spcPct val="125000"/>
              </a:lnSpc>
            </a:pPr>
            <a:r>
              <a:rPr lang="ja-JP" altLang="en-US" sz="2000" dirty="0">
                <a:solidFill>
                  <a:srgbClr val="0000FF"/>
                </a:solidFill>
                <a:latin typeface="Century" panose="02040604050505020304" pitchFamily="18" charset="0"/>
                <a:ea typeface="ＭＳ ゴシック" panose="020B0609070205080204" pitchFamily="49" charset="-128"/>
              </a:rPr>
              <a:t>■ 代表的な</a:t>
            </a:r>
            <a:r>
              <a:rPr lang="en-US" altLang="ja-JP" sz="2000" dirty="0">
                <a:solidFill>
                  <a:srgbClr val="0000FF"/>
                </a:solidFill>
                <a:latin typeface="Century" panose="02040604050505020304" pitchFamily="18" charset="0"/>
                <a:ea typeface="ＭＳ ゴシック" panose="020B0609070205080204" pitchFamily="49" charset="-128"/>
              </a:rPr>
              <a:t>LR</a:t>
            </a:r>
            <a:r>
              <a:rPr lang="ja-JP" altLang="en-US" sz="2000" dirty="0">
                <a:solidFill>
                  <a:srgbClr val="0000FF"/>
                </a:solidFill>
                <a:latin typeface="Century" panose="02040604050505020304" pitchFamily="18" charset="0"/>
                <a:ea typeface="ＭＳ ゴシック" panose="020B0609070205080204" pitchFamily="49" charset="-128"/>
              </a:rPr>
              <a:t>構文解析</a:t>
            </a:r>
            <a:endParaRPr lang="en-US" altLang="ja-JP" sz="2000" dirty="0">
              <a:solidFill>
                <a:srgbClr val="0000FF"/>
              </a:solidFill>
              <a:latin typeface="Century" panose="02040604050505020304" pitchFamily="18" charset="0"/>
              <a:ea typeface="ＭＳ ゴシック" panose="020B0609070205080204" pitchFamily="49" charset="-128"/>
            </a:endParaRPr>
          </a:p>
          <a:p>
            <a:pPr marL="538163" indent="-268288">
              <a:lnSpc>
                <a:spcPct val="125000"/>
              </a:lnSpc>
            </a:pPr>
            <a:r>
              <a:rPr kumimoji="1" lang="ja-JP" altLang="en-US" sz="2000" dirty="0">
                <a:latin typeface="Century" panose="02040604050505020304" pitchFamily="18" charset="0"/>
                <a:ea typeface="ＭＳ ゴシック" panose="020B0609070205080204" pitchFamily="49" charset="-128"/>
              </a:rPr>
              <a:t>・</a:t>
            </a:r>
            <a:r>
              <a:rPr kumimoji="1" lang="en-US" altLang="ja-JP" sz="2000" dirty="0">
                <a:latin typeface="Century" panose="02040604050505020304" pitchFamily="18" charset="0"/>
                <a:ea typeface="ＭＳ ゴシック" panose="020B0609070205080204" pitchFamily="49" charset="-128"/>
              </a:rPr>
              <a:t>SLR</a:t>
            </a:r>
            <a:r>
              <a:rPr kumimoji="1" lang="ja-JP" altLang="en-US" sz="2000" dirty="0">
                <a:latin typeface="Century" panose="02040604050505020304" pitchFamily="18" charset="0"/>
                <a:ea typeface="ＭＳ ゴシック" panose="020B0609070205080204" pitchFamily="49" charset="-128"/>
              </a:rPr>
              <a:t>（</a:t>
            </a:r>
            <a:r>
              <a:rPr kumimoji="1" lang="en-US" altLang="ja-JP" sz="2000" dirty="0">
                <a:latin typeface="Century" panose="02040604050505020304" pitchFamily="18" charset="0"/>
                <a:ea typeface="ＭＳ ゴシック" panose="020B0609070205080204" pitchFamily="49" charset="-128"/>
              </a:rPr>
              <a:t>Simple LR</a:t>
            </a:r>
            <a:r>
              <a:rPr kumimoji="1" lang="ja-JP" altLang="en-US" sz="2000" dirty="0">
                <a:latin typeface="Century" panose="02040604050505020304" pitchFamily="18" charset="0"/>
                <a:ea typeface="ＭＳ ゴシック" panose="020B0609070205080204" pitchFamily="49" charset="-128"/>
              </a:rPr>
              <a:t>）</a:t>
            </a:r>
            <a:endParaRPr kumimoji="1" lang="en-US" altLang="ja-JP" sz="2000" dirty="0">
              <a:latin typeface="Century" panose="02040604050505020304" pitchFamily="18" charset="0"/>
              <a:ea typeface="ＭＳ ゴシック" panose="020B0609070205080204" pitchFamily="49" charset="-128"/>
            </a:endParaRPr>
          </a:p>
          <a:p>
            <a:pPr marL="538163" indent="-268288">
              <a:lnSpc>
                <a:spcPct val="125000"/>
              </a:lnSpc>
            </a:pPr>
            <a:r>
              <a:rPr lang="ja-JP" altLang="en-US" sz="2000" dirty="0">
                <a:latin typeface="Century" panose="02040604050505020304" pitchFamily="18" charset="0"/>
                <a:ea typeface="ＭＳ ゴシック" panose="020B0609070205080204" pitchFamily="49" charset="-128"/>
              </a:rPr>
              <a:t>・正規</a:t>
            </a:r>
            <a:r>
              <a:rPr lang="en-US" altLang="ja-JP" sz="2000" dirty="0">
                <a:latin typeface="Century" panose="02040604050505020304" pitchFamily="18" charset="0"/>
                <a:ea typeface="ＭＳ ゴシック" panose="020B0609070205080204" pitchFamily="49" charset="-128"/>
              </a:rPr>
              <a:t>LR</a:t>
            </a:r>
            <a:endParaRPr kumimoji="1" lang="ja-JP" altLang="en-US" sz="2000" dirty="0">
              <a:latin typeface="Century" panose="02040604050505020304" pitchFamily="18" charset="0"/>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55E6E40C-1B07-4EE1-9A7C-6245FA8A49A4}"/>
              </a:ext>
            </a:extLst>
          </p:cNvPr>
          <p:cNvSpPr>
            <a:spLocks noGrp="1"/>
          </p:cNvSpPr>
          <p:nvPr>
            <p:ph type="sldNum" sz="quarter" idx="12"/>
          </p:nvPr>
        </p:nvSpPr>
        <p:spPr/>
        <p:txBody>
          <a:bodyPr/>
          <a:lstStyle/>
          <a:p>
            <a:fld id="{298ED2B0-D1F5-47FC-995F-367967ECAFA7}" type="slidenum">
              <a:rPr kumimoji="1" lang="ja-JP" altLang="en-US" smtClean="0"/>
              <a:pPr/>
              <a:t>3</a:t>
            </a:fld>
            <a:endParaRPr kumimoji="1" lang="ja-JP" altLang="en-US"/>
          </a:p>
        </p:txBody>
      </p:sp>
    </p:spTree>
    <p:extLst>
      <p:ext uri="{BB962C8B-B14F-4D97-AF65-F5344CB8AC3E}">
        <p14:creationId xmlns:p14="http://schemas.microsoft.com/office/powerpoint/2010/main" val="348332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F54AD37-400B-43C4-BE45-DEEFFC2A05BA}"/>
                  </a:ext>
                </a:extLst>
              </p:cNvPr>
              <p:cNvSpPr txBox="1"/>
              <p:nvPr/>
            </p:nvSpPr>
            <p:spPr>
              <a:xfrm>
                <a:off x="1007604" y="332656"/>
                <a:ext cx="7128792" cy="4512133"/>
              </a:xfrm>
              <a:prstGeom prst="rect">
                <a:avLst/>
              </a:prstGeom>
              <a:noFill/>
            </p:spPr>
            <p:txBody>
              <a:bodyPr wrap="square" rtlCol="0">
                <a:spAutoFit/>
              </a:bodyPr>
              <a:lstStyle/>
              <a:p>
                <a:pPr>
                  <a:lnSpc>
                    <a:spcPct val="125000"/>
                  </a:lnSpc>
                </a:pPr>
                <a:r>
                  <a:rPr lang="ja-JP" altLang="en-US" sz="2400" dirty="0">
                    <a:solidFill>
                      <a:srgbClr val="A50021"/>
                    </a:solidFill>
                    <a:latin typeface="Century" panose="02040604050505020304" pitchFamily="18" charset="0"/>
                    <a:ea typeface="ＭＳ ゴシック" panose="020B0609070205080204" pitchFamily="49" charset="-128"/>
                  </a:rPr>
                  <a:t>■ </a:t>
                </a:r>
                <a:r>
                  <a:rPr lang="en-US" altLang="ja-JP" sz="2400" dirty="0">
                    <a:solidFill>
                      <a:srgbClr val="A50021"/>
                    </a:solidFill>
                    <a:latin typeface="Century" panose="02040604050505020304" pitchFamily="18" charset="0"/>
                    <a:ea typeface="ＭＳ ゴシック" panose="020B0609070205080204" pitchFamily="49" charset="-128"/>
                  </a:rPr>
                  <a:t>SLR</a:t>
                </a:r>
                <a:r>
                  <a:rPr lang="ja-JP" altLang="en-US" sz="2400" dirty="0">
                    <a:solidFill>
                      <a:srgbClr val="A50021"/>
                    </a:solidFill>
                    <a:latin typeface="Century" panose="02040604050505020304" pitchFamily="18" charset="0"/>
                    <a:ea typeface="ＭＳ ゴシック" panose="020B0609070205080204" pitchFamily="49" charset="-128"/>
                  </a:rPr>
                  <a:t>構文解析の考え方</a:t>
                </a:r>
                <a:endParaRPr kumimoji="1" lang="en-US" altLang="ja-JP" sz="2400" dirty="0">
                  <a:latin typeface="Century" panose="02040604050505020304" pitchFamily="18" charset="0"/>
                  <a:ea typeface="ＭＳ ゴシック" panose="020B0609070205080204" pitchFamily="49" charset="-128"/>
                </a:endParaRPr>
              </a:p>
              <a:p>
                <a:pPr>
                  <a:lnSpc>
                    <a:spcPct val="125000"/>
                  </a:lnSpc>
                </a:pPr>
                <a:endParaRPr lang="en-US" altLang="ja-JP" sz="2000" dirty="0">
                  <a:solidFill>
                    <a:srgbClr val="0000FF"/>
                  </a:solidFill>
                  <a:latin typeface="Century" panose="02040604050505020304" pitchFamily="18" charset="0"/>
                  <a:ea typeface="ＭＳ ゴシック" panose="020B0609070205080204" pitchFamily="49" charset="-128"/>
                </a:endParaRPr>
              </a:p>
              <a:p>
                <a:pPr>
                  <a:lnSpc>
                    <a:spcPct val="125000"/>
                  </a:lnSpc>
                </a:pPr>
                <a:r>
                  <a:rPr lang="ja-JP" altLang="en-US" sz="2000" dirty="0">
                    <a:solidFill>
                      <a:srgbClr val="A50021"/>
                    </a:solidFill>
                    <a:latin typeface="Century" panose="02040604050505020304" pitchFamily="18" charset="0"/>
                    <a:ea typeface="ＭＳ ゴシック" panose="020B0609070205080204" pitchFamily="49" charset="-128"/>
                  </a:rPr>
                  <a:t>生成規則の例：</a:t>
                </a:r>
                <a:endParaRPr lang="en-US" altLang="ja-JP" sz="2000" dirty="0">
                  <a:solidFill>
                    <a:srgbClr val="A50021"/>
                  </a:solidFill>
                  <a:latin typeface="Century" panose="02040604050505020304" pitchFamily="18" charset="0"/>
                  <a:ea typeface="ＭＳ ゴシック" panose="020B0609070205080204" pitchFamily="49" charset="-128"/>
                </a:endParaRPr>
              </a:p>
              <a:p>
                <a:pPr>
                  <a:lnSpc>
                    <a:spcPct val="125000"/>
                  </a:lnSpc>
                </a:pPr>
                <a:endParaRPr lang="en-US" altLang="ja-JP" sz="2000" dirty="0">
                  <a:solidFill>
                    <a:srgbClr val="0000FF"/>
                  </a:solidFill>
                  <a:latin typeface="Century" panose="02040604050505020304" pitchFamily="18" charset="0"/>
                  <a:ea typeface="ＭＳ ゴシック" panose="020B0609070205080204" pitchFamily="49" charset="-128"/>
                </a:endParaRPr>
              </a:p>
              <a:p>
                <a:pPr>
                  <a:lnSpc>
                    <a:spcPct val="125000"/>
                  </a:lnSpc>
                </a:pPr>
                <a:endParaRPr lang="en-US" altLang="ja-JP" sz="2000" dirty="0">
                  <a:solidFill>
                    <a:srgbClr val="0000FF"/>
                  </a:solidFill>
                  <a:latin typeface="Century" panose="02040604050505020304" pitchFamily="18" charset="0"/>
                  <a:ea typeface="ＭＳ ゴシック" panose="020B0609070205080204" pitchFamily="49" charset="-128"/>
                </a:endParaRPr>
              </a:p>
              <a:p>
                <a:pPr>
                  <a:lnSpc>
                    <a:spcPct val="125000"/>
                  </a:lnSpc>
                </a:pPr>
                <a:endParaRPr lang="en-US" altLang="ja-JP" sz="2000" dirty="0">
                  <a:solidFill>
                    <a:srgbClr val="0000FF"/>
                  </a:solidFill>
                  <a:latin typeface="Century" panose="02040604050505020304" pitchFamily="18" charset="0"/>
                  <a:ea typeface="ＭＳ ゴシック" panose="020B0609070205080204" pitchFamily="49" charset="-128"/>
                </a:endParaRPr>
              </a:p>
              <a:p>
                <a:pPr>
                  <a:lnSpc>
                    <a:spcPct val="125000"/>
                  </a:lnSpc>
                </a:pPr>
                <a:endParaRPr lang="en-US" altLang="ja-JP" sz="2000" dirty="0">
                  <a:solidFill>
                    <a:srgbClr val="0000FF"/>
                  </a:solidFill>
                  <a:latin typeface="Century" panose="02040604050505020304" pitchFamily="18" charset="0"/>
                  <a:ea typeface="ＭＳ ゴシック" panose="020B0609070205080204" pitchFamily="49" charset="-128"/>
                </a:endParaRPr>
              </a:p>
              <a:p>
                <a:pPr>
                  <a:lnSpc>
                    <a:spcPct val="125000"/>
                  </a:lnSpc>
                </a:pPr>
                <a:r>
                  <a:rPr lang="ja-JP" altLang="en-US" sz="2000" dirty="0">
                    <a:solidFill>
                      <a:srgbClr val="0000FF"/>
                    </a:solidFill>
                    <a:latin typeface="Century" panose="02040604050505020304" pitchFamily="18" charset="0"/>
                    <a:ea typeface="ＭＳ ゴシック" panose="020B0609070205080204" pitchFamily="49" charset="-128"/>
                  </a:rPr>
                  <a:t>■ 後続記号集合：</a:t>
                </a:r>
                <a14:m>
                  <m:oMath xmlns:m="http://schemas.openxmlformats.org/officeDocument/2006/math">
                    <m:r>
                      <a:rPr lang="en-US" altLang="ja-JP" sz="2000" b="0" i="1" smtClean="0">
                        <a:solidFill>
                          <a:srgbClr val="0000FF"/>
                        </a:solidFill>
                        <a:latin typeface="Cambria Math" panose="02040503050406030204" pitchFamily="18" charset="0"/>
                        <a:ea typeface="ＭＳ ゴシック" panose="020B0609070205080204" pitchFamily="49" charset="-128"/>
                      </a:rPr>
                      <m:t>𝐹𝑜𝑙𝑙𝑜𝑤</m:t>
                    </m:r>
                    <m:r>
                      <a:rPr lang="en-US" altLang="ja-JP" sz="2000" b="0" i="1" smtClean="0">
                        <a:solidFill>
                          <a:srgbClr val="0000FF"/>
                        </a:solidFill>
                        <a:latin typeface="Cambria Math" panose="02040503050406030204" pitchFamily="18" charset="0"/>
                        <a:ea typeface="ＭＳ ゴシック" panose="020B0609070205080204" pitchFamily="49" charset="-128"/>
                      </a:rPr>
                      <m:t>(</m:t>
                    </m:r>
                    <m:r>
                      <a:rPr lang="en-US" altLang="ja-JP" sz="2000" b="0" i="1" smtClean="0">
                        <a:solidFill>
                          <a:srgbClr val="0000FF"/>
                        </a:solidFill>
                        <a:latin typeface="Cambria Math" panose="02040503050406030204" pitchFamily="18" charset="0"/>
                        <a:ea typeface="ＭＳ ゴシック" panose="020B0609070205080204" pitchFamily="49" charset="-128"/>
                      </a:rPr>
                      <m:t>𝐻</m:t>
                    </m:r>
                    <m:r>
                      <a:rPr lang="en-US" altLang="ja-JP" sz="2000" b="0" i="1" smtClean="0">
                        <a:solidFill>
                          <a:srgbClr val="0000FF"/>
                        </a:solidFill>
                        <a:latin typeface="Cambria Math" panose="02040503050406030204" pitchFamily="18" charset="0"/>
                        <a:ea typeface="ＭＳ ゴシック" panose="020B0609070205080204" pitchFamily="49" charset="-128"/>
                      </a:rPr>
                      <m:t>)</m:t>
                    </m:r>
                  </m:oMath>
                </a14:m>
                <a:endParaRPr kumimoji="1" lang="en-US" altLang="ja-JP" sz="2000" dirty="0">
                  <a:latin typeface="Century" panose="02040604050505020304" pitchFamily="18" charset="0"/>
                  <a:ea typeface="ＭＳ ゴシック" panose="020B0609070205080204" pitchFamily="49" charset="-128"/>
                </a:endParaRPr>
              </a:p>
              <a:p>
                <a:pPr marL="269875">
                  <a:lnSpc>
                    <a:spcPct val="125000"/>
                  </a:lnSpc>
                </a:pPr>
                <a:r>
                  <a:rPr lang="ja-JP" altLang="en-US" sz="2000" dirty="0">
                    <a:latin typeface="Century" panose="02040604050505020304" pitchFamily="18" charset="0"/>
                    <a:ea typeface="ＭＳ ゴシック" panose="020B0609070205080204" pitchFamily="49" charset="-128"/>
                  </a:rPr>
                  <a:t>各非終端記号</a:t>
                </a:r>
                <a14:m>
                  <m:oMath xmlns:m="http://schemas.openxmlformats.org/officeDocument/2006/math">
                    <m:r>
                      <a:rPr lang="en-US" altLang="ja-JP" sz="2000" b="0" i="1" smtClean="0">
                        <a:latin typeface="Cambria Math" panose="02040503050406030204" pitchFamily="18" charset="0"/>
                        <a:ea typeface="ＭＳ ゴシック" panose="020B0609070205080204" pitchFamily="49" charset="-128"/>
                      </a:rPr>
                      <m:t>𝐻</m:t>
                    </m:r>
                  </m:oMath>
                </a14:m>
                <a:r>
                  <a:rPr lang="ja-JP" altLang="en-US" sz="2000" dirty="0">
                    <a:latin typeface="Century" panose="02040604050505020304" pitchFamily="18" charset="0"/>
                    <a:ea typeface="ＭＳ ゴシック" panose="020B0609070205080204" pitchFamily="49" charset="-128"/>
                  </a:rPr>
                  <a:t>について，それの直後にくる可能性のある終端記号の集合</a:t>
                </a:r>
                <a:endParaRPr lang="en-US" altLang="ja-JP" sz="2000" dirty="0">
                  <a:solidFill>
                    <a:srgbClr val="A50021"/>
                  </a:solidFill>
                  <a:latin typeface="Century" panose="02040604050505020304" pitchFamily="18" charset="0"/>
                  <a:ea typeface="ＭＳ ゴシック" panose="020B0609070205080204" pitchFamily="49" charset="-128"/>
                </a:endParaRPr>
              </a:p>
              <a:p>
                <a:pPr>
                  <a:lnSpc>
                    <a:spcPct val="125000"/>
                  </a:lnSpc>
                </a:pPr>
                <a:endParaRPr lang="en-US" altLang="ja-JP" sz="800" dirty="0">
                  <a:solidFill>
                    <a:srgbClr val="A50021"/>
                  </a:solidFill>
                  <a:latin typeface="Century" panose="02040604050505020304" pitchFamily="18" charset="0"/>
                  <a:ea typeface="ＭＳ ゴシック" panose="020B0609070205080204" pitchFamily="49" charset="-128"/>
                </a:endParaRPr>
              </a:p>
              <a:p>
                <a:pPr>
                  <a:lnSpc>
                    <a:spcPct val="125000"/>
                  </a:lnSpc>
                </a:pPr>
                <a:r>
                  <a:rPr lang="ja-JP" altLang="en-US" sz="2000" dirty="0">
                    <a:solidFill>
                      <a:srgbClr val="A50021"/>
                    </a:solidFill>
                    <a:latin typeface="Century" panose="02040604050505020304" pitchFamily="18" charset="0"/>
                    <a:ea typeface="ＭＳ ゴシック" panose="020B0609070205080204" pitchFamily="49" charset="-128"/>
                  </a:rPr>
                  <a:t>＊例</a:t>
                </a:r>
                <a:endParaRPr lang="en-US" altLang="ja-JP" sz="2000" dirty="0">
                  <a:solidFill>
                    <a:srgbClr val="A50021"/>
                  </a:solidFill>
                  <a:latin typeface="Century" panose="02040604050505020304" pitchFamily="18" charset="0"/>
                  <a:ea typeface="ＭＳ ゴシック" panose="020B0609070205080204" pitchFamily="49" charset="-128"/>
                </a:endParaRPr>
              </a:p>
            </p:txBody>
          </p:sp>
        </mc:Choice>
        <mc:Fallback xmlns="">
          <p:sp>
            <p:nvSpPr>
              <p:cNvPr id="2" name="テキスト ボックス 1">
                <a:extLst>
                  <a:ext uri="{FF2B5EF4-FFF2-40B4-BE49-F238E27FC236}">
                    <a16:creationId xmlns:a16="http://schemas.microsoft.com/office/drawing/2014/main" id="{6F54AD37-400B-43C4-BE45-DEEFFC2A05BA}"/>
                  </a:ext>
                </a:extLst>
              </p:cNvPr>
              <p:cNvSpPr txBox="1">
                <a:spLocks noRot="1" noChangeAspect="1" noMove="1" noResize="1" noEditPoints="1" noAdjustHandles="1" noChangeArrowheads="1" noChangeShapeType="1" noTextEdit="1"/>
              </p:cNvSpPr>
              <p:nvPr/>
            </p:nvSpPr>
            <p:spPr>
              <a:xfrm>
                <a:off x="1007604" y="332656"/>
                <a:ext cx="7128792" cy="4512133"/>
              </a:xfrm>
              <a:prstGeom prst="rect">
                <a:avLst/>
              </a:prstGeom>
              <a:blipFill>
                <a:blip r:embed="rId2"/>
                <a:stretch>
                  <a:fillRect l="-1282" t="-541" b="-1216"/>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F37794F3-6837-418C-A9E6-882CADAA7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055" y="1340768"/>
            <a:ext cx="3619930" cy="1420354"/>
          </a:xfrm>
          <a:prstGeom prst="rect">
            <a:avLst/>
          </a:prstGeom>
          <a:effectLst>
            <a:outerShdw blurRad="50800" dist="38100" dir="2700000" algn="tl" rotWithShape="0">
              <a:prstClr val="black">
                <a:alpha val="40000"/>
              </a:prstClr>
            </a:outerShdw>
          </a:effectLst>
        </p:spPr>
      </p:pic>
      <p:pic>
        <p:nvPicPr>
          <p:cNvPr id="9" name="図 8">
            <a:extLst>
              <a:ext uri="{FF2B5EF4-FFF2-40B4-BE49-F238E27FC236}">
                <a16:creationId xmlns:a16="http://schemas.microsoft.com/office/drawing/2014/main" id="{831EF3E1-C855-4CBA-9F10-251ADCCEA3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458" y="4509120"/>
            <a:ext cx="2503194" cy="1512168"/>
          </a:xfrm>
          <a:prstGeom prst="rect">
            <a:avLst/>
          </a:prstGeom>
        </p:spPr>
      </p:pic>
      <p:sp>
        <p:nvSpPr>
          <p:cNvPr id="3" name="スライド番号プレースホルダー 2">
            <a:extLst>
              <a:ext uri="{FF2B5EF4-FFF2-40B4-BE49-F238E27FC236}">
                <a16:creationId xmlns:a16="http://schemas.microsoft.com/office/drawing/2014/main" id="{CC19B22E-B9E3-4BFF-901E-3F07E30010FE}"/>
              </a:ext>
            </a:extLst>
          </p:cNvPr>
          <p:cNvSpPr>
            <a:spLocks noGrp="1"/>
          </p:cNvSpPr>
          <p:nvPr>
            <p:ph type="sldNum" sz="quarter" idx="12"/>
          </p:nvPr>
        </p:nvSpPr>
        <p:spPr/>
        <p:txBody>
          <a:bodyPr/>
          <a:lstStyle/>
          <a:p>
            <a:fld id="{298ED2B0-D1F5-47FC-995F-367967ECAFA7}" type="slidenum">
              <a:rPr kumimoji="1" lang="ja-JP" altLang="en-US" smtClean="0"/>
              <a:pPr/>
              <a:t>4</a:t>
            </a:fld>
            <a:endParaRPr kumimoji="1" lang="ja-JP" altLang="en-US"/>
          </a:p>
        </p:txBody>
      </p:sp>
    </p:spTree>
    <p:extLst>
      <p:ext uri="{BB962C8B-B14F-4D97-AF65-F5344CB8AC3E}">
        <p14:creationId xmlns:p14="http://schemas.microsoft.com/office/powerpoint/2010/main" val="182436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F95675E1-894C-4F19-A575-70BF93D66301}"/>
              </a:ext>
            </a:extLst>
          </p:cNvPr>
          <p:cNvGrpSpPr/>
          <p:nvPr/>
        </p:nvGrpSpPr>
        <p:grpSpPr>
          <a:xfrm>
            <a:off x="971600" y="459917"/>
            <a:ext cx="7128792" cy="6021306"/>
            <a:chOff x="971600" y="459917"/>
            <a:chExt cx="7128792" cy="6021306"/>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F54AD37-400B-43C4-BE45-DEEFFC2A05BA}"/>
                    </a:ext>
                  </a:extLst>
                </p:cNvPr>
                <p:cNvSpPr txBox="1"/>
                <p:nvPr/>
              </p:nvSpPr>
              <p:spPr>
                <a:xfrm>
                  <a:off x="971600" y="459917"/>
                  <a:ext cx="7128792" cy="4133567"/>
                </a:xfrm>
                <a:prstGeom prst="rect">
                  <a:avLst/>
                </a:prstGeom>
                <a:noFill/>
              </p:spPr>
              <p:txBody>
                <a:bodyPr wrap="square" rtlCol="0">
                  <a:spAutoFit/>
                </a:bodyPr>
                <a:lstStyle/>
                <a:p>
                  <a:pPr>
                    <a:lnSpc>
                      <a:spcPct val="125000"/>
                    </a:lnSpc>
                  </a:pPr>
                  <a:r>
                    <a:rPr lang="ja-JP" altLang="en-US" sz="2000" dirty="0">
                      <a:solidFill>
                        <a:srgbClr val="0000FF"/>
                      </a:solidFill>
                      <a:latin typeface="Century" panose="02040604050505020304" pitchFamily="18" charset="0"/>
                      <a:ea typeface="ＭＳ ゴシック" panose="020B0609070205080204" pitchFamily="49" charset="-128"/>
                    </a:rPr>
                    <a:t>■ </a:t>
                  </a:r>
                  <a:r>
                    <a:rPr lang="en-US" altLang="ja-JP" sz="2000" dirty="0">
                      <a:solidFill>
                        <a:srgbClr val="0000FF"/>
                      </a:solidFill>
                      <a:latin typeface="Century" panose="02040604050505020304" pitchFamily="18" charset="0"/>
                      <a:ea typeface="ＭＳ ゴシック" panose="020B0609070205080204" pitchFamily="49" charset="-128"/>
                    </a:rPr>
                    <a:t>LR</a:t>
                  </a:r>
                  <a:r>
                    <a:rPr lang="ja-JP" altLang="en-US" sz="2000" dirty="0">
                      <a:solidFill>
                        <a:srgbClr val="0000FF"/>
                      </a:solidFill>
                      <a:latin typeface="Century" panose="02040604050505020304" pitchFamily="18" charset="0"/>
                      <a:ea typeface="ＭＳ ゴシック" panose="020B0609070205080204" pitchFamily="49" charset="-128"/>
                    </a:rPr>
                    <a:t>項目</a:t>
                  </a:r>
                  <a:endParaRPr lang="en-US" altLang="ja-JP" sz="2000" dirty="0">
                    <a:solidFill>
                      <a:srgbClr val="0000FF"/>
                    </a:solidFill>
                    <a:latin typeface="Century" panose="02040604050505020304" pitchFamily="18" charset="0"/>
                    <a:ea typeface="ＭＳ ゴシック" panose="020B0609070205080204" pitchFamily="49" charset="-128"/>
                  </a:endParaRPr>
                </a:p>
                <a:p>
                  <a:pPr marL="269875">
                    <a:lnSpc>
                      <a:spcPct val="125000"/>
                    </a:lnSpc>
                  </a:pPr>
                  <a:r>
                    <a:rPr lang="ja-JP" altLang="en-US" sz="2000" dirty="0">
                      <a:latin typeface="Century" panose="02040604050505020304" pitchFamily="18" charset="0"/>
                      <a:ea typeface="ＭＳ ゴシック" panose="020B0609070205080204" pitchFamily="49" charset="-128"/>
                    </a:rPr>
                    <a:t>生成規則に現在までに処理した時点を示す「・」（</a:t>
                  </a:r>
                  <a:r>
                    <a:rPr lang="en-US" altLang="ja-JP" sz="2000" dirty="0">
                      <a:latin typeface="Century" panose="02040604050505020304" pitchFamily="18" charset="0"/>
                      <a:ea typeface="ＭＳ ゴシック" panose="020B0609070205080204" pitchFamily="49" charset="-128"/>
                    </a:rPr>
                    <a:t>LR</a:t>
                  </a:r>
                  <a:r>
                    <a:rPr lang="ja-JP" altLang="en-US" sz="2000" dirty="0">
                      <a:latin typeface="Century" panose="02040604050505020304" pitchFamily="18" charset="0"/>
                      <a:ea typeface="ＭＳ ゴシック" panose="020B0609070205080204" pitchFamily="49" charset="-128"/>
                    </a:rPr>
                    <a:t>マーカー）を付加したもの</a:t>
                  </a:r>
                  <a:endParaRPr lang="en-US" altLang="ja-JP" sz="2000" dirty="0">
                    <a:latin typeface="Century" panose="02040604050505020304" pitchFamily="18" charset="0"/>
                    <a:ea typeface="ＭＳ ゴシック" panose="020B0609070205080204" pitchFamily="49" charset="-128"/>
                  </a:endParaRPr>
                </a:p>
                <a:p>
                  <a:pPr>
                    <a:lnSpc>
                      <a:spcPct val="125000"/>
                    </a:lnSpc>
                  </a:pPr>
                  <a:endParaRPr lang="en-US" altLang="ja-JP" dirty="0">
                    <a:solidFill>
                      <a:srgbClr val="0000FF"/>
                    </a:solidFill>
                    <a:latin typeface="Century" panose="02040604050505020304" pitchFamily="18" charset="0"/>
                    <a:ea typeface="ＭＳ ゴシック" panose="020B0609070205080204" pitchFamily="49" charset="-128"/>
                  </a:endParaRPr>
                </a:p>
                <a:p>
                  <a:pPr>
                    <a:lnSpc>
                      <a:spcPct val="125000"/>
                    </a:lnSpc>
                  </a:pPr>
                  <a:r>
                    <a:rPr lang="ja-JP" altLang="en-US" sz="2000" dirty="0">
                      <a:solidFill>
                        <a:srgbClr val="0000FF"/>
                      </a:solidFill>
                      <a:latin typeface="Century" panose="02040604050505020304" pitchFamily="18" charset="0"/>
                      <a:ea typeface="ＭＳ ゴシック" panose="020B0609070205080204" pitchFamily="49" charset="-128"/>
                    </a:rPr>
                    <a:t>■ </a:t>
                  </a:r>
                  <a:r>
                    <a:rPr lang="en-US" altLang="ja-JP" sz="2000" dirty="0">
                      <a:solidFill>
                        <a:srgbClr val="0000FF"/>
                      </a:solidFill>
                      <a:latin typeface="Century" panose="02040604050505020304" pitchFamily="18" charset="0"/>
                      <a:ea typeface="ＭＳ ゴシック" panose="020B0609070205080204" pitchFamily="49" charset="-128"/>
                    </a:rPr>
                    <a:t>LR</a:t>
                  </a:r>
                  <a:r>
                    <a:rPr lang="ja-JP" altLang="en-US" sz="2000" dirty="0">
                      <a:solidFill>
                        <a:srgbClr val="0000FF"/>
                      </a:solidFill>
                      <a:latin typeface="Century" panose="02040604050505020304" pitchFamily="18" charset="0"/>
                      <a:ea typeface="ＭＳ ゴシック" panose="020B0609070205080204" pitchFamily="49" charset="-128"/>
                    </a:rPr>
                    <a:t>項目集合</a:t>
                  </a:r>
                  <a:r>
                    <a:rPr lang="en-US" altLang="ja-JP" sz="2000" i="1" dirty="0">
                      <a:solidFill>
                        <a:srgbClr val="0000FF"/>
                      </a:solidFill>
                      <a:latin typeface="Century" panose="02040604050505020304" pitchFamily="18" charset="0"/>
                      <a:ea typeface="ＭＳ ゴシック" panose="020B0609070205080204" pitchFamily="49" charset="-128"/>
                    </a:rPr>
                    <a:t>A</a:t>
                  </a:r>
                  <a:r>
                    <a:rPr lang="ja-JP" altLang="en-US" sz="2000" dirty="0">
                      <a:solidFill>
                        <a:srgbClr val="0000FF"/>
                      </a:solidFill>
                      <a:latin typeface="Century" panose="02040604050505020304" pitchFamily="18" charset="0"/>
                      <a:ea typeface="ＭＳ ゴシック" panose="020B0609070205080204" pitchFamily="49" charset="-128"/>
                    </a:rPr>
                    <a:t>の閉包：</a:t>
                  </a:r>
                  <a14:m>
                    <m:oMath xmlns:m="http://schemas.openxmlformats.org/officeDocument/2006/math">
                      <m:r>
                        <a:rPr lang="en-US" altLang="ja-JP" sz="2000" b="0" i="1" smtClean="0">
                          <a:solidFill>
                            <a:srgbClr val="0000FF"/>
                          </a:solidFill>
                          <a:latin typeface="Cambria Math" panose="02040503050406030204" pitchFamily="18" charset="0"/>
                          <a:ea typeface="ＭＳ ゴシック" panose="020B0609070205080204" pitchFamily="49" charset="-128"/>
                        </a:rPr>
                        <m:t>𝑐𝑙𝑜𝑠𝑢𝑟𝑒</m:t>
                      </m:r>
                      <m:r>
                        <a:rPr lang="en-US" altLang="ja-JP" sz="2000" b="0" i="1" smtClean="0">
                          <a:solidFill>
                            <a:srgbClr val="0000FF"/>
                          </a:solidFill>
                          <a:latin typeface="Cambria Math" panose="02040503050406030204" pitchFamily="18" charset="0"/>
                          <a:ea typeface="ＭＳ ゴシック" panose="020B0609070205080204" pitchFamily="49" charset="-128"/>
                        </a:rPr>
                        <m:t>(</m:t>
                      </m:r>
                      <m:r>
                        <a:rPr lang="en-US" altLang="ja-JP" sz="2000" b="0" i="1" smtClean="0">
                          <a:solidFill>
                            <a:srgbClr val="0000FF"/>
                          </a:solidFill>
                          <a:latin typeface="Cambria Math" panose="02040503050406030204" pitchFamily="18" charset="0"/>
                          <a:ea typeface="ＭＳ ゴシック" panose="020B0609070205080204" pitchFamily="49" charset="-128"/>
                        </a:rPr>
                        <m:t>𝐴</m:t>
                      </m:r>
                      <m:r>
                        <a:rPr lang="en-US" altLang="ja-JP" sz="2000" b="0" i="1" smtClean="0">
                          <a:solidFill>
                            <a:srgbClr val="0000FF"/>
                          </a:solidFill>
                          <a:latin typeface="Cambria Math" panose="02040503050406030204" pitchFamily="18" charset="0"/>
                          <a:ea typeface="ＭＳ ゴシック" panose="020B0609070205080204" pitchFamily="49" charset="-128"/>
                        </a:rPr>
                        <m:t>)</m:t>
                      </m:r>
                    </m:oMath>
                  </a14:m>
                  <a:endParaRPr kumimoji="1" lang="en-US" altLang="ja-JP" sz="2000" dirty="0">
                    <a:latin typeface="Century" panose="02040604050505020304" pitchFamily="18" charset="0"/>
                    <a:ea typeface="ＭＳ ゴシック" panose="020B0609070205080204" pitchFamily="49" charset="-128"/>
                  </a:endParaRPr>
                </a:p>
                <a:p>
                  <a:pPr marL="269875" defTabSz="909638">
                    <a:lnSpc>
                      <a:spcPct val="125000"/>
                    </a:lnSpc>
                    <a:tabLst>
                      <a:tab pos="6904038" algn="l"/>
                    </a:tabLst>
                  </a:pPr>
                  <a:r>
                    <a:rPr lang="en-US" altLang="ja-JP" sz="2000" i="1" dirty="0">
                      <a:latin typeface="Century" panose="02040604050505020304" pitchFamily="18" charset="0"/>
                      <a:ea typeface="ＭＳ ゴシック" panose="020B0609070205080204" pitchFamily="49" charset="-128"/>
                    </a:rPr>
                    <a:t>A</a:t>
                  </a:r>
                  <a:r>
                    <a:rPr lang="ja-JP" altLang="en-US" sz="2000" dirty="0">
                      <a:latin typeface="Century" panose="02040604050505020304" pitchFamily="18" charset="0"/>
                      <a:ea typeface="ＭＳ ゴシック" panose="020B0609070205080204" pitchFamily="49" charset="-128"/>
                    </a:rPr>
                    <a:t>に含まれる任意の</a:t>
                  </a:r>
                  <a:r>
                    <a:rPr lang="en-US" altLang="ja-JP" sz="2000" dirty="0">
                      <a:latin typeface="Century" panose="02040604050505020304" pitchFamily="18" charset="0"/>
                      <a:ea typeface="ＭＳ ゴシック" panose="020B0609070205080204" pitchFamily="49" charset="-128"/>
                    </a:rPr>
                    <a:t>LR</a:t>
                  </a:r>
                  <a:r>
                    <a:rPr lang="ja-JP" altLang="en-US" sz="2000" dirty="0">
                      <a:latin typeface="Century" panose="02040604050505020304" pitchFamily="18" charset="0"/>
                      <a:ea typeface="ＭＳ ゴシック" panose="020B0609070205080204" pitchFamily="49" charset="-128"/>
                    </a:rPr>
                    <a:t>項目において，・のすぐ右にある記号が非終端記号の場合，その非終端記号からの生成規則</a:t>
                  </a:r>
                  <a:endParaRPr lang="en-US" altLang="ja-JP" sz="2000" dirty="0">
                    <a:latin typeface="Century" panose="02040604050505020304" pitchFamily="18" charset="0"/>
                    <a:ea typeface="ＭＳ ゴシック" panose="020B0609070205080204" pitchFamily="49" charset="-128"/>
                  </a:endParaRPr>
                </a:p>
                <a:p>
                  <a:pPr marL="269875" defTabSz="909638">
                    <a:lnSpc>
                      <a:spcPct val="125000"/>
                    </a:lnSpc>
                    <a:tabLst>
                      <a:tab pos="6904038" algn="l"/>
                    </a:tabLst>
                  </a:pPr>
                  <a:r>
                    <a:rPr lang="ja-JP" altLang="en-US" sz="2000" dirty="0">
                      <a:latin typeface="Century" panose="02040604050505020304" pitchFamily="18" charset="0"/>
                      <a:ea typeface="ＭＳ ゴシック" panose="020B0609070205080204" pitchFamily="49" charset="-128"/>
                    </a:rPr>
                    <a:t>で・を右辺の最左部においたすべての</a:t>
                  </a:r>
                  <a:r>
                    <a:rPr lang="en-US" altLang="ja-JP" sz="2000" dirty="0">
                      <a:latin typeface="Century" panose="02040604050505020304" pitchFamily="18" charset="0"/>
                      <a:ea typeface="ＭＳ ゴシック" panose="020B0609070205080204" pitchFamily="49" charset="-128"/>
                    </a:rPr>
                    <a:t>LR</a:t>
                  </a:r>
                  <a:r>
                    <a:rPr lang="ja-JP" altLang="en-US" sz="2000" dirty="0">
                      <a:latin typeface="Century" panose="02040604050505020304" pitchFamily="18" charset="0"/>
                      <a:ea typeface="ＭＳ ゴシック" panose="020B0609070205080204" pitchFamily="49" charset="-128"/>
                    </a:rPr>
                    <a:t>項目を含む集合</a:t>
                  </a:r>
                  <a:endParaRPr lang="en-US" altLang="ja-JP" sz="2000" dirty="0">
                    <a:solidFill>
                      <a:srgbClr val="A50021"/>
                    </a:solidFill>
                    <a:latin typeface="Century" panose="02040604050505020304" pitchFamily="18" charset="0"/>
                    <a:ea typeface="ＭＳ ゴシック" panose="020B0609070205080204" pitchFamily="49" charset="-128"/>
                  </a:endParaRPr>
                </a:p>
                <a:p>
                  <a:pPr marL="269875" indent="-269875" defTabSz="909638">
                    <a:lnSpc>
                      <a:spcPct val="125000"/>
                    </a:lnSpc>
                    <a:tabLst>
                      <a:tab pos="6904038" algn="l"/>
                    </a:tabLst>
                  </a:pPr>
                  <a:endParaRPr lang="en-US" altLang="ja-JP" dirty="0">
                    <a:solidFill>
                      <a:srgbClr val="A50021"/>
                    </a:solidFill>
                    <a:latin typeface="Century" panose="02040604050505020304" pitchFamily="18" charset="0"/>
                    <a:ea typeface="ＭＳ ゴシック" panose="020B0609070205080204" pitchFamily="49" charset="-128"/>
                  </a:endParaRPr>
                </a:p>
                <a:p>
                  <a:pPr marL="269875" indent="-269875" defTabSz="909638">
                    <a:lnSpc>
                      <a:spcPct val="125000"/>
                    </a:lnSpc>
                    <a:tabLst>
                      <a:tab pos="6904038" algn="l"/>
                    </a:tabLst>
                  </a:pPr>
                  <a:r>
                    <a:rPr lang="ja-JP" altLang="en-US" dirty="0">
                      <a:solidFill>
                        <a:srgbClr val="A50021"/>
                      </a:solidFill>
                      <a:latin typeface="Century" panose="02040604050505020304" pitchFamily="18" charset="0"/>
                      <a:ea typeface="ＭＳ ゴシック" panose="020B0609070205080204" pitchFamily="49" charset="-128"/>
                    </a:rPr>
                    <a:t>＊例　　　　　　　　　　＊例</a:t>
                  </a:r>
                  <a:endParaRPr lang="en-US" altLang="ja-JP" dirty="0">
                    <a:solidFill>
                      <a:srgbClr val="A50021"/>
                    </a:solidFill>
                    <a:latin typeface="Century" panose="02040604050505020304" pitchFamily="18" charset="0"/>
                    <a:ea typeface="ＭＳ ゴシック" panose="020B0609070205080204" pitchFamily="49" charset="-128"/>
                  </a:endParaRPr>
                </a:p>
                <a:p>
                  <a:pPr marL="269875" indent="-269875" defTabSz="909638">
                    <a:lnSpc>
                      <a:spcPct val="125000"/>
                    </a:lnSpc>
                    <a:tabLst>
                      <a:tab pos="6904038" algn="l"/>
                    </a:tabLst>
                  </a:pPr>
                  <a:endParaRPr lang="en-US" altLang="ja-JP" dirty="0">
                    <a:solidFill>
                      <a:srgbClr val="A50021"/>
                    </a:solidFill>
                    <a:latin typeface="Century" panose="02040604050505020304" pitchFamily="18" charset="0"/>
                    <a:ea typeface="ＭＳ ゴシック" panose="020B0609070205080204" pitchFamily="49" charset="-128"/>
                  </a:endParaRPr>
                </a:p>
              </p:txBody>
            </p:sp>
          </mc:Choice>
          <mc:Fallback xmlns="">
            <p:sp>
              <p:nvSpPr>
                <p:cNvPr id="2" name="テキスト ボックス 1">
                  <a:extLst>
                    <a:ext uri="{FF2B5EF4-FFF2-40B4-BE49-F238E27FC236}">
                      <a16:creationId xmlns:a16="http://schemas.microsoft.com/office/drawing/2014/main" id="{6F54AD37-400B-43C4-BE45-DEEFFC2A05BA}"/>
                    </a:ext>
                  </a:extLst>
                </p:cNvPr>
                <p:cNvSpPr txBox="1">
                  <a:spLocks noRot="1" noChangeAspect="1" noMove="1" noResize="1" noEditPoints="1" noAdjustHandles="1" noChangeArrowheads="1" noChangeShapeType="1" noTextEdit="1"/>
                </p:cNvSpPr>
                <p:nvPr/>
              </p:nvSpPr>
              <p:spPr>
                <a:xfrm>
                  <a:off x="971600" y="459917"/>
                  <a:ext cx="7128792" cy="4133567"/>
                </a:xfrm>
                <a:prstGeom prst="rect">
                  <a:avLst/>
                </a:prstGeom>
                <a:blipFill>
                  <a:blip r:embed="rId2"/>
                  <a:stretch>
                    <a:fillRect l="-855" t="-147" r="-513"/>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5C12219E-F3D9-4CED-A871-A96CC1E6C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861048"/>
              <a:ext cx="1529650" cy="1512168"/>
            </a:xfrm>
            <a:prstGeom prst="rect">
              <a:avLst/>
            </a:prstGeom>
          </p:spPr>
        </p:pic>
        <p:pic>
          <p:nvPicPr>
            <p:cNvPr id="6" name="図 5">
              <a:extLst>
                <a:ext uri="{FF2B5EF4-FFF2-40B4-BE49-F238E27FC236}">
                  <a16:creationId xmlns:a16="http://schemas.microsoft.com/office/drawing/2014/main" id="{53AD7992-B5C0-43D6-A616-AE6894731D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130" y="3789040"/>
              <a:ext cx="3601462" cy="2692183"/>
            </a:xfrm>
            <a:prstGeom prst="rect">
              <a:avLst/>
            </a:prstGeom>
          </p:spPr>
        </p:pic>
      </p:grpSp>
      <p:sp>
        <p:nvSpPr>
          <p:cNvPr id="3" name="スライド番号プレースホルダー 2">
            <a:extLst>
              <a:ext uri="{FF2B5EF4-FFF2-40B4-BE49-F238E27FC236}">
                <a16:creationId xmlns:a16="http://schemas.microsoft.com/office/drawing/2014/main" id="{111907CE-5B89-4793-9C8B-AD08CDD41AB1}"/>
              </a:ext>
            </a:extLst>
          </p:cNvPr>
          <p:cNvSpPr>
            <a:spLocks noGrp="1"/>
          </p:cNvSpPr>
          <p:nvPr>
            <p:ph type="sldNum" sz="quarter" idx="12"/>
          </p:nvPr>
        </p:nvSpPr>
        <p:spPr/>
        <p:txBody>
          <a:bodyPr/>
          <a:lstStyle/>
          <a:p>
            <a:fld id="{298ED2B0-D1F5-47FC-995F-367967ECAFA7}" type="slidenum">
              <a:rPr kumimoji="1" lang="ja-JP" altLang="en-US" smtClean="0"/>
              <a:pPr/>
              <a:t>5</a:t>
            </a:fld>
            <a:endParaRPr kumimoji="1" lang="ja-JP" altLang="en-US"/>
          </a:p>
        </p:txBody>
      </p:sp>
    </p:spTree>
    <p:extLst>
      <p:ext uri="{BB962C8B-B14F-4D97-AF65-F5344CB8AC3E}">
        <p14:creationId xmlns:p14="http://schemas.microsoft.com/office/powerpoint/2010/main" val="85330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F54AD37-400B-43C4-BE45-DEEFFC2A05BA}"/>
                  </a:ext>
                </a:extLst>
              </p:cNvPr>
              <p:cNvSpPr txBox="1"/>
              <p:nvPr/>
            </p:nvSpPr>
            <p:spPr>
              <a:xfrm>
                <a:off x="1043608" y="836712"/>
                <a:ext cx="6912768" cy="5112425"/>
              </a:xfrm>
              <a:prstGeom prst="rect">
                <a:avLst/>
              </a:prstGeom>
              <a:noFill/>
            </p:spPr>
            <p:txBody>
              <a:bodyPr wrap="square" rtlCol="0">
                <a:spAutoFit/>
              </a:bodyPr>
              <a:lstStyle/>
              <a:p>
                <a:pPr>
                  <a:lnSpc>
                    <a:spcPct val="125000"/>
                  </a:lnSpc>
                </a:pPr>
                <a:r>
                  <a:rPr lang="ja-JP" altLang="en-US" sz="2000" dirty="0">
                    <a:solidFill>
                      <a:srgbClr val="0000FF"/>
                    </a:solidFill>
                    <a:latin typeface="Century" panose="02040604050505020304" pitchFamily="18" charset="0"/>
                    <a:ea typeface="ＭＳ ゴシック" panose="020B0609070205080204" pitchFamily="49" charset="-128"/>
                  </a:rPr>
                  <a:t>■ 正規項目集合</a:t>
                </a:r>
                <a:endParaRPr lang="en-US" altLang="ja-JP" sz="2000" dirty="0">
                  <a:solidFill>
                    <a:srgbClr val="0000FF"/>
                  </a:solidFill>
                  <a:latin typeface="Century" panose="02040604050505020304" pitchFamily="18" charset="0"/>
                  <a:ea typeface="ＭＳ ゴシック" panose="020B0609070205080204" pitchFamily="49" charset="-128"/>
                </a:endParaRPr>
              </a:p>
              <a:p>
                <a:pPr marL="269875">
                  <a:lnSpc>
                    <a:spcPct val="125000"/>
                  </a:lnSpc>
                </a:pPr>
                <a:r>
                  <a:rPr lang="ja-JP" altLang="en-US" sz="2000" dirty="0">
                    <a:latin typeface="Century" panose="02040604050505020304" pitchFamily="18" charset="0"/>
                    <a:ea typeface="ＭＳ ゴシック" panose="020B0609070205080204" pitchFamily="49" charset="-128"/>
                  </a:rPr>
                  <a:t>開始記号から始めて，次のように作られる項目集合を</a:t>
                </a:r>
                <a:r>
                  <a:rPr lang="ja-JP" altLang="en-US" sz="2000" dirty="0">
                    <a:solidFill>
                      <a:srgbClr val="A50021"/>
                    </a:solidFill>
                    <a:latin typeface="Century" panose="02040604050505020304" pitchFamily="18" charset="0"/>
                    <a:ea typeface="ＭＳ ゴシック" panose="020B0609070205080204" pitchFamily="49" charset="-128"/>
                  </a:rPr>
                  <a:t>正規項目集合</a:t>
                </a:r>
                <a:r>
                  <a:rPr lang="ja-JP" altLang="en-US" sz="2000" dirty="0">
                    <a:latin typeface="Century" panose="02040604050505020304" pitchFamily="18" charset="0"/>
                    <a:ea typeface="ＭＳ ゴシック" panose="020B0609070205080204" pitchFamily="49" charset="-128"/>
                  </a:rPr>
                  <a:t>という．</a:t>
                </a:r>
                <a:endParaRPr lang="en-US" altLang="ja-JP" sz="2000" dirty="0">
                  <a:latin typeface="Century" panose="02040604050505020304" pitchFamily="18" charset="0"/>
                  <a:ea typeface="ＭＳ ゴシック" panose="020B0609070205080204" pitchFamily="49" charset="-128"/>
                </a:endParaRPr>
              </a:p>
              <a:p>
                <a:pPr marL="623888" indent="-354013">
                  <a:lnSpc>
                    <a:spcPct val="125000"/>
                  </a:lnSpc>
                </a:pPr>
                <a:r>
                  <a:rPr lang="en-US" altLang="ja-JP" sz="2000" dirty="0">
                    <a:latin typeface="Century" panose="02040604050505020304" pitchFamily="18" charset="0"/>
                    <a:ea typeface="ＭＳ ゴシック" panose="020B0609070205080204" pitchFamily="49" charset="-128"/>
                  </a:rPr>
                  <a:t>(1) </a:t>
                </a:r>
                <a:r>
                  <a:rPr lang="ja-JP" altLang="en-US" sz="2000" dirty="0">
                    <a:latin typeface="Century" panose="02040604050505020304" pitchFamily="18" charset="0"/>
                    <a:ea typeface="ＭＳ ゴシック" panose="020B0609070205080204" pitchFamily="49" charset="-128"/>
                  </a:rPr>
                  <a:t>開始記号をもつ生成規則の右辺の左端に・をおいた項目だけから作られる項目集合の閉包を</a:t>
                </a:r>
                <a14:m>
                  <m:oMath xmlns:m="http://schemas.openxmlformats.org/officeDocument/2006/math">
                    <m:sSub>
                      <m:sSubPr>
                        <m:ctrlPr>
                          <a:rPr lang="en-US" altLang="ja-JP" sz="2000" i="1" smtClean="0">
                            <a:latin typeface="Cambria Math" panose="02040503050406030204" pitchFamily="18" charset="0"/>
                            <a:ea typeface="ＭＳ ゴシック" panose="020B0609070205080204" pitchFamily="49" charset="-128"/>
                          </a:rPr>
                        </m:ctrlPr>
                      </m:sSubPr>
                      <m:e>
                        <m:r>
                          <a:rPr lang="en-US" altLang="ja-JP" sz="2000" b="0" i="1" smtClean="0">
                            <a:latin typeface="Cambria Math" panose="02040503050406030204" pitchFamily="18" charset="0"/>
                            <a:ea typeface="ＭＳ ゴシック" panose="020B0609070205080204" pitchFamily="49" charset="-128"/>
                          </a:rPr>
                          <m:t>𝐼</m:t>
                        </m:r>
                      </m:e>
                      <m:sub>
                        <m:r>
                          <a:rPr lang="en-US" altLang="ja-JP" sz="2000" b="0" i="1" smtClean="0">
                            <a:latin typeface="Cambria Math" panose="02040503050406030204" pitchFamily="18" charset="0"/>
                            <a:ea typeface="ＭＳ ゴシック" panose="020B0609070205080204" pitchFamily="49" charset="-128"/>
                          </a:rPr>
                          <m:t>0</m:t>
                        </m:r>
                      </m:sub>
                    </m:sSub>
                    <m:r>
                      <a:rPr lang="ja-JP" altLang="en-US" sz="2000" i="1">
                        <a:latin typeface="Cambria Math" panose="02040503050406030204" pitchFamily="18" charset="0"/>
                        <a:ea typeface="ＭＳ ゴシック" panose="020B0609070205080204" pitchFamily="49" charset="-128"/>
                      </a:rPr>
                      <m:t>と</m:t>
                    </m:r>
                  </m:oMath>
                </a14:m>
                <a:r>
                  <a:rPr lang="ja-JP" altLang="en-US" sz="2000" dirty="0">
                    <a:latin typeface="Century" panose="02040604050505020304" pitchFamily="18" charset="0"/>
                    <a:ea typeface="ＭＳ ゴシック" panose="020B0609070205080204" pitchFamily="49" charset="-128"/>
                  </a:rPr>
                  <a:t>する．</a:t>
                </a:r>
                <a:r>
                  <a:rPr lang="en-US" altLang="ja-JP" sz="2000" dirty="0">
                    <a:ea typeface="ＭＳ ゴシック" panose="020B0609070205080204" pitchFamily="49" charset="-128"/>
                  </a:rPr>
                  <a:t> </a:t>
                </a:r>
                <a14:m>
                  <m:oMath xmlns:m="http://schemas.openxmlformats.org/officeDocument/2006/math">
                    <m:sSub>
                      <m:sSubPr>
                        <m:ctrlPr>
                          <a:rPr lang="en-US" altLang="ja-JP" sz="2000" i="1">
                            <a:latin typeface="Cambria Math" panose="02040503050406030204" pitchFamily="18" charset="0"/>
                            <a:ea typeface="ＭＳ ゴシック" panose="020B0609070205080204" pitchFamily="49" charset="-128"/>
                          </a:rPr>
                        </m:ctrlPr>
                      </m:sSubPr>
                      <m:e>
                        <m:r>
                          <a:rPr lang="en-US" altLang="ja-JP" sz="2000" i="1">
                            <a:latin typeface="Cambria Math" panose="02040503050406030204" pitchFamily="18" charset="0"/>
                            <a:ea typeface="ＭＳ ゴシック" panose="020B0609070205080204" pitchFamily="49" charset="-128"/>
                          </a:rPr>
                          <m:t>𝐼</m:t>
                        </m:r>
                      </m:e>
                      <m:sub>
                        <m:r>
                          <a:rPr lang="en-US" altLang="ja-JP" sz="2000" i="1">
                            <a:latin typeface="Cambria Math" panose="02040503050406030204" pitchFamily="18" charset="0"/>
                            <a:ea typeface="ＭＳ ゴシック" panose="020B0609070205080204" pitchFamily="49" charset="-128"/>
                          </a:rPr>
                          <m:t>0</m:t>
                        </m:r>
                      </m:sub>
                    </m:sSub>
                  </m:oMath>
                </a14:m>
                <a:r>
                  <a:rPr lang="ja-JP" altLang="en-US" sz="2000" dirty="0">
                    <a:latin typeface="Century" panose="02040604050505020304" pitchFamily="18" charset="0"/>
                    <a:ea typeface="ＭＳ ゴシック" panose="020B0609070205080204" pitchFamily="49" charset="-128"/>
                  </a:rPr>
                  <a:t>はまったくトークンを処理していない状態を表す．</a:t>
                </a:r>
                <a:endParaRPr lang="en-US" altLang="ja-JP" sz="2000" dirty="0">
                  <a:latin typeface="Century" panose="02040604050505020304" pitchFamily="18" charset="0"/>
                  <a:ea typeface="ＭＳ ゴシック" panose="020B0609070205080204" pitchFamily="49" charset="-128"/>
                </a:endParaRPr>
              </a:p>
              <a:p>
                <a:pPr marL="623888" indent="-354013">
                  <a:lnSpc>
                    <a:spcPct val="125000"/>
                  </a:lnSpc>
                </a:pPr>
                <a:r>
                  <a:rPr lang="en-US" altLang="ja-JP" sz="2000" dirty="0">
                    <a:latin typeface="Century" panose="02040604050505020304" pitchFamily="18" charset="0"/>
                    <a:ea typeface="ＭＳ ゴシック" panose="020B0609070205080204" pitchFamily="49" charset="-128"/>
                  </a:rPr>
                  <a:t>(2) </a:t>
                </a:r>
                <a14:m>
                  <m:oMath xmlns:m="http://schemas.openxmlformats.org/officeDocument/2006/math">
                    <m:sSub>
                      <m:sSubPr>
                        <m:ctrlPr>
                          <a:rPr lang="en-US" altLang="ja-JP" sz="2000" i="1" smtClean="0">
                            <a:latin typeface="Cambria Math" panose="02040503050406030204" pitchFamily="18" charset="0"/>
                            <a:ea typeface="ＭＳ ゴシック" panose="020B0609070205080204" pitchFamily="49" charset="-128"/>
                          </a:rPr>
                        </m:ctrlPr>
                      </m:sSubPr>
                      <m:e>
                        <m:r>
                          <a:rPr lang="en-US" altLang="ja-JP" sz="2000" b="0" i="1" smtClean="0">
                            <a:latin typeface="Cambria Math" panose="02040503050406030204" pitchFamily="18" charset="0"/>
                            <a:ea typeface="ＭＳ ゴシック" panose="020B0609070205080204" pitchFamily="49" charset="-128"/>
                          </a:rPr>
                          <m:t>𝐼</m:t>
                        </m:r>
                      </m:e>
                      <m:sub>
                        <m:r>
                          <a:rPr lang="en-US" altLang="ja-JP" sz="2000" b="0" i="1" smtClean="0">
                            <a:latin typeface="Cambria Math" panose="02040503050406030204" pitchFamily="18" charset="0"/>
                            <a:ea typeface="ＭＳ ゴシック" panose="020B0609070205080204" pitchFamily="49" charset="-128"/>
                          </a:rPr>
                          <m:t>0</m:t>
                        </m:r>
                      </m:sub>
                    </m:sSub>
                  </m:oMath>
                </a14:m>
                <a:r>
                  <a:rPr lang="ja-JP" altLang="en-US" sz="2000" dirty="0">
                    <a:latin typeface="Century" panose="02040604050505020304" pitchFamily="18" charset="0"/>
                    <a:ea typeface="ＭＳ ゴシック" panose="020B0609070205080204" pitchFamily="49" charset="-128"/>
                  </a:rPr>
                  <a:t>に含まれる項目について，・の直後の記号（終端記号，非終端記号ともに）</a:t>
                </a:r>
                <a:r>
                  <a:rPr lang="en-US" altLang="ja-JP" sz="2000" dirty="0">
                    <a:latin typeface="Century" panose="02040604050505020304" pitchFamily="18" charset="0"/>
                    <a:ea typeface="ＭＳ ゴシック" panose="020B0609070205080204" pitchFamily="49" charset="-128"/>
                  </a:rPr>
                  <a:t>1</a:t>
                </a:r>
                <a:r>
                  <a:rPr lang="ja-JP" altLang="en-US" sz="2000" dirty="0">
                    <a:latin typeface="Century" panose="02040604050505020304" pitchFamily="18" charset="0"/>
                    <a:ea typeface="ＭＳ ゴシック" panose="020B0609070205080204" pitchFamily="49" charset="-128"/>
                  </a:rPr>
                  <a:t>つが同じものをまとめ，・を右に一つ移動する．それぞれについて閉包をとり，項目集合</a:t>
                </a:r>
                <a14:m>
                  <m:oMath xmlns:m="http://schemas.openxmlformats.org/officeDocument/2006/math">
                    <m:sSub>
                      <m:sSubPr>
                        <m:ctrlPr>
                          <a:rPr lang="en-US" altLang="ja-JP" sz="2000" i="1">
                            <a:latin typeface="Cambria Math" panose="02040503050406030204" pitchFamily="18" charset="0"/>
                            <a:ea typeface="ＭＳ ゴシック" panose="020B0609070205080204" pitchFamily="49" charset="-128"/>
                          </a:rPr>
                        </m:ctrlPr>
                      </m:sSubPr>
                      <m:e>
                        <m:r>
                          <a:rPr lang="en-US" altLang="ja-JP" sz="2000" i="1">
                            <a:latin typeface="Cambria Math" panose="02040503050406030204" pitchFamily="18" charset="0"/>
                            <a:ea typeface="ＭＳ ゴシック" panose="020B0609070205080204" pitchFamily="49" charset="-128"/>
                          </a:rPr>
                          <m:t>𝐼</m:t>
                        </m:r>
                      </m:e>
                      <m:sub>
                        <m:r>
                          <a:rPr lang="en-US" altLang="ja-JP" sz="2000" b="0" i="1" smtClean="0">
                            <a:latin typeface="Cambria Math" panose="02040503050406030204" pitchFamily="18" charset="0"/>
                            <a:ea typeface="ＭＳ ゴシック" panose="020B0609070205080204" pitchFamily="49" charset="-128"/>
                          </a:rPr>
                          <m:t>𝑗</m:t>
                        </m:r>
                      </m:sub>
                    </m:sSub>
                  </m:oMath>
                </a14:m>
                <a:r>
                  <a:rPr lang="ja-JP" altLang="en-US" sz="2000" dirty="0">
                    <a:latin typeface="Century" panose="02040604050505020304" pitchFamily="18" charset="0"/>
                    <a:ea typeface="ＭＳ ゴシック" panose="020B0609070205080204" pitchFamily="49" charset="-128"/>
                  </a:rPr>
                  <a:t>を作る．</a:t>
                </a:r>
                <a:endParaRPr lang="en-US" altLang="ja-JP" sz="2000" dirty="0">
                  <a:latin typeface="Century" panose="02040604050505020304" pitchFamily="18" charset="0"/>
                  <a:ea typeface="ＭＳ ゴシック" panose="020B0609070205080204" pitchFamily="49" charset="-128"/>
                </a:endParaRPr>
              </a:p>
              <a:p>
                <a:pPr marL="623888" indent="-354013">
                  <a:lnSpc>
                    <a:spcPct val="125000"/>
                  </a:lnSpc>
                </a:pPr>
                <a:r>
                  <a:rPr lang="en-US" altLang="ja-JP" sz="2000" dirty="0">
                    <a:latin typeface="Century" panose="02040604050505020304" pitchFamily="18" charset="0"/>
                    <a:ea typeface="ＭＳ ゴシック" panose="020B0609070205080204" pitchFamily="49" charset="-128"/>
                  </a:rPr>
                  <a:t>(3) </a:t>
                </a:r>
                <a:r>
                  <a:rPr lang="ja-JP" altLang="en-US" sz="2000" dirty="0">
                    <a:latin typeface="Century" panose="02040604050505020304" pitchFamily="18" charset="0"/>
                    <a:ea typeface="ＭＳ ゴシック" panose="020B0609070205080204" pitchFamily="49" charset="-128"/>
                  </a:rPr>
                  <a:t>以下</a:t>
                </a:r>
                <a:r>
                  <a:rPr lang="en-US" altLang="ja-JP" sz="2000" dirty="0">
                    <a:latin typeface="Century" panose="02040604050505020304" pitchFamily="18" charset="0"/>
                    <a:ea typeface="ＭＳ ゴシック" panose="020B0609070205080204" pitchFamily="49" charset="-128"/>
                  </a:rPr>
                  <a:t>(2)</a:t>
                </a:r>
                <a:r>
                  <a:rPr lang="ja-JP" altLang="en-US" sz="2000" dirty="0">
                    <a:latin typeface="Century" panose="02040604050505020304" pitchFamily="18" charset="0"/>
                    <a:ea typeface="ＭＳ ゴシック" panose="020B0609070205080204" pitchFamily="49" charset="-128"/>
                  </a:rPr>
                  <a:t>と同様に，すでに作られた項目集合</a:t>
                </a:r>
                <a14:m>
                  <m:oMath xmlns:m="http://schemas.openxmlformats.org/officeDocument/2006/math">
                    <m:sSub>
                      <m:sSubPr>
                        <m:ctrlPr>
                          <a:rPr lang="en-US" altLang="ja-JP" sz="2000" i="1" smtClean="0">
                            <a:latin typeface="Cambria Math" panose="02040503050406030204" pitchFamily="18" charset="0"/>
                            <a:ea typeface="ＭＳ ゴシック" panose="020B0609070205080204" pitchFamily="49" charset="-128"/>
                          </a:rPr>
                        </m:ctrlPr>
                      </m:sSubPr>
                      <m:e>
                        <m:r>
                          <a:rPr lang="en-US" altLang="ja-JP" sz="2000" i="1">
                            <a:latin typeface="Cambria Math" panose="02040503050406030204" pitchFamily="18" charset="0"/>
                            <a:ea typeface="ＭＳ ゴシック" panose="020B0609070205080204" pitchFamily="49" charset="-128"/>
                          </a:rPr>
                          <m:t>𝐼</m:t>
                        </m:r>
                      </m:e>
                      <m:sub>
                        <m:r>
                          <a:rPr lang="en-US" altLang="ja-JP" sz="2000" b="0" i="1" smtClean="0">
                            <a:latin typeface="Cambria Math" panose="02040503050406030204" pitchFamily="18" charset="0"/>
                            <a:ea typeface="ＭＳ ゴシック" panose="020B0609070205080204" pitchFamily="49" charset="-128"/>
                          </a:rPr>
                          <m:t>𝑗</m:t>
                        </m:r>
                      </m:sub>
                    </m:sSub>
                    <m:r>
                      <a:rPr lang="en-US" altLang="ja-JP" sz="2000" b="0" i="1" smtClean="0">
                        <a:latin typeface="Cambria Math" panose="02040503050406030204" pitchFamily="18" charset="0"/>
                        <a:ea typeface="ＭＳ ゴシック" panose="020B0609070205080204" pitchFamily="49" charset="-128"/>
                      </a:rPr>
                      <m:t>,  </m:t>
                    </m:r>
                    <m:r>
                      <a:rPr lang="en-US" altLang="ja-JP" sz="2000" b="0" i="1" smtClean="0">
                        <a:latin typeface="Cambria Math" panose="02040503050406030204" pitchFamily="18" charset="0"/>
                        <a:ea typeface="ＭＳ ゴシック" panose="020B0609070205080204" pitchFamily="49" charset="-128"/>
                      </a:rPr>
                      <m:t>𝑗</m:t>
                    </m:r>
                    <m:r>
                      <a:rPr lang="en-US" altLang="ja-JP" sz="2000" b="0" i="1" smtClean="0">
                        <a:latin typeface="Cambria Math" panose="02040503050406030204" pitchFamily="18" charset="0"/>
                        <a:ea typeface="ＭＳ ゴシック" panose="020B0609070205080204" pitchFamily="49" charset="-128"/>
                      </a:rPr>
                      <m:t>=0,1,⋯</m:t>
                    </m:r>
                  </m:oMath>
                </a14:m>
                <a:r>
                  <a:rPr lang="ja-JP" altLang="en-US" sz="2000" dirty="0">
                    <a:latin typeface="Century" panose="02040604050505020304" pitchFamily="18" charset="0"/>
                    <a:ea typeface="ＭＳ ゴシック" panose="020B0609070205080204" pitchFamily="49" charset="-128"/>
                  </a:rPr>
                  <a:t>から， ・の直後の記号</a:t>
                </a:r>
                <a:r>
                  <a:rPr lang="en-US" altLang="ja-JP" sz="2000" dirty="0">
                    <a:latin typeface="Century" panose="02040604050505020304" pitchFamily="18" charset="0"/>
                    <a:ea typeface="ＭＳ ゴシック" panose="020B0609070205080204" pitchFamily="49" charset="-128"/>
                  </a:rPr>
                  <a:t>1</a:t>
                </a:r>
                <a:r>
                  <a:rPr lang="ja-JP" altLang="en-US" sz="2000" dirty="0">
                    <a:latin typeface="Century" panose="02040604050505020304" pitchFamily="18" charset="0"/>
                    <a:ea typeface="ＭＳ ゴシック" panose="020B0609070205080204" pitchFamily="49" charset="-128"/>
                  </a:rPr>
                  <a:t>つが同じものをまとめ，・を右に一つ移動しながら新たな項目集合を作る．</a:t>
                </a:r>
                <a:endParaRPr lang="en-US" altLang="ja-JP" sz="2000" dirty="0">
                  <a:latin typeface="Century" panose="02040604050505020304" pitchFamily="18" charset="0"/>
                  <a:ea typeface="ＭＳ ゴシック" panose="020B0609070205080204" pitchFamily="49" charset="-128"/>
                </a:endParaRPr>
              </a:p>
            </p:txBody>
          </p:sp>
        </mc:Choice>
        <mc:Fallback xmlns="">
          <p:sp>
            <p:nvSpPr>
              <p:cNvPr id="2" name="テキスト ボックス 1">
                <a:extLst>
                  <a:ext uri="{FF2B5EF4-FFF2-40B4-BE49-F238E27FC236}">
                    <a16:creationId xmlns:a16="http://schemas.microsoft.com/office/drawing/2014/main" id="{6F54AD37-400B-43C4-BE45-DEEFFC2A05BA}"/>
                  </a:ext>
                </a:extLst>
              </p:cNvPr>
              <p:cNvSpPr txBox="1">
                <a:spLocks noRot="1" noChangeAspect="1" noMove="1" noResize="1" noEditPoints="1" noAdjustHandles="1" noChangeArrowheads="1" noChangeShapeType="1" noTextEdit="1"/>
              </p:cNvSpPr>
              <p:nvPr/>
            </p:nvSpPr>
            <p:spPr>
              <a:xfrm>
                <a:off x="1043608" y="836712"/>
                <a:ext cx="6912768" cy="5112425"/>
              </a:xfrm>
              <a:prstGeom prst="rect">
                <a:avLst/>
              </a:prstGeom>
              <a:blipFill>
                <a:blip r:embed="rId2"/>
                <a:stretch>
                  <a:fillRect l="-882" t="-119" r="-4497" b="-9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FC5EB13-8497-41B8-B19E-E18D8200C03C}"/>
              </a:ext>
            </a:extLst>
          </p:cNvPr>
          <p:cNvSpPr>
            <a:spLocks noGrp="1"/>
          </p:cNvSpPr>
          <p:nvPr>
            <p:ph type="sldNum" sz="quarter" idx="12"/>
          </p:nvPr>
        </p:nvSpPr>
        <p:spPr/>
        <p:txBody>
          <a:bodyPr/>
          <a:lstStyle/>
          <a:p>
            <a:fld id="{298ED2B0-D1F5-47FC-995F-367967ECAFA7}" type="slidenum">
              <a:rPr kumimoji="1" lang="ja-JP" altLang="en-US" smtClean="0"/>
              <a:pPr/>
              <a:t>6</a:t>
            </a:fld>
            <a:endParaRPr kumimoji="1" lang="ja-JP" altLang="en-US"/>
          </a:p>
        </p:txBody>
      </p:sp>
    </p:spTree>
    <p:extLst>
      <p:ext uri="{BB962C8B-B14F-4D97-AF65-F5344CB8AC3E}">
        <p14:creationId xmlns:p14="http://schemas.microsoft.com/office/powerpoint/2010/main" val="394805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F54AD37-400B-43C4-BE45-DEEFFC2A05BA}"/>
                  </a:ext>
                </a:extLst>
              </p:cNvPr>
              <p:cNvSpPr txBox="1"/>
              <p:nvPr/>
            </p:nvSpPr>
            <p:spPr>
              <a:xfrm>
                <a:off x="1259632" y="1412776"/>
                <a:ext cx="6480720" cy="3342710"/>
              </a:xfrm>
              <a:prstGeom prst="rect">
                <a:avLst/>
              </a:prstGeom>
              <a:noFill/>
            </p:spPr>
            <p:txBody>
              <a:bodyPr wrap="square" rtlCol="0">
                <a:spAutoFit/>
              </a:bodyPr>
              <a:lstStyle/>
              <a:p>
                <a:pPr>
                  <a:lnSpc>
                    <a:spcPct val="125000"/>
                  </a:lnSpc>
                </a:pPr>
                <a:r>
                  <a:rPr lang="ja-JP" altLang="en-US" sz="2000" dirty="0">
                    <a:solidFill>
                      <a:srgbClr val="0000FF"/>
                    </a:solidFill>
                    <a:latin typeface="Century" panose="02040604050505020304" pitchFamily="18" charset="0"/>
                    <a:ea typeface="ＭＳ ゴシック" panose="020B0609070205080204" pitchFamily="49" charset="-128"/>
                  </a:rPr>
                  <a:t>■ </a:t>
                </a:r>
                <a:r>
                  <a:rPr lang="en-US" altLang="ja-JP" sz="2000" dirty="0">
                    <a:solidFill>
                      <a:srgbClr val="0000FF"/>
                    </a:solidFill>
                    <a:latin typeface="Century" panose="02040604050505020304" pitchFamily="18" charset="0"/>
                    <a:ea typeface="ＭＳ ゴシック" panose="020B0609070205080204" pitchFamily="49" charset="-128"/>
                  </a:rPr>
                  <a:t>LR</a:t>
                </a:r>
                <a:r>
                  <a:rPr lang="ja-JP" altLang="en-US" sz="2000" dirty="0">
                    <a:solidFill>
                      <a:srgbClr val="0000FF"/>
                    </a:solidFill>
                    <a:latin typeface="Century" panose="02040604050505020304" pitchFamily="18" charset="0"/>
                    <a:ea typeface="ＭＳ ゴシック" panose="020B0609070205080204" pitchFamily="49" charset="-128"/>
                  </a:rPr>
                  <a:t>オートマトン（遷移図）の作成</a:t>
                </a:r>
                <a:endParaRPr lang="en-US" altLang="ja-JP" sz="2000" dirty="0">
                  <a:solidFill>
                    <a:srgbClr val="0000FF"/>
                  </a:solidFill>
                  <a:latin typeface="Century" panose="02040604050505020304" pitchFamily="18" charset="0"/>
                  <a:ea typeface="ＭＳ ゴシック" panose="020B0609070205080204" pitchFamily="49" charset="-128"/>
                </a:endParaRPr>
              </a:p>
              <a:p>
                <a:pPr>
                  <a:lnSpc>
                    <a:spcPct val="125000"/>
                  </a:lnSpc>
                </a:pPr>
                <a:endParaRPr lang="en-US" altLang="ja-JP" sz="800" dirty="0">
                  <a:solidFill>
                    <a:srgbClr val="0000FF"/>
                  </a:solidFill>
                  <a:latin typeface="Century" panose="02040604050505020304" pitchFamily="18" charset="0"/>
                  <a:ea typeface="ＭＳ ゴシック" panose="020B0609070205080204" pitchFamily="49" charset="-128"/>
                </a:endParaRPr>
              </a:p>
              <a:p>
                <a:pPr>
                  <a:lnSpc>
                    <a:spcPct val="125000"/>
                  </a:lnSpc>
                </a:pPr>
                <a:r>
                  <a:rPr lang="ja-JP" altLang="en-US" sz="2000" dirty="0">
                    <a:solidFill>
                      <a:srgbClr val="A50021"/>
                    </a:solidFill>
                    <a:latin typeface="Century" panose="02040604050505020304" pitchFamily="18" charset="0"/>
                    <a:ea typeface="ＭＳ ゴシック" panose="020B0609070205080204" pitchFamily="49" charset="-128"/>
                  </a:rPr>
                  <a:t>＊状態</a:t>
                </a:r>
                <a:endParaRPr lang="en-US" altLang="ja-JP" sz="2000" dirty="0">
                  <a:solidFill>
                    <a:srgbClr val="A50021"/>
                  </a:solidFill>
                  <a:latin typeface="Century" panose="02040604050505020304" pitchFamily="18" charset="0"/>
                  <a:ea typeface="ＭＳ ゴシック" panose="020B0609070205080204" pitchFamily="49" charset="-128"/>
                </a:endParaRPr>
              </a:p>
              <a:p>
                <a:pPr>
                  <a:lnSpc>
                    <a:spcPct val="125000"/>
                  </a:lnSpc>
                </a:pPr>
                <a:r>
                  <a:rPr lang="ja-JP" altLang="en-US" sz="2000" dirty="0">
                    <a:latin typeface="Century" panose="02040604050505020304" pitchFamily="18" charset="0"/>
                    <a:ea typeface="ＭＳ ゴシック" panose="020B0609070205080204" pitchFamily="49" charset="-128"/>
                  </a:rPr>
                  <a:t>　それぞれの正規項目集合に対応した状態を作成する．</a:t>
                </a:r>
                <a:endParaRPr lang="en-US" altLang="ja-JP" sz="2000" dirty="0">
                  <a:latin typeface="Century" panose="02040604050505020304" pitchFamily="18" charset="0"/>
                  <a:ea typeface="ＭＳ ゴシック" panose="020B0609070205080204" pitchFamily="49" charset="-128"/>
                </a:endParaRPr>
              </a:p>
              <a:p>
                <a:pPr>
                  <a:lnSpc>
                    <a:spcPct val="125000"/>
                  </a:lnSpc>
                </a:pPr>
                <a:r>
                  <a:rPr lang="ja-JP" altLang="en-US" sz="2000" dirty="0">
                    <a:solidFill>
                      <a:srgbClr val="A50021"/>
                    </a:solidFill>
                    <a:latin typeface="Century" panose="02040604050505020304" pitchFamily="18" charset="0"/>
                    <a:ea typeface="ＭＳ ゴシック" panose="020B0609070205080204" pitchFamily="49" charset="-128"/>
                  </a:rPr>
                  <a:t>＊入力とアーク</a:t>
                </a:r>
                <a:endParaRPr lang="en-US" altLang="ja-JP" sz="2000" dirty="0">
                  <a:solidFill>
                    <a:srgbClr val="A50021"/>
                  </a:solidFill>
                  <a:latin typeface="Century" panose="02040604050505020304" pitchFamily="18" charset="0"/>
                  <a:ea typeface="ＭＳ ゴシック" panose="020B0609070205080204" pitchFamily="49" charset="-128"/>
                </a:endParaRPr>
              </a:p>
              <a:p>
                <a:pPr marL="269875">
                  <a:lnSpc>
                    <a:spcPct val="125000"/>
                  </a:lnSpc>
                </a:pPr>
                <a:r>
                  <a:rPr lang="ja-JP" altLang="en-US" sz="2000" dirty="0">
                    <a:latin typeface="Century" panose="02040604050505020304" pitchFamily="18" charset="0"/>
                    <a:ea typeface="ＭＳ ゴシック" panose="020B0609070205080204" pitchFamily="49" charset="-128"/>
                  </a:rPr>
                  <a:t>項目集合</a:t>
                </a:r>
                <a14:m>
                  <m:oMath xmlns:m="http://schemas.openxmlformats.org/officeDocument/2006/math">
                    <m:sSub>
                      <m:sSubPr>
                        <m:ctrlPr>
                          <a:rPr lang="en-US" altLang="ja-JP" sz="2000" i="1" smtClean="0">
                            <a:latin typeface="Cambria Math" panose="02040503050406030204" pitchFamily="18" charset="0"/>
                            <a:ea typeface="ＭＳ ゴシック" panose="020B0609070205080204" pitchFamily="49" charset="-128"/>
                          </a:rPr>
                        </m:ctrlPr>
                      </m:sSubPr>
                      <m:e>
                        <m:r>
                          <a:rPr lang="en-US" altLang="ja-JP" sz="2000" i="1">
                            <a:latin typeface="Cambria Math" panose="02040503050406030204" pitchFamily="18" charset="0"/>
                            <a:ea typeface="ＭＳ ゴシック" panose="020B0609070205080204" pitchFamily="49" charset="-128"/>
                          </a:rPr>
                          <m:t>𝐼</m:t>
                        </m:r>
                      </m:e>
                      <m:sub>
                        <m:r>
                          <a:rPr lang="en-US" altLang="ja-JP" sz="2000" b="0" i="1" smtClean="0">
                            <a:latin typeface="Cambria Math" panose="02040503050406030204" pitchFamily="18" charset="0"/>
                            <a:ea typeface="ＭＳ ゴシック" panose="020B0609070205080204" pitchFamily="49" charset="-128"/>
                          </a:rPr>
                          <m:t>𝑗</m:t>
                        </m:r>
                      </m:sub>
                    </m:sSub>
                  </m:oMath>
                </a14:m>
                <a:r>
                  <a:rPr lang="ja-JP" altLang="en-US" sz="2000" dirty="0">
                    <a:latin typeface="Century" panose="02040604050505020304" pitchFamily="18" charset="0"/>
                    <a:ea typeface="ＭＳ ゴシック" panose="020B0609070205080204" pitchFamily="49" charset="-128"/>
                  </a:rPr>
                  <a:t>から，・の直後の記号</a:t>
                </a:r>
                <a14:m>
                  <m:oMath xmlns:m="http://schemas.openxmlformats.org/officeDocument/2006/math">
                    <m:r>
                      <a:rPr lang="en-US" altLang="ja-JP" sz="2000" b="0" i="1" smtClean="0">
                        <a:latin typeface="Cambria Math" panose="02040503050406030204" pitchFamily="18" charset="0"/>
                        <a:ea typeface="ＭＳ ゴシック" panose="020B0609070205080204" pitchFamily="49" charset="-128"/>
                      </a:rPr>
                      <m:t>𝑋</m:t>
                    </m:r>
                  </m:oMath>
                </a14:m>
                <a:r>
                  <a:rPr lang="ja-JP" altLang="en-US" sz="2000" dirty="0">
                    <a:latin typeface="Century" panose="02040604050505020304" pitchFamily="18" charset="0"/>
                    <a:ea typeface="ＭＳ ゴシック" panose="020B0609070205080204" pitchFamily="49" charset="-128"/>
                  </a:rPr>
                  <a:t>をまとめ・を右に一つ移動して新たな項目集合</a:t>
                </a:r>
                <a14:m>
                  <m:oMath xmlns:m="http://schemas.openxmlformats.org/officeDocument/2006/math">
                    <m:sSub>
                      <m:sSubPr>
                        <m:ctrlPr>
                          <a:rPr lang="en-US" altLang="ja-JP" sz="2000" i="1">
                            <a:latin typeface="Cambria Math" panose="02040503050406030204" pitchFamily="18" charset="0"/>
                            <a:ea typeface="ＭＳ ゴシック" panose="020B0609070205080204" pitchFamily="49" charset="-128"/>
                          </a:rPr>
                        </m:ctrlPr>
                      </m:sSubPr>
                      <m:e>
                        <m:r>
                          <a:rPr lang="en-US" altLang="ja-JP" sz="2000" i="1">
                            <a:latin typeface="Cambria Math" panose="02040503050406030204" pitchFamily="18" charset="0"/>
                            <a:ea typeface="ＭＳ ゴシック" panose="020B0609070205080204" pitchFamily="49" charset="-128"/>
                          </a:rPr>
                          <m:t>𝐼</m:t>
                        </m:r>
                      </m:e>
                      <m:sub>
                        <m:r>
                          <a:rPr lang="en-US" altLang="ja-JP" sz="2000" b="0" i="1" smtClean="0">
                            <a:latin typeface="Cambria Math" panose="02040503050406030204" pitchFamily="18" charset="0"/>
                            <a:ea typeface="ＭＳ ゴシック" panose="020B0609070205080204" pitchFamily="49" charset="-128"/>
                          </a:rPr>
                          <m:t>𝑘</m:t>
                        </m:r>
                      </m:sub>
                    </m:sSub>
                  </m:oMath>
                </a14:m>
                <a:r>
                  <a:rPr lang="ja-JP" altLang="en-US" sz="2000" dirty="0">
                    <a:latin typeface="Century" panose="02040604050505020304" pitchFamily="18" charset="0"/>
                    <a:ea typeface="ＭＳ ゴシック" panose="020B0609070205080204" pitchFamily="49" charset="-128"/>
                  </a:rPr>
                  <a:t>が作られたならば，状態</a:t>
                </a:r>
                <a14:m>
                  <m:oMath xmlns:m="http://schemas.openxmlformats.org/officeDocument/2006/math">
                    <m:sSub>
                      <m:sSubPr>
                        <m:ctrlPr>
                          <a:rPr lang="en-US" altLang="ja-JP" sz="2000" i="1">
                            <a:latin typeface="Cambria Math" panose="02040503050406030204" pitchFamily="18" charset="0"/>
                            <a:ea typeface="ＭＳ ゴシック" panose="020B0609070205080204" pitchFamily="49" charset="-128"/>
                          </a:rPr>
                        </m:ctrlPr>
                      </m:sSubPr>
                      <m:e>
                        <m:r>
                          <a:rPr lang="en-US" altLang="ja-JP" sz="2000" i="1">
                            <a:latin typeface="Cambria Math" panose="02040503050406030204" pitchFamily="18" charset="0"/>
                            <a:ea typeface="ＭＳ ゴシック" panose="020B0609070205080204" pitchFamily="49" charset="-128"/>
                          </a:rPr>
                          <m:t>𝐼</m:t>
                        </m:r>
                      </m:e>
                      <m:sub>
                        <m:r>
                          <a:rPr lang="en-US" altLang="ja-JP" sz="2000" i="1">
                            <a:latin typeface="Cambria Math" panose="02040503050406030204" pitchFamily="18" charset="0"/>
                            <a:ea typeface="ＭＳ ゴシック" panose="020B0609070205080204" pitchFamily="49" charset="-128"/>
                          </a:rPr>
                          <m:t>𝑗</m:t>
                        </m:r>
                      </m:sub>
                    </m:sSub>
                  </m:oMath>
                </a14:m>
                <a:r>
                  <a:rPr lang="ja-JP" altLang="en-US" sz="2000" dirty="0">
                    <a:latin typeface="Century" panose="02040604050505020304" pitchFamily="18" charset="0"/>
                    <a:ea typeface="ＭＳ ゴシック" panose="020B0609070205080204" pitchFamily="49" charset="-128"/>
                  </a:rPr>
                  <a:t>から状態</a:t>
                </a:r>
                <a14:m>
                  <m:oMath xmlns:m="http://schemas.openxmlformats.org/officeDocument/2006/math">
                    <m:sSub>
                      <m:sSubPr>
                        <m:ctrlPr>
                          <a:rPr lang="en-US" altLang="ja-JP" sz="2000" i="1">
                            <a:latin typeface="Cambria Math" panose="02040503050406030204" pitchFamily="18" charset="0"/>
                            <a:ea typeface="ＭＳ ゴシック" panose="020B0609070205080204" pitchFamily="49" charset="-128"/>
                          </a:rPr>
                        </m:ctrlPr>
                      </m:sSubPr>
                      <m:e>
                        <m:r>
                          <a:rPr lang="en-US" altLang="ja-JP" sz="2000" i="1">
                            <a:latin typeface="Cambria Math" panose="02040503050406030204" pitchFamily="18" charset="0"/>
                            <a:ea typeface="ＭＳ ゴシック" panose="020B0609070205080204" pitchFamily="49" charset="-128"/>
                          </a:rPr>
                          <m:t>𝐼</m:t>
                        </m:r>
                      </m:e>
                      <m:sub>
                        <m:r>
                          <a:rPr lang="en-US" altLang="ja-JP" sz="2000" i="1">
                            <a:latin typeface="Cambria Math" panose="02040503050406030204" pitchFamily="18" charset="0"/>
                            <a:ea typeface="ＭＳ ゴシック" panose="020B0609070205080204" pitchFamily="49" charset="-128"/>
                          </a:rPr>
                          <m:t>𝑘</m:t>
                        </m:r>
                      </m:sub>
                    </m:sSub>
                    <m:r>
                      <a:rPr lang="ja-JP" altLang="en-US" sz="2000" i="1" smtClean="0">
                        <a:latin typeface="Cambria Math" panose="02040503050406030204" pitchFamily="18" charset="0"/>
                        <a:ea typeface="ＭＳ ゴシック" panose="020B0609070205080204" pitchFamily="49" charset="-128"/>
                      </a:rPr>
                      <m:t>に</m:t>
                    </m:r>
                  </m:oMath>
                </a14:m>
                <a:r>
                  <a:rPr lang="ja-JP" altLang="en-US" sz="2000" dirty="0">
                    <a:latin typeface="Century" panose="02040604050505020304" pitchFamily="18" charset="0"/>
                    <a:ea typeface="ＭＳ ゴシック" panose="020B0609070205080204" pitchFamily="49" charset="-128"/>
                  </a:rPr>
                  <a:t>至る入力</a:t>
                </a:r>
                <a14:m>
                  <m:oMath xmlns:m="http://schemas.openxmlformats.org/officeDocument/2006/math">
                    <m:r>
                      <a:rPr lang="ja-JP" altLang="en-US" sz="2000" i="1" dirty="0" smtClean="0">
                        <a:latin typeface="Cambria Math" panose="02040503050406030204" pitchFamily="18" charset="0"/>
                        <a:ea typeface="ＭＳ ゴシック" panose="020B0609070205080204" pitchFamily="49" charset="-128"/>
                      </a:rPr>
                      <m:t>ラベル</m:t>
                    </m:r>
                    <m:r>
                      <a:rPr lang="en-US" altLang="ja-JP" sz="2000" i="1">
                        <a:latin typeface="Cambria Math" panose="02040503050406030204" pitchFamily="18" charset="0"/>
                        <a:ea typeface="ＭＳ ゴシック" panose="020B0609070205080204" pitchFamily="49" charset="-128"/>
                      </a:rPr>
                      <m:t>𝑋</m:t>
                    </m:r>
                  </m:oMath>
                </a14:m>
                <a:r>
                  <a:rPr lang="ja-JP" altLang="en-US" sz="2000" dirty="0">
                    <a:latin typeface="Century" panose="02040604050505020304" pitchFamily="18" charset="0"/>
                    <a:ea typeface="ＭＳ ゴシック" panose="020B0609070205080204" pitchFamily="49" charset="-128"/>
                  </a:rPr>
                  <a:t>をもつアークを作成する．</a:t>
                </a:r>
                <a:endParaRPr lang="en-US" altLang="ja-JP" sz="2000" dirty="0">
                  <a:latin typeface="Century" panose="02040604050505020304" pitchFamily="18" charset="0"/>
                  <a:ea typeface="ＭＳ ゴシック" panose="020B0609070205080204" pitchFamily="49" charset="-128"/>
                </a:endParaRPr>
              </a:p>
            </p:txBody>
          </p:sp>
        </mc:Choice>
        <mc:Fallback xmlns="">
          <p:sp>
            <p:nvSpPr>
              <p:cNvPr id="2" name="テキスト ボックス 1">
                <a:extLst>
                  <a:ext uri="{FF2B5EF4-FFF2-40B4-BE49-F238E27FC236}">
                    <a16:creationId xmlns:a16="http://schemas.microsoft.com/office/drawing/2014/main" id="{6F54AD37-400B-43C4-BE45-DEEFFC2A05BA}"/>
                  </a:ext>
                </a:extLst>
              </p:cNvPr>
              <p:cNvSpPr txBox="1">
                <a:spLocks noRot="1" noChangeAspect="1" noMove="1" noResize="1" noEditPoints="1" noAdjustHandles="1" noChangeArrowheads="1" noChangeShapeType="1" noTextEdit="1"/>
              </p:cNvSpPr>
              <p:nvPr/>
            </p:nvSpPr>
            <p:spPr>
              <a:xfrm>
                <a:off x="1259632" y="1412776"/>
                <a:ext cx="6480720" cy="3342710"/>
              </a:xfrm>
              <a:prstGeom prst="rect">
                <a:avLst/>
              </a:prstGeom>
              <a:blipFill>
                <a:blip r:embed="rId2"/>
                <a:stretch>
                  <a:fillRect l="-1035" t="-365" r="-1787" b="-200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3C024BB0-238E-4468-8291-9755F96EE598}"/>
              </a:ext>
            </a:extLst>
          </p:cNvPr>
          <p:cNvSpPr>
            <a:spLocks noGrp="1"/>
          </p:cNvSpPr>
          <p:nvPr>
            <p:ph type="sldNum" sz="quarter" idx="12"/>
          </p:nvPr>
        </p:nvSpPr>
        <p:spPr/>
        <p:txBody>
          <a:bodyPr/>
          <a:lstStyle/>
          <a:p>
            <a:fld id="{298ED2B0-D1F5-47FC-995F-367967ECAFA7}" type="slidenum">
              <a:rPr kumimoji="1" lang="ja-JP" altLang="en-US" smtClean="0"/>
              <a:pPr/>
              <a:t>7</a:t>
            </a:fld>
            <a:endParaRPr kumimoji="1" lang="ja-JP" altLang="en-US"/>
          </a:p>
        </p:txBody>
      </p:sp>
    </p:spTree>
    <p:extLst>
      <p:ext uri="{BB962C8B-B14F-4D97-AF65-F5344CB8AC3E}">
        <p14:creationId xmlns:p14="http://schemas.microsoft.com/office/powerpoint/2010/main" val="29759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D7F5B1B-4A20-442E-AE67-12E18CC78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82" y="550725"/>
            <a:ext cx="7666222" cy="6379364"/>
          </a:xfrm>
          <a:prstGeom prst="rect">
            <a:avLst/>
          </a:prstGeom>
        </p:spPr>
      </p:pic>
      <p:sp>
        <p:nvSpPr>
          <p:cNvPr id="2" name="テキスト ボックス 1">
            <a:extLst>
              <a:ext uri="{FF2B5EF4-FFF2-40B4-BE49-F238E27FC236}">
                <a16:creationId xmlns:a16="http://schemas.microsoft.com/office/drawing/2014/main" id="{6F54AD37-400B-43C4-BE45-DEEFFC2A05BA}"/>
              </a:ext>
            </a:extLst>
          </p:cNvPr>
          <p:cNvSpPr txBox="1"/>
          <p:nvPr/>
        </p:nvSpPr>
        <p:spPr>
          <a:xfrm>
            <a:off x="683568" y="116632"/>
            <a:ext cx="4392488" cy="434093"/>
          </a:xfrm>
          <a:prstGeom prst="rect">
            <a:avLst/>
          </a:prstGeom>
          <a:noFill/>
        </p:spPr>
        <p:txBody>
          <a:bodyPr wrap="square" rtlCol="0">
            <a:spAutoFit/>
          </a:bodyPr>
          <a:lstStyle/>
          <a:p>
            <a:pPr>
              <a:lnSpc>
                <a:spcPct val="125000"/>
              </a:lnSpc>
            </a:pPr>
            <a:r>
              <a:rPr lang="ja-JP" altLang="en-US" sz="2000" dirty="0">
                <a:solidFill>
                  <a:srgbClr val="0000FF"/>
                </a:solidFill>
                <a:latin typeface="Century" panose="02040604050505020304" pitchFamily="18" charset="0"/>
                <a:ea typeface="ＭＳ ゴシック" panose="020B0609070205080204" pitchFamily="49" charset="-128"/>
              </a:rPr>
              <a:t>■ </a:t>
            </a:r>
            <a:r>
              <a:rPr lang="en-US" altLang="ja-JP" sz="2000" dirty="0">
                <a:solidFill>
                  <a:srgbClr val="0000FF"/>
                </a:solidFill>
                <a:latin typeface="Century" panose="02040604050505020304" pitchFamily="18" charset="0"/>
                <a:ea typeface="ＭＳ ゴシック" panose="020B0609070205080204" pitchFamily="49" charset="-128"/>
              </a:rPr>
              <a:t>SLR</a:t>
            </a:r>
            <a:r>
              <a:rPr lang="ja-JP" altLang="en-US" sz="2000" dirty="0">
                <a:solidFill>
                  <a:srgbClr val="0000FF"/>
                </a:solidFill>
                <a:latin typeface="Century" panose="02040604050505020304" pitchFamily="18" charset="0"/>
                <a:ea typeface="ＭＳ ゴシック" panose="020B0609070205080204" pitchFamily="49" charset="-128"/>
              </a:rPr>
              <a:t>の例</a:t>
            </a:r>
            <a:endParaRPr lang="en-US" altLang="ja-JP" sz="800" dirty="0">
              <a:solidFill>
                <a:srgbClr val="0000FF"/>
              </a:solidFill>
              <a:latin typeface="Century" panose="02040604050505020304" pitchFamily="18" charset="0"/>
              <a:ea typeface="ＭＳ ゴシック" panose="020B0609070205080204" pitchFamily="49" charset="-128"/>
            </a:endParaRPr>
          </a:p>
        </p:txBody>
      </p:sp>
      <p:sp>
        <p:nvSpPr>
          <p:cNvPr id="3" name="スライド番号プレースホルダー 2">
            <a:extLst>
              <a:ext uri="{FF2B5EF4-FFF2-40B4-BE49-F238E27FC236}">
                <a16:creationId xmlns:a16="http://schemas.microsoft.com/office/drawing/2014/main" id="{BF7C4050-D9CF-49F4-96F1-634BC2B10B70}"/>
              </a:ext>
            </a:extLst>
          </p:cNvPr>
          <p:cNvSpPr>
            <a:spLocks noGrp="1"/>
          </p:cNvSpPr>
          <p:nvPr>
            <p:ph type="sldNum" sz="quarter" idx="12"/>
          </p:nvPr>
        </p:nvSpPr>
        <p:spPr/>
        <p:txBody>
          <a:bodyPr/>
          <a:lstStyle/>
          <a:p>
            <a:fld id="{298ED2B0-D1F5-47FC-995F-367967ECAFA7}" type="slidenum">
              <a:rPr kumimoji="1" lang="ja-JP" altLang="en-US" smtClean="0"/>
              <a:pPr/>
              <a:t>8</a:t>
            </a:fld>
            <a:endParaRPr kumimoji="1" lang="ja-JP" altLang="en-US"/>
          </a:p>
        </p:txBody>
      </p:sp>
    </p:spTree>
    <p:extLst>
      <p:ext uri="{BB962C8B-B14F-4D97-AF65-F5344CB8AC3E}">
        <p14:creationId xmlns:p14="http://schemas.microsoft.com/office/powerpoint/2010/main" val="325267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4FDA312-6BAD-419E-B25E-2DCC2EDDC5FA}"/>
              </a:ext>
            </a:extLst>
          </p:cNvPr>
          <p:cNvSpPr txBox="1"/>
          <p:nvPr/>
        </p:nvSpPr>
        <p:spPr>
          <a:xfrm>
            <a:off x="2627784" y="1412776"/>
            <a:ext cx="4320480" cy="3420616"/>
          </a:xfrm>
          <a:prstGeom prst="rect">
            <a:avLst/>
          </a:prstGeom>
          <a:noFill/>
        </p:spPr>
        <p:txBody>
          <a:bodyPr wrap="square" rtlCol="0">
            <a:spAutoFit/>
          </a:bodyPr>
          <a:lstStyle/>
          <a:p>
            <a:pPr>
              <a:lnSpc>
                <a:spcPct val="125000"/>
              </a:lnSpc>
            </a:pPr>
            <a:r>
              <a:rPr lang="ja-JP" altLang="en-US" sz="2800" dirty="0">
                <a:latin typeface="Century" panose="02040604050505020304" pitchFamily="18" charset="0"/>
                <a:ea typeface="ＭＳ ゴシック" panose="020B0609070205080204" pitchFamily="49" charset="-128"/>
              </a:rPr>
              <a:t>第</a:t>
            </a:r>
            <a:r>
              <a:rPr lang="en-US" altLang="ja-JP" sz="2800" dirty="0">
                <a:latin typeface="Century" panose="02040604050505020304" pitchFamily="18" charset="0"/>
                <a:ea typeface="ＭＳ ゴシック" panose="020B0609070205080204" pitchFamily="49" charset="-128"/>
              </a:rPr>
              <a:t>7</a:t>
            </a:r>
            <a:r>
              <a:rPr lang="ja-JP" altLang="en-US" sz="2800" dirty="0">
                <a:latin typeface="Century" panose="02040604050505020304" pitchFamily="18" charset="0"/>
                <a:ea typeface="ＭＳ ゴシック" panose="020B0609070205080204" pitchFamily="49" charset="-128"/>
              </a:rPr>
              <a:t>章 上向構文解析</a:t>
            </a:r>
            <a:endParaRPr lang="en-US" altLang="ja-JP" sz="2800" dirty="0">
              <a:latin typeface="Century" panose="02040604050505020304" pitchFamily="18" charset="0"/>
              <a:ea typeface="ＭＳ ゴシック" panose="020B0609070205080204" pitchFamily="49" charset="-128"/>
            </a:endParaRPr>
          </a:p>
          <a:p>
            <a:pPr>
              <a:lnSpc>
                <a:spcPct val="50000"/>
              </a:lnSpc>
            </a:pPr>
            <a:endParaRPr lang="en-US" altLang="ja-JP" sz="2000" dirty="0">
              <a:latin typeface="Century" panose="02040604050505020304" pitchFamily="18" charset="0"/>
              <a:ea typeface="ＭＳ ゴシック" panose="020B0609070205080204" pitchFamily="49" charset="-128"/>
            </a:endParaRPr>
          </a:p>
          <a:p>
            <a:pPr>
              <a:lnSpc>
                <a:spcPct val="125000"/>
              </a:lnSpc>
            </a:pPr>
            <a:r>
              <a:rPr kumimoji="1" lang="en-US" altLang="ja-JP" sz="2800" dirty="0">
                <a:latin typeface="Century" panose="02040604050505020304" pitchFamily="18" charset="0"/>
                <a:ea typeface="ＭＳ ゴシック" panose="020B0609070205080204" pitchFamily="49" charset="-128"/>
              </a:rPr>
              <a:t>7.1 </a:t>
            </a:r>
            <a:r>
              <a:rPr lang="en-US" altLang="ja-JP" sz="2800" dirty="0">
                <a:latin typeface="Century" panose="02040604050505020304" pitchFamily="18" charset="0"/>
                <a:ea typeface="ＭＳ ゴシック" panose="020B0609070205080204" pitchFamily="49" charset="-128"/>
              </a:rPr>
              <a:t>SLR</a:t>
            </a:r>
            <a:r>
              <a:rPr lang="ja-JP" altLang="en-US" sz="2800" dirty="0">
                <a:latin typeface="Century" panose="02040604050505020304" pitchFamily="18" charset="0"/>
                <a:ea typeface="ＭＳ ゴシック" panose="020B0609070205080204" pitchFamily="49" charset="-128"/>
              </a:rPr>
              <a:t>構文解析</a:t>
            </a:r>
            <a:endParaRPr lang="en-US" altLang="ja-JP" sz="2800" dirty="0">
              <a:latin typeface="Century" panose="02040604050505020304" pitchFamily="18" charset="0"/>
              <a:ea typeface="ＭＳ ゴシック" panose="020B0609070205080204" pitchFamily="49" charset="-128"/>
            </a:endParaRPr>
          </a:p>
          <a:p>
            <a:pPr>
              <a:lnSpc>
                <a:spcPct val="125000"/>
              </a:lnSpc>
            </a:pPr>
            <a:r>
              <a:rPr kumimoji="1" lang="en-US" altLang="ja-JP" sz="2800" dirty="0">
                <a:solidFill>
                  <a:srgbClr val="A50021"/>
                </a:solidFill>
                <a:latin typeface="Century" panose="02040604050505020304" pitchFamily="18" charset="0"/>
                <a:ea typeface="ＭＳ ゴシック" panose="020B0609070205080204" pitchFamily="49" charset="-128"/>
              </a:rPr>
              <a:t>7.2</a:t>
            </a:r>
            <a:r>
              <a:rPr lang="ja-JP" altLang="en-US" sz="2800" dirty="0">
                <a:solidFill>
                  <a:srgbClr val="A50021"/>
                </a:solidFill>
                <a:latin typeface="Century" panose="02040604050505020304" pitchFamily="18" charset="0"/>
                <a:ea typeface="ＭＳ ゴシック" panose="020B0609070205080204" pitchFamily="49" charset="-128"/>
              </a:rPr>
              <a:t> </a:t>
            </a:r>
            <a:r>
              <a:rPr lang="en-US" altLang="ja-JP" sz="2800" dirty="0">
                <a:solidFill>
                  <a:srgbClr val="A50021"/>
                </a:solidFill>
                <a:latin typeface="Century" panose="02040604050505020304" pitchFamily="18" charset="0"/>
                <a:ea typeface="ＭＳ ゴシック" panose="020B0609070205080204" pitchFamily="49" charset="-128"/>
              </a:rPr>
              <a:t>SLR</a:t>
            </a:r>
            <a:r>
              <a:rPr lang="ja-JP" altLang="en-US" sz="2800" dirty="0">
                <a:solidFill>
                  <a:srgbClr val="A50021"/>
                </a:solidFill>
                <a:latin typeface="Century" panose="02040604050505020304" pitchFamily="18" charset="0"/>
                <a:ea typeface="ＭＳ ゴシック" panose="020B0609070205080204" pitchFamily="49" charset="-128"/>
              </a:rPr>
              <a:t>の動作の仕組み</a:t>
            </a:r>
            <a:endParaRPr lang="en-US" altLang="ja-JP" sz="2800" dirty="0">
              <a:solidFill>
                <a:srgbClr val="A50021"/>
              </a:solidFill>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7.3 SLR(k)</a:t>
            </a:r>
          </a:p>
          <a:p>
            <a:pPr>
              <a:lnSpc>
                <a:spcPct val="125000"/>
              </a:lnSpc>
            </a:pPr>
            <a:r>
              <a:rPr kumimoji="1" lang="en-US" altLang="ja-JP" sz="2800" dirty="0">
                <a:latin typeface="Century" panose="02040604050505020304" pitchFamily="18" charset="0"/>
                <a:ea typeface="ＭＳ ゴシック" panose="020B0609070205080204" pitchFamily="49" charset="-128"/>
              </a:rPr>
              <a:t>7.4 </a:t>
            </a:r>
            <a:r>
              <a:rPr lang="ja-JP" altLang="en-US" sz="2800" dirty="0">
                <a:latin typeface="Times New Roman" panose="02020603050405020304" pitchFamily="18" charset="0"/>
                <a:ea typeface="ＭＳ ゴシック" panose="020B0609070205080204" pitchFamily="49" charset="-128"/>
                <a:cs typeface="Times New Roman" panose="02020603050405020304" pitchFamily="18" charset="0"/>
              </a:rPr>
              <a:t>正規</a:t>
            </a:r>
            <a:r>
              <a:rPr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rPr>
              <a:t>LR</a:t>
            </a:r>
            <a:r>
              <a:rPr lang="ja-JP" altLang="en-US" sz="2800" dirty="0">
                <a:latin typeface="Times New Roman" panose="02020603050405020304" pitchFamily="18" charset="0"/>
                <a:ea typeface="ＭＳ ゴシック" panose="020B0609070205080204" pitchFamily="49" charset="-128"/>
                <a:cs typeface="Times New Roman" panose="02020603050405020304" pitchFamily="18" charset="0"/>
              </a:rPr>
              <a:t>構文解析</a:t>
            </a:r>
            <a:endParaRPr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endParaRPr>
          </a:p>
          <a:p>
            <a:pPr>
              <a:lnSpc>
                <a:spcPct val="125000"/>
              </a:lnSpc>
            </a:pPr>
            <a:r>
              <a:rPr kumimoji="1" lang="en-US" altLang="ja-JP" sz="2800" dirty="0">
                <a:latin typeface="Century" panose="02040604050505020304" pitchFamily="18" charset="0"/>
                <a:ea typeface="ＭＳ ゴシック" panose="020B0609070205080204" pitchFamily="49" charset="-128"/>
                <a:cs typeface="Times New Roman" panose="02020603050405020304" pitchFamily="18" charset="0"/>
              </a:rPr>
              <a:t>7.5 SLR</a:t>
            </a:r>
            <a:r>
              <a:rPr kumimoji="1" lang="ja-JP" altLang="en-US" sz="2800" dirty="0">
                <a:latin typeface="Century" panose="02040604050505020304" pitchFamily="18" charset="0"/>
                <a:ea typeface="ＭＳ ゴシック" panose="020B0609070205080204" pitchFamily="49" charset="-128"/>
                <a:cs typeface="Times New Roman" panose="02020603050405020304" pitchFamily="18" charset="0"/>
              </a:rPr>
              <a:t>と</a:t>
            </a:r>
            <a:r>
              <a:rPr kumimoji="1" lang="en-US" altLang="ja-JP" sz="2800" dirty="0">
                <a:latin typeface="Century" panose="02040604050505020304" pitchFamily="18" charset="0"/>
                <a:ea typeface="ＭＳ ゴシック" panose="020B0609070205080204" pitchFamily="49" charset="-128"/>
                <a:cs typeface="Times New Roman" panose="02020603050405020304" pitchFamily="18" charset="0"/>
              </a:rPr>
              <a:t>LR</a:t>
            </a:r>
            <a:r>
              <a:rPr kumimoji="1" lang="ja-JP" altLang="en-US" sz="2800" dirty="0">
                <a:latin typeface="Century" panose="02040604050505020304" pitchFamily="18" charset="0"/>
                <a:ea typeface="ＭＳ ゴシック" panose="020B0609070205080204" pitchFamily="49" charset="-128"/>
                <a:cs typeface="Times New Roman" panose="02020603050405020304" pitchFamily="18" charset="0"/>
              </a:rPr>
              <a:t>の違い</a:t>
            </a:r>
            <a:endParaRPr kumimoji="1" lang="en-US" altLang="ja-JP" sz="2800" dirty="0">
              <a:latin typeface="Century" panose="02040604050505020304" pitchFamily="18" charset="0"/>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0BAD842C-E21E-4AE2-A5D1-1AAAD7F21200}"/>
              </a:ext>
            </a:extLst>
          </p:cNvPr>
          <p:cNvSpPr>
            <a:spLocks noGrp="1"/>
          </p:cNvSpPr>
          <p:nvPr>
            <p:ph type="sldNum" sz="quarter" idx="12"/>
          </p:nvPr>
        </p:nvSpPr>
        <p:spPr/>
        <p:txBody>
          <a:bodyPr/>
          <a:lstStyle/>
          <a:p>
            <a:fld id="{298ED2B0-D1F5-47FC-995F-367967ECAFA7}" type="slidenum">
              <a:rPr kumimoji="1" lang="ja-JP" altLang="en-US" smtClean="0"/>
              <a:pPr/>
              <a:t>9</a:t>
            </a:fld>
            <a:endParaRPr kumimoji="1" lang="ja-JP" altLang="en-US"/>
          </a:p>
        </p:txBody>
      </p:sp>
    </p:spTree>
    <p:extLst>
      <p:ext uri="{BB962C8B-B14F-4D97-AF65-F5344CB8AC3E}">
        <p14:creationId xmlns:p14="http://schemas.microsoft.com/office/powerpoint/2010/main" val="34419274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807</Words>
  <Application>Microsoft Office PowerPoint</Application>
  <PresentationFormat>画面に合わせる (4:3)</PresentationFormat>
  <Paragraphs>108</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ＭＳ ゴシック</vt:lpstr>
      <vt:lpstr>Arial</vt:lpstr>
      <vt:lpstr>Calibri</vt:lpstr>
      <vt:lpstr>Cambria Math</vt:lpstr>
      <vt:lpstr>Century</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mizuno</dc:creator>
  <cp:lastModifiedBy>Onogi Katsuaki</cp:lastModifiedBy>
  <cp:revision>2041</cp:revision>
  <cp:lastPrinted>2021-06-03T02:49:51Z</cp:lastPrinted>
  <dcterms:created xsi:type="dcterms:W3CDTF">2015-03-21T14:29:07Z</dcterms:created>
  <dcterms:modified xsi:type="dcterms:W3CDTF">2021-06-03T02:54:17Z</dcterms:modified>
</cp:coreProperties>
</file>