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87" d="100"/>
          <a:sy n="87" d="100"/>
        </p:scale>
        <p:origin x="153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8D451-A204-BC47-A797-FA8D10922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779705-DD7F-A845-BC5B-B03EB2DDD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06AA87-DA7E-8F42-90DE-95982E12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1EF8F-A59F-F445-82FB-9E21B9F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DEB52E-88C6-EF4C-8D83-2E7E4C93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31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242A2-7619-394E-BEB3-6942005D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D2F73-BFB3-0041-8743-D36669D7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33C6F5-E52D-CD4F-9EDF-0E8C6200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99CD43-E515-714B-BC6C-9D5B0916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9041ED-066E-D842-B26E-F0920121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39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176C37-7052-7047-A64B-9AAFFF0C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FE273B-A7F0-184F-AFF1-F185BAF9B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423281-C6B1-EA49-8180-E68E7D8F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938F2-FD6C-334A-B31C-F215D579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96550-5DED-4140-B379-C59ECED6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93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32058-EAA2-CF40-B828-010B0BBC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1056F5-9DB4-D64C-8BD1-CF4C1397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C06AD-9842-AC46-AA56-CED46D34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0C25C-5698-6F46-BC50-81DF569E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BD7696-74AD-F745-B27F-0FA15590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41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55F04-9A09-4942-B4E7-16AA182A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37CDE3-3DDA-074A-9E3C-DA7D2AE6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5F6815-ADA0-BD47-BFD3-68085D3A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7076D-580F-2B40-990F-2BA4F159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12C98C-16F4-994B-9D40-D1DD3A0F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4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B6E02-B06E-B14F-A4D1-1EF1116E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2658D1-6D98-6D4B-A15A-90307E190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386039-118E-3243-AEE6-566A4417A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3F229A-4C23-6147-BFAC-64DFDC8B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DD1216-3F51-7445-9EB8-5067E43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C82FEC-6E5D-814B-8053-F65808E4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23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67BAA-43C8-4141-8346-E99FB4E3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4DC9AE-1D11-794F-B2B0-FDD95AEA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8EAC2B-87FD-BE46-BAE8-EA866A03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392508-02E5-C344-8CB4-39F0F388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46BB55-201D-284E-BD24-C9936C8A1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3ADE5C-5A93-6C46-96E2-B2FC1AA1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42C355-F41B-734E-97A2-63CA9C76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2EA7DC-F721-4E4D-8CCC-00A786C3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10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D75D1-1613-304E-9809-1EDDC2E3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A2C84E-B451-F641-A20E-5080665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BC1F9-BCB5-7E4F-962A-A927CBAA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D9023C-14A8-C048-9D9C-DD6702FC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2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5DFE78-8BA1-564F-BE79-65CD3C6F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332E12-AA4A-6C48-847F-98736F31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443BEE-B9BB-7E45-A80E-9E13D67B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1D8E8-DC29-4A42-8C29-245A378D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089328-CCDB-8144-85A4-5271C986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A69F41-5895-7E44-95A1-0E4D4069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C3DD82-43BF-B64B-98DF-B1877DCE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F99F20-0F0B-4C4D-8C80-EF47777F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E19C02-7955-AB4C-9E7C-C4183D50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3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5B025-04B2-2746-AEFF-4A2D9D8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3A1D00-8B9F-474E-867B-57E7A5AFB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6C5A58-DA0B-2C4B-B4F2-A81FE93F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0960A4-DEE1-614F-A1FF-AE5F01EE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A74DE-540E-AD4E-9B31-AB6672F2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A6A549-A506-EC48-9554-4356FE5A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5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1046E8-79D7-604E-92FA-937A2025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452948-FEC6-A84B-85F8-196BED12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C2DEE-802C-4342-AE98-312E9A0A1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B9632-B7F1-E94A-8E8E-8ED0CB8BB920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E923A-66DA-2F4A-8B9D-DE0B0335F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D256BE-0B8F-0C44-833F-A6B43458B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AFAE-7CE0-8046-A149-97D75082B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0BA4D-D5FB-B244-9CDA-8FBB4551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10669"/>
            <a:ext cx="6464300" cy="990047"/>
          </a:xfrm>
        </p:spPr>
        <p:txBody>
          <a:bodyPr>
            <a:normAutofit/>
          </a:bodyPr>
          <a:lstStyle/>
          <a:p>
            <a:r>
              <a:rPr kumimoji="1" lang="ja-JP" altLang="en-US" sz="4800"/>
              <a:t>プログラム実行結果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41637296-5BEA-F148-A455-0035FECE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16735"/>
              </p:ext>
            </p:extLst>
          </p:nvPr>
        </p:nvGraphicFramePr>
        <p:xfrm>
          <a:off x="1276293" y="1300716"/>
          <a:ext cx="9639409" cy="30040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1084">
                  <a:extLst>
                    <a:ext uri="{9D8B030D-6E8A-4147-A177-3AD203B41FA5}">
                      <a16:colId xmlns:a16="http://schemas.microsoft.com/office/drawing/2014/main" val="232186879"/>
                    </a:ext>
                  </a:extLst>
                </a:gridCol>
                <a:gridCol w="1471084">
                  <a:extLst>
                    <a:ext uri="{9D8B030D-6E8A-4147-A177-3AD203B41FA5}">
                      <a16:colId xmlns:a16="http://schemas.microsoft.com/office/drawing/2014/main" val="1164726388"/>
                    </a:ext>
                  </a:extLst>
                </a:gridCol>
                <a:gridCol w="1471084">
                  <a:extLst>
                    <a:ext uri="{9D8B030D-6E8A-4147-A177-3AD203B41FA5}">
                      <a16:colId xmlns:a16="http://schemas.microsoft.com/office/drawing/2014/main" val="3932166382"/>
                    </a:ext>
                  </a:extLst>
                </a:gridCol>
                <a:gridCol w="1471084">
                  <a:extLst>
                    <a:ext uri="{9D8B030D-6E8A-4147-A177-3AD203B41FA5}">
                      <a16:colId xmlns:a16="http://schemas.microsoft.com/office/drawing/2014/main" val="3555833708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3698853918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3157944293"/>
                    </a:ext>
                  </a:extLst>
                </a:gridCol>
              </a:tblGrid>
              <a:tr h="50831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np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mutation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最良適応度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26902"/>
                  </a:ext>
                </a:extLst>
              </a:tr>
              <a:tr h="46249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4(best_2)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-660.1621103206232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17618"/>
                  </a:ext>
                </a:extLst>
              </a:tr>
              <a:tr h="50831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4(best_2)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-616.7539983208931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32621"/>
                  </a:ext>
                </a:extLst>
              </a:tr>
              <a:tr h="50831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4(best_2)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-955.0899638561143 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86278"/>
                  </a:ext>
                </a:extLst>
              </a:tr>
              <a:tr h="50831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4(best_2)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-616.1671189316768 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38766"/>
                  </a:ext>
                </a:extLst>
              </a:tr>
              <a:tr h="50831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0.00001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4(best_2)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-955.6708635422892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1220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3ED0E2-4A46-EC49-AFCF-1BCAD90A9EC1}"/>
              </a:ext>
            </a:extLst>
          </p:cNvPr>
          <p:cNvSpPr txBox="1"/>
          <p:nvPr/>
        </p:nvSpPr>
        <p:spPr>
          <a:xfrm>
            <a:off x="1487203" y="4709433"/>
            <a:ext cx="92175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g</a:t>
            </a:r>
            <a:r>
              <a:rPr kumimoji="1" lang="en-US" altLang="ja-JP" sz="2400" dirty="0"/>
              <a:t>en:</a:t>
            </a:r>
            <a:r>
              <a:rPr kumimoji="1" lang="ja-JP" altLang="en-US" sz="2400"/>
              <a:t>世代数</a:t>
            </a:r>
            <a:r>
              <a:rPr lang="en-US" altLang="ja-JP" sz="2400" dirty="0"/>
              <a:t>	np:</a:t>
            </a:r>
            <a:r>
              <a:rPr lang="ja-JP" altLang="en-US" sz="2400"/>
              <a:t>個体数</a:t>
            </a:r>
            <a:r>
              <a:rPr lang="en-US" altLang="ja-JP" sz="2400" dirty="0"/>
              <a:t>	F:</a:t>
            </a:r>
            <a:r>
              <a:rPr lang="ja-JP" altLang="en-US" sz="2400"/>
              <a:t>スケーリングファクタ</a:t>
            </a:r>
            <a:r>
              <a:rPr lang="en-US" altLang="ja-JP" sz="2400" dirty="0"/>
              <a:t>	CR</a:t>
            </a:r>
            <a:r>
              <a:rPr lang="ja-JP" altLang="en-US" sz="2400"/>
              <a:t>：交叉率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mutation:</a:t>
            </a:r>
            <a:r>
              <a:rPr lang="ja-JP" altLang="en-US" sz="2400"/>
              <a:t>　</a:t>
            </a:r>
            <a:r>
              <a:rPr lang="en-US" altLang="ja-JP" sz="2400" dirty="0"/>
              <a:t>1(rand_1)</a:t>
            </a:r>
            <a:r>
              <a:rPr lang="ja-JP" altLang="en-US" sz="2400"/>
              <a:t>、</a:t>
            </a:r>
            <a:r>
              <a:rPr lang="en-US" altLang="ja-JP" sz="2400" dirty="0"/>
              <a:t>2(rand_2)</a:t>
            </a:r>
            <a:r>
              <a:rPr lang="ja-JP" altLang="en-US" sz="2400"/>
              <a:t>、</a:t>
            </a:r>
            <a:r>
              <a:rPr lang="en-US" altLang="ja-JP" sz="2400" dirty="0"/>
              <a:t>3(best_1)</a:t>
            </a:r>
            <a:r>
              <a:rPr lang="ja-JP" altLang="en-US" sz="2400"/>
              <a:t>、</a:t>
            </a:r>
            <a:r>
              <a:rPr lang="en-US" altLang="ja-JP" sz="2400" dirty="0"/>
              <a:t>4(best_2)	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426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FADD99E-F068-2E43-BB88-ED9A759B62A5}"/>
              </a:ext>
            </a:extLst>
          </p:cNvPr>
          <p:cNvSpPr txBox="1">
            <a:spLocks/>
          </p:cNvSpPr>
          <p:nvPr/>
        </p:nvSpPr>
        <p:spPr>
          <a:xfrm>
            <a:off x="381000" y="310669"/>
            <a:ext cx="6464300" cy="99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/>
              <a:t>考察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DA8865-582C-1940-973A-5CA7421E0212}"/>
              </a:ext>
            </a:extLst>
          </p:cNvPr>
          <p:cNvSpPr txBox="1"/>
          <p:nvPr/>
        </p:nvSpPr>
        <p:spPr>
          <a:xfrm>
            <a:off x="3990109" y="34220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65A07F-3683-5445-9E30-3FC2CBBE926F}"/>
              </a:ext>
            </a:extLst>
          </p:cNvPr>
          <p:cNvSpPr txBox="1"/>
          <p:nvPr/>
        </p:nvSpPr>
        <p:spPr>
          <a:xfrm>
            <a:off x="572729" y="1659285"/>
            <a:ext cx="113734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・</a:t>
            </a:r>
            <a:r>
              <a:rPr kumimoji="1" lang="en-US" altLang="ja-JP" sz="2800" dirty="0" err="1"/>
              <a:t>gen×np</a:t>
            </a:r>
            <a:r>
              <a:rPr kumimoji="1" lang="ja-JP" altLang="en-US" sz="2800"/>
              <a:t>の値を大きくすると、計算回数が増えるため、最良適応度の値が大きくなった。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/>
              <a:t>・</a:t>
            </a:r>
            <a:r>
              <a:rPr lang="en-US" altLang="ja-JP" sz="2800" dirty="0"/>
              <a:t>F</a:t>
            </a:r>
            <a:r>
              <a:rPr kumimoji="1" lang="ja-JP" altLang="en-US" sz="2800"/>
              <a:t>の値を小さくすると、最良適応度にかなり大きいばらつきがでた。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/>
              <a:t>・</a:t>
            </a:r>
            <a:r>
              <a:rPr lang="en-US" altLang="ja-JP" sz="2800"/>
              <a:t>C</a:t>
            </a:r>
            <a:r>
              <a:rPr lang="en-US" altLang="ja-JP" sz="2800" dirty="0"/>
              <a:t>R</a:t>
            </a:r>
            <a:r>
              <a:rPr lang="ja-JP" altLang="en-US" sz="2800"/>
              <a:t>の値を変更しても大きな差異が見られなかった。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/>
              <a:t>・</a:t>
            </a:r>
            <a:r>
              <a:rPr lang="en-US" altLang="ja-JP" sz="2800" dirty="0"/>
              <a:t>mutation</a:t>
            </a:r>
            <a:r>
              <a:rPr lang="ja-JP" altLang="en-US" sz="2800"/>
              <a:t>が</a:t>
            </a:r>
            <a:r>
              <a:rPr lang="en-US" altLang="ja-JP" sz="2800" dirty="0"/>
              <a:t>rand</a:t>
            </a:r>
            <a:r>
              <a:rPr lang="ja-JP" altLang="en-US" sz="2800"/>
              <a:t>は大きいばらつき、</a:t>
            </a:r>
            <a:r>
              <a:rPr lang="en-US" altLang="ja-JP" sz="2800" dirty="0"/>
              <a:t>best</a:t>
            </a:r>
            <a:r>
              <a:rPr lang="ja-JP" altLang="en-US" sz="2800"/>
              <a:t>は小さいばらつきがでた。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5818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189</Words>
  <Application>Microsoft Macintosh PowerPoint</Application>
  <PresentationFormat>ワイド画面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プログラム実行結果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福本　光重</dc:creator>
  <cp:lastModifiedBy>福本　光重</cp:lastModifiedBy>
  <cp:revision>23</cp:revision>
  <dcterms:created xsi:type="dcterms:W3CDTF">2021-07-17T07:02:54Z</dcterms:created>
  <dcterms:modified xsi:type="dcterms:W3CDTF">2021-07-19T13:48:09Z</dcterms:modified>
</cp:coreProperties>
</file>