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66E6C-8969-474F-9AE8-A11EEC3C2A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43A9-5138-4E4C-B97C-DF98077C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43A9-5138-4E4C-B97C-DF98077C031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CF326-9F89-F94A-AB7E-F55E1451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D7B74-B78B-304E-BE0E-FA337D907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6B844-CC4D-0D4F-9B89-5994FE1F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8307D5-A73D-EE45-B91A-B102345B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EE241-77CF-9A4B-BB68-A4FC56A9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0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2F731-23A1-C544-BCD3-66BA55E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037597-E8CE-334E-9733-086D4782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4D4C7-DBA6-9848-A0DB-0B4A610D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689940-F5D4-5347-8BAD-10B87A2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35204-5920-B24D-BCE6-33C2DAA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1DC402-D503-854B-8442-0049BAB95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2FB766-7100-5042-B7C2-AFA6D898F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D6FF4-CAF1-FC49-A72E-C2A5B55A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A75F3-11D8-194B-9C93-EF2AC338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9A7E4-CE19-3D40-B1C4-05B3750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4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A589-B931-1C4B-AA9F-C5B35C6F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D06F56-2E01-654E-A09C-7A3BF656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E47EC-77E5-904A-AC91-5CB8B279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F003D-5A0C-8048-8E48-1F935BF1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09716-D803-B04D-9B58-88D6FD66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7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E88F9-0992-E441-B62D-5DE28BA8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85F0A4-0617-AD4A-9E2F-5AD48E96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B8C62-317E-BD4C-B058-33332C16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051DB-4B02-BA4C-9AD7-CF1B3F88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E9EBF-BA5F-034A-81E3-202F9BB4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6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74EC1-4673-A240-8914-9FA36C93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5C04-F86B-BE45-B51B-0C3E88B20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370F38-6D20-C949-88E6-01BF0473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028125-9ED7-5943-B66D-4E3ECEA8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412685-71EF-F14E-B17A-0BCD75FE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071840-D0C7-D14B-9554-37890184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49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35A0E-E69E-AE4D-8AB8-3605D514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4851E1-7516-7040-B996-5581623B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6BE99D-EF1D-084A-969E-D698111C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DB0C94-4FFC-C343-8E53-A0EEA59EA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B8560D-AC6E-C84C-AE79-B8DBB7A6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258FC8-2784-2544-B807-A94B2B63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B1227E-8555-8044-AF82-9B639CFD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6EA061-805B-F141-82D2-CF2660A8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79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4CB70-5FA6-3446-9F54-AF64C598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9D138F-6761-2A4E-9504-02095D6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6433D8-D8BF-C942-A0FD-2C83DAD4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8CD59-547A-FD47-A9CF-42775CBA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528F63-3CE6-BC4F-94E3-9C86231C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DF8D56-CE49-3448-BB51-7C306B4F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B1653A-2E01-AE47-B4B3-BED4FF7A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0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78E77-AEE2-B940-9608-1BAE62C5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62A13-E2E9-8945-8D35-53C0BF2D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D77789-21ED-D847-9F1D-88D502CC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5FEA6-5CF2-6C43-AA72-7CF1ECD3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0DC208-8179-624B-8AC7-F6B74F65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2E1BE8-B5B2-7246-A878-1FE7C313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1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30FBC-5F72-AC44-A750-FF78FC0B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2E18F-1B6A-334F-A1F8-4C5C146BA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E02208-0FFA-0F48-BC18-61DC4412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F778A-3542-F643-9F54-9156B593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AB786A-0A6A-624B-B6E2-EA8F3288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43B1E-D0AA-B840-A282-0084A34D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65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216877-7E3F-554A-B62B-F14CBAE0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CC6DB-CBEF-CC40-94BA-54A831CD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AEF5F9-7781-1846-819C-A9C6D230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C02-3646-0F47-8405-4AAEB31D7722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7B2D5-076C-EA4A-A567-FD1E4F9FB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66BA21-7669-2A49-9FC1-EF241093F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C202-B45C-634B-A668-D8C9FC94F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46354-0730-584D-A57D-A8E98C6C4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最適化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D259E7-B0A3-3D40-956A-D6120BC25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塩野、白井、福本、松浦、安井</a:t>
            </a:r>
          </a:p>
        </p:txBody>
      </p:sp>
    </p:spTree>
    <p:extLst>
      <p:ext uri="{BB962C8B-B14F-4D97-AF65-F5344CB8AC3E}">
        <p14:creationId xmlns:p14="http://schemas.microsoft.com/office/powerpoint/2010/main" val="3990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BFF0B-B58E-4249-A4C6-D14C79AB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最適化とは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30C9D71-CE63-B640-9C22-B1FF415B4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　</a:t>
                </a:r>
                <a:r>
                  <a:rPr kumimoji="1" lang="en-US" altLang="ja-JP" dirty="0"/>
                  <a:t>y=f(x)</a:t>
                </a:r>
                <a:r>
                  <a:rPr kumimoji="1" lang="ja-JP" altLang="en-US"/>
                  <a:t>となるような</a:t>
                </a:r>
                <a:r>
                  <a:rPr kumimoji="1" lang="en-US" altLang="ja-JP" dirty="0"/>
                  <a:t>y</a:t>
                </a:r>
                <a:r>
                  <a:rPr kumimoji="1" lang="ja-JP" altLang="en-US"/>
                  <a:t>において、最大もしくは最小となるような</a:t>
                </a:r>
                <a:r>
                  <a:rPr kumimoji="1" lang="en-US" altLang="ja-JP" dirty="0"/>
                  <a:t>x</a:t>
                </a:r>
                <a:r>
                  <a:rPr kumimoji="1" lang="ja-JP" altLang="en-US"/>
                  <a:t>を探すこと。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/>
                  <a:t>例</a:t>
                </a:r>
                <a:r>
                  <a:rPr lang="en-US" altLang="ja-JP" dirty="0"/>
                  <a:t>: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 algn="ctr">
                  <a:buNone/>
                </a:pPr>
                <a:r>
                  <a:rPr lang="ja-JP" altLang="en-US"/>
                  <a:t>　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b="0" dirty="0"/>
              </a:p>
              <a:p>
                <a:pPr marL="0" indent="0" algn="ctr">
                  <a:buNone/>
                </a:pPr>
                <a:r>
                  <a:rPr lang="ja-JP" altLang="en-US" b="0"/>
                  <a:t>　制約条件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30C9D71-CE63-B640-9C22-B1FF415B4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BAAE7-C328-6E49-89A6-829A64A4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進化計算とは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FE32F-147E-0145-9D58-9B7EB768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進化計算とは、生物の進化を模倣して作られた確率的最適化手法である。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3EE75-E835-8D4E-8305-C2855394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Eggholder</a:t>
            </a:r>
            <a:r>
              <a:rPr kumimoji="1" lang="en-US" altLang="ja-JP" dirty="0"/>
              <a:t> function</a:t>
            </a:r>
            <a:endParaRPr kumimoji="1" lang="ja-JP" altLang="en-US"/>
          </a:p>
        </p:txBody>
      </p:sp>
      <p:pic>
        <p:nvPicPr>
          <p:cNvPr id="5" name="コンテンツ プレースホルダー 4" descr="グラフ, 等高線グラフ&#10;&#10;自動的に生成された説明">
            <a:extLst>
              <a:ext uri="{FF2B5EF4-FFF2-40B4-BE49-F238E27FC236}">
                <a16:creationId xmlns:a16="http://schemas.microsoft.com/office/drawing/2014/main" id="{FAE09644-AD10-934F-A333-5284069F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282" y="1387670"/>
            <a:ext cx="5059468" cy="38574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80B0B5B-0CB4-D743-832C-97B251693D16}"/>
                  </a:ext>
                </a:extLst>
              </p:cNvPr>
              <p:cNvSpPr txBox="1"/>
              <p:nvPr/>
            </p:nvSpPr>
            <p:spPr>
              <a:xfrm>
                <a:off x="1342016" y="5663032"/>
                <a:ext cx="9928656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+47</m:t>
                          </m:r>
                        </m:e>
                      </m:d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+47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−(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+47)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80B0B5B-0CB4-D743-832C-97B251693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016" y="5663032"/>
                <a:ext cx="9928656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5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3EE75-E835-8D4E-8305-C2855394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Eggholder</a:t>
            </a:r>
            <a:r>
              <a:rPr kumimoji="1" lang="en-US" altLang="ja-JP" dirty="0"/>
              <a:t> function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6AC4D59F-302B-D642-9457-F5BCFD762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/>
                  <a:t>局所最適解が無数に存在するため、大域的最適解の探索が困難な関数である。</a:t>
                </a:r>
                <a:br>
                  <a:rPr lang="en-US" altLang="ja-JP" dirty="0"/>
                </a:b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入力値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∈[−512, 512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大域的最適解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=−959.6407 ,(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 =(512,404.2319)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6AC4D59F-302B-D642-9457-F5BCFD762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6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3EE75-E835-8D4E-8305-C2855394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プログラムを実行してみる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36AE9FE-C751-C344-92EB-0CECD1B2F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507554"/>
              </p:ext>
            </p:extLst>
          </p:nvPr>
        </p:nvGraphicFramePr>
        <p:xfrm>
          <a:off x="1198930" y="1847512"/>
          <a:ext cx="9013368" cy="296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7151884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15274091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5667398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64586839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15723434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041919553"/>
                    </a:ext>
                  </a:extLst>
                </a:gridCol>
              </a:tblGrid>
              <a:tr h="33410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gen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np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CR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mutation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最良適応度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58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best_2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-420.2039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3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best_2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-450.6431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best_2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-865.6593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best_2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-538.7806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best_2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-888.1900 </a:t>
                      </a:r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1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best_2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-913.6572 </a:t>
                      </a:r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6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best_2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-959.6406</a:t>
                      </a:r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46334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BAE0B7-42F4-8F4F-98FD-88775A6D39CF}"/>
              </a:ext>
            </a:extLst>
          </p:cNvPr>
          <p:cNvSpPr txBox="1"/>
          <p:nvPr/>
        </p:nvSpPr>
        <p:spPr>
          <a:xfrm>
            <a:off x="2065090" y="5285064"/>
            <a:ext cx="806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gen : </a:t>
            </a:r>
            <a:r>
              <a:rPr kumimoji="1" lang="ja-JP" altLang="en-US"/>
              <a:t>世代数</a:t>
            </a:r>
            <a:r>
              <a:rPr kumimoji="1" lang="en-US" altLang="ja-JP" dirty="0"/>
              <a:t> np :</a:t>
            </a:r>
            <a:r>
              <a:rPr kumimoji="1" lang="ja-JP" altLang="en-US"/>
              <a:t> 個体数</a:t>
            </a:r>
            <a:r>
              <a:rPr kumimoji="1" lang="en-US" altLang="ja-JP" dirty="0"/>
              <a:t> 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3EE75-E835-8D4E-8305-C2855394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C4D59F-302B-D642-9457-F5BCFD76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　世代数や一世代当たりの個体数を増加させることによって、最良適応度も最適解に近づくと考えられる。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F</a:t>
            </a:r>
            <a:r>
              <a:rPr lang="ja-JP" altLang="en-US"/>
              <a:t>や</a:t>
            </a:r>
            <a:r>
              <a:rPr lang="en-US" altLang="ja-JP" dirty="0"/>
              <a:t>C</a:t>
            </a:r>
            <a:r>
              <a:rPr lang="ja-JP" altLang="en-US"/>
              <a:t>を変化させても最良適応度のばらつきはあるが、そこまで変化に影響しないと考えられる。</a:t>
            </a:r>
          </a:p>
        </p:txBody>
      </p:sp>
    </p:spTree>
    <p:extLst>
      <p:ext uri="{BB962C8B-B14F-4D97-AF65-F5344CB8AC3E}">
        <p14:creationId xmlns:p14="http://schemas.microsoft.com/office/powerpoint/2010/main" val="359486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295</Words>
  <Application>Microsoft Macintosh PowerPoint</Application>
  <PresentationFormat>ワイド画面</PresentationFormat>
  <Paragraphs>73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最適化</vt:lpstr>
      <vt:lpstr>最適化とは</vt:lpstr>
      <vt:lpstr>進化計算とは</vt:lpstr>
      <vt:lpstr>Eggholder function</vt:lpstr>
      <vt:lpstr>Eggholder function</vt:lpstr>
      <vt:lpstr>プログラムを実行してみる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最適化</dc:title>
  <dc:creator>白井　隆矢</dc:creator>
  <cp:lastModifiedBy>白井　隆矢</cp:lastModifiedBy>
  <cp:revision>12</cp:revision>
  <dcterms:created xsi:type="dcterms:W3CDTF">2021-07-18T06:44:15Z</dcterms:created>
  <dcterms:modified xsi:type="dcterms:W3CDTF">2021-07-19T07:06:49Z</dcterms:modified>
</cp:coreProperties>
</file>