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355053-5C62-3446-9053-403D7FA5C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6B9FDC-7542-3D4A-9067-B50360080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E25ADE-E714-1B47-9735-6603D487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1976-1110-F64D-BBE1-A16BB5BCE6EA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40D72-483E-0A47-972E-12089FD6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C897AD-96E9-E145-AD54-6F56873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44B1-1779-634B-BDF0-E2879EDDD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93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8EA1CF-EAC5-A941-9DA1-C7B45329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D676FE-2543-B546-9523-B316C6E7C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1FC857-30BA-4D47-8CAE-D6D415D7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1976-1110-F64D-BBE1-A16BB5BCE6EA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6105D-B5BA-8941-98B9-2CF890D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C50E0C-E129-1D43-91E3-C7D9ACBA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44B1-1779-634B-BDF0-E2879EDDD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48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5DC3AD-F475-EB42-A790-807D0936C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FE5153-F340-7C44-ADE2-260F2B166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E6CD5D-2078-EC4E-8B61-D507F217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1976-1110-F64D-BBE1-A16BB5BCE6EA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C67752-9B89-3445-990B-1B990FFE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6F6B61-9833-E04F-9777-A167C729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44B1-1779-634B-BDF0-E2879EDDD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68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13E7D-E911-0B4A-BCE0-AA2362C8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4F7EBD-3219-2641-AB6D-E3F6443AE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553DB2-49C3-6E4C-8563-066953C1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1976-1110-F64D-BBE1-A16BB5BCE6EA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891F1F-E47B-2246-AFF8-6D97305E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71FB51-8534-034E-9405-2C6FDDD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44B1-1779-634B-BDF0-E2879EDDD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57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F18F18-7629-1F47-86E1-60883E67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1B0E6B-DF0B-4544-BAD5-A68D62B7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F64B83-6170-3C48-87DB-BE7FB585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1976-1110-F64D-BBE1-A16BB5BCE6EA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0F0A8-62C7-A649-884A-DCA9FD66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884A0F-B8D4-CE47-AE34-89EEB8F1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44B1-1779-634B-BDF0-E2879EDDD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0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79903-6D28-DF4E-8A8A-CCC437F8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F5D205-C69E-634A-BB26-0E6E74B74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238110-42DC-3B49-AEAF-987E1BD1E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60CBB1-B77A-344A-9475-880E54D2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1976-1110-F64D-BBE1-A16BB5BCE6EA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1C1639-95F8-9B4B-A99F-04934EFB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72222A-6057-0746-AE63-304C5CC1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44B1-1779-634B-BDF0-E2879EDDD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9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FA784-B9CC-794F-B818-E2DE3CD3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FC6A41-1CC7-0A4A-9C39-065479C99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574578-EED7-0D45-8A44-25BD14076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5BDD-FCAE-C649-B6D6-B96EC604F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1B7BD5-6DEA-5D40-ACE7-E8CFD7A2A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E618E8-908F-FE48-A3B2-6AD4807D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1976-1110-F64D-BBE1-A16BB5BCE6EA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1DC599-AC12-3F44-864E-4A3DB7F5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B711431-8E86-F54D-94BF-F190936D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44B1-1779-634B-BDF0-E2879EDDD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42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8398C-149E-3B48-8C6F-B999DB0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2B42F4-2A5A-7345-8C57-E094D061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1976-1110-F64D-BBE1-A16BB5BCE6EA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17CA56-BA14-844E-ADF4-75EC4A8A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74E7D3-5E4C-9449-A719-091B9863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44B1-1779-634B-BDF0-E2879EDDD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04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CE9BFC-C698-554B-8441-9C39DA19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1976-1110-F64D-BBE1-A16BB5BCE6EA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B49E57-6FC9-1848-9320-4BAC2EED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F36251-2C3E-A646-9607-CD498810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44B1-1779-634B-BDF0-E2879EDDD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3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435937-328C-F54D-B542-5DC14218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66BCF5-9C27-2443-9DA7-0F70E3D7F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768C3C-DD2A-6549-8F1B-C12F625A2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8DBB51-DD73-CA46-A4EE-F9B59168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1976-1110-F64D-BBE1-A16BB5BCE6EA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85F0A3-45B5-5A42-B99C-3F345599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97F0AA-60F9-1C46-A5F5-EE269DA7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44B1-1779-634B-BDF0-E2879EDDD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57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738CB-9D8B-A44C-9AAC-75B9AB48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6C878F-D1E1-274C-BF9D-C05AFD644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7377F8-8DDA-5145-AB89-EC0C433F8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43917E-9592-184A-BCE4-475E0A5E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1976-1110-F64D-BBE1-A16BB5BCE6EA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7CD2E5-9090-0348-9D81-A2F1B51D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C1AEE2-2547-D14C-97BC-38EF22AA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44B1-1779-634B-BDF0-E2879EDDD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0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FD33CD-7C63-B64E-B460-2C6DB6D6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4C03D3-EC1C-6345-961F-08330613E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654B1A-F191-6442-B08E-9C459F2C7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21976-1110-F64D-BBE1-A16BB5BCE6EA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ED7F6-59FC-5F4B-8A31-8E079EFC6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75D80-4ABD-5A4E-AF09-8AE91E919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444B1-1779-634B-BDF0-E2879EDDD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10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CBDDE-D43A-E240-B6B7-FF564006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+mn-lt"/>
              </a:rPr>
              <a:t>進化計算について</a:t>
            </a:r>
            <a:endParaRPr kumimoji="1" lang="ja-JP" altLang="en-US">
              <a:latin typeface="+mn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DBDC4B-4D9A-A548-9C49-0D016E9EF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進化計算とは、生物の進化を模倣して作られた確率的手法。進化的計算は、人口増加のような反復的過程を用いる。 </a:t>
            </a:r>
          </a:p>
          <a:p>
            <a:r>
              <a:rPr lang="ja-JP" altLang="en-US"/>
              <a:t>その人口は目的の結果に合うように誘導されたランダムかつ並列的な探索によって人為選択される。 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3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B3426-4C9A-6446-9D3D-DBE064D1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遺伝的アルゴリズムについて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8CD07B-BB7F-C34D-ADC3-2596F0E1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遺伝的アルゴリズムはデータ</a:t>
            </a:r>
            <a:r>
              <a:rPr lang="en-US" altLang="ja-JP" dirty="0"/>
              <a:t>(</a:t>
            </a:r>
            <a:r>
              <a:rPr lang="ja-JP" altLang="en-US"/>
              <a:t>解の候補</a:t>
            </a:r>
            <a:r>
              <a:rPr lang="en-US" altLang="ja-JP" dirty="0"/>
              <a:t>)</a:t>
            </a:r>
            <a:r>
              <a:rPr lang="ja-JP" altLang="en-US"/>
              <a:t>を遺伝子で表現した「個体」を複数用意し、適応度の高い個体を優先的に 選択して交叉・突然変異などの操作を繰り返しながら解を探索する。適応度は適応度関数によって与えられる。 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42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118</Words>
  <Application>Microsoft Macintosh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進化計算について</vt:lpstr>
      <vt:lpstr>遺伝的アルゴリズムについて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進化計算について</dc:title>
  <dc:creator>松浦　充輝</dc:creator>
  <cp:lastModifiedBy>松浦　充輝</cp:lastModifiedBy>
  <cp:revision>2</cp:revision>
  <dcterms:created xsi:type="dcterms:W3CDTF">2021-07-19T10:45:23Z</dcterms:created>
  <dcterms:modified xsi:type="dcterms:W3CDTF">2021-07-19T11:24:02Z</dcterms:modified>
</cp:coreProperties>
</file>