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k19093kk/Desktop/&#30740;&#31350;&#23460;/Rasberrypi/b3_data/uniqu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游ゴシック"/>
                <a:ea typeface="游ゴシック"/>
                <a:cs typeface="游ゴシック"/>
              </a:defRPr>
            </a:pPr>
            <a:r>
              <a:rPr lang="ja-JP" altLang="en-US" sz="1400" b="0" i="0" u="none" strike="noStrike" baseline="0">
                <a:solidFill>
                  <a:srgbClr val="333333"/>
                </a:solidFill>
                <a:latin typeface="Calibri" charset="0"/>
                <a:cs typeface="Calibri" charset="0"/>
              </a:rPr>
              <a:t>WiFi</a:t>
            </a:r>
            <a:r>
              <a:rPr lang="ja-JP" altLang="en-US" sz="1400" b="0" i="0" u="none" strike="noStrike" baseline="0">
                <a:solidFill>
                  <a:srgbClr val="333333"/>
                </a:solidFill>
                <a:latin typeface="游ゴシック" charset="-128"/>
                <a:ea typeface="游ゴシック" charset="-128"/>
                <a:cs typeface="Calibri" charset="0"/>
              </a:rPr>
              <a:t>シグナル数の時間経過による変化</a:t>
            </a:r>
            <a:endParaRPr lang="ja-JP" altLang="en-US" sz="1400" b="0" i="0" u="none" strike="noStrike" baseline="0">
              <a:solidFill>
                <a:srgbClr val="333333"/>
              </a:solidFill>
              <a:latin typeface="游ゴシック" charset="-128"/>
              <a:ea typeface="游ゴシック" charset="-128"/>
            </a:endParaRPr>
          </a:p>
        </c:rich>
      </c:tx>
      <c:layout>
        <c:manualLayout>
          <c:xMode val="edge"/>
          <c:yMode val="edge"/>
          <c:x val="0.19855288042318237"/>
          <c:y val="4.131555463841753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6387434554973816E-2"/>
          <c:y val="0.15064102564102563"/>
          <c:w val="0.88219895287958117"/>
          <c:h val="0.625"/>
        </c:manualLayout>
      </c:layout>
      <c:lineChart>
        <c:grouping val="standard"/>
        <c:varyColors val="0"/>
        <c:ser>
          <c:idx val="0"/>
          <c:order val="0"/>
          <c:tx>
            <c:strRef>
              <c:f>unique!$A$3</c:f>
              <c:strCache>
                <c:ptCount val="1"/>
                <c:pt idx="0">
                  <c:v>102人（10番）</c:v>
                </c:pt>
              </c:strCache>
            </c:strRef>
          </c:tx>
          <c:spPr>
            <a:ln w="254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unique!$B$2:$I$2</c:f>
              <c:strCache>
                <c:ptCount val="8"/>
                <c:pt idx="0">
                  <c:v>10分</c:v>
                </c:pt>
                <c:pt idx="1">
                  <c:v>20分</c:v>
                </c:pt>
                <c:pt idx="2">
                  <c:v>30分</c:v>
                </c:pt>
                <c:pt idx="3">
                  <c:v>40分</c:v>
                </c:pt>
                <c:pt idx="4">
                  <c:v>50分</c:v>
                </c:pt>
                <c:pt idx="5">
                  <c:v>60分</c:v>
                </c:pt>
                <c:pt idx="6">
                  <c:v>70分</c:v>
                </c:pt>
                <c:pt idx="7">
                  <c:v>80分</c:v>
                </c:pt>
              </c:strCache>
            </c:strRef>
          </c:cat>
          <c:val>
            <c:numRef>
              <c:f>unique!$B$3:$I$3</c:f>
              <c:numCache>
                <c:formatCode>General</c:formatCode>
                <c:ptCount val="8"/>
                <c:pt idx="0">
                  <c:v>1268</c:v>
                </c:pt>
                <c:pt idx="1">
                  <c:v>1254</c:v>
                </c:pt>
                <c:pt idx="2">
                  <c:v>1321</c:v>
                </c:pt>
                <c:pt idx="3">
                  <c:v>1114</c:v>
                </c:pt>
                <c:pt idx="4">
                  <c:v>1079</c:v>
                </c:pt>
                <c:pt idx="5">
                  <c:v>964</c:v>
                </c:pt>
                <c:pt idx="6">
                  <c:v>843</c:v>
                </c:pt>
                <c:pt idx="7">
                  <c:v>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31-9544-A0E3-8A651EC77E00}"/>
            </c:ext>
          </c:extLst>
        </c:ser>
        <c:ser>
          <c:idx val="1"/>
          <c:order val="1"/>
          <c:tx>
            <c:strRef>
              <c:f>unique!$A$4</c:f>
              <c:strCache>
                <c:ptCount val="1"/>
                <c:pt idx="0">
                  <c:v>102人（11番）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strRef>
              <c:f>unique!$B$2:$I$2</c:f>
              <c:strCache>
                <c:ptCount val="8"/>
                <c:pt idx="0">
                  <c:v>10分</c:v>
                </c:pt>
                <c:pt idx="1">
                  <c:v>20分</c:v>
                </c:pt>
                <c:pt idx="2">
                  <c:v>30分</c:v>
                </c:pt>
                <c:pt idx="3">
                  <c:v>40分</c:v>
                </c:pt>
                <c:pt idx="4">
                  <c:v>50分</c:v>
                </c:pt>
                <c:pt idx="5">
                  <c:v>60分</c:v>
                </c:pt>
                <c:pt idx="6">
                  <c:v>70分</c:v>
                </c:pt>
                <c:pt idx="7">
                  <c:v>80分</c:v>
                </c:pt>
              </c:strCache>
            </c:strRef>
          </c:cat>
          <c:val>
            <c:numRef>
              <c:f>unique!$B$4:$I$4</c:f>
              <c:numCache>
                <c:formatCode>General</c:formatCode>
                <c:ptCount val="8"/>
                <c:pt idx="0">
                  <c:v>1113</c:v>
                </c:pt>
                <c:pt idx="1">
                  <c:v>911</c:v>
                </c:pt>
                <c:pt idx="2">
                  <c:v>754</c:v>
                </c:pt>
                <c:pt idx="3">
                  <c:v>823</c:v>
                </c:pt>
                <c:pt idx="4">
                  <c:v>640</c:v>
                </c:pt>
                <c:pt idx="5">
                  <c:v>748</c:v>
                </c:pt>
                <c:pt idx="6">
                  <c:v>700</c:v>
                </c:pt>
                <c:pt idx="7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31-9544-A0E3-8A651EC77E00}"/>
            </c:ext>
          </c:extLst>
        </c:ser>
        <c:ser>
          <c:idx val="2"/>
          <c:order val="2"/>
          <c:tx>
            <c:strRef>
              <c:f>unique!$A$5</c:f>
              <c:strCache>
                <c:ptCount val="1"/>
                <c:pt idx="0">
                  <c:v>32人（12番)</c:v>
                </c:pt>
              </c:strCache>
            </c:strRef>
          </c:tx>
          <c:spPr>
            <a:ln w="25400">
              <a:solidFill>
                <a:srgbClr val="969696"/>
              </a:solidFill>
              <a:prstDash val="solid"/>
            </a:ln>
          </c:spPr>
          <c:marker>
            <c:symbol val="none"/>
          </c:marker>
          <c:cat>
            <c:strRef>
              <c:f>unique!$B$2:$I$2</c:f>
              <c:strCache>
                <c:ptCount val="8"/>
                <c:pt idx="0">
                  <c:v>10分</c:v>
                </c:pt>
                <c:pt idx="1">
                  <c:v>20分</c:v>
                </c:pt>
                <c:pt idx="2">
                  <c:v>30分</c:v>
                </c:pt>
                <c:pt idx="3">
                  <c:v>40分</c:v>
                </c:pt>
                <c:pt idx="4">
                  <c:v>50分</c:v>
                </c:pt>
                <c:pt idx="5">
                  <c:v>60分</c:v>
                </c:pt>
                <c:pt idx="6">
                  <c:v>70分</c:v>
                </c:pt>
                <c:pt idx="7">
                  <c:v>80分</c:v>
                </c:pt>
              </c:strCache>
            </c:strRef>
          </c:cat>
          <c:val>
            <c:numRef>
              <c:f>unique!$B$5:$I$5</c:f>
              <c:numCache>
                <c:formatCode>General</c:formatCode>
                <c:ptCount val="8"/>
                <c:pt idx="0">
                  <c:v>1027</c:v>
                </c:pt>
                <c:pt idx="1">
                  <c:v>894</c:v>
                </c:pt>
                <c:pt idx="2">
                  <c:v>718</c:v>
                </c:pt>
                <c:pt idx="3">
                  <c:v>758</c:v>
                </c:pt>
                <c:pt idx="4">
                  <c:v>675</c:v>
                </c:pt>
                <c:pt idx="5">
                  <c:v>805</c:v>
                </c:pt>
                <c:pt idx="6">
                  <c:v>654</c:v>
                </c:pt>
                <c:pt idx="7">
                  <c:v>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31-9544-A0E3-8A651EC77E00}"/>
            </c:ext>
          </c:extLst>
        </c:ser>
        <c:ser>
          <c:idx val="3"/>
          <c:order val="3"/>
          <c:tx>
            <c:strRef>
              <c:f>unique!$A$6</c:f>
              <c:strCache>
                <c:ptCount val="1"/>
                <c:pt idx="0">
                  <c:v>32人（13番）</c:v>
                </c:pt>
              </c:strCache>
            </c:strRef>
          </c:tx>
          <c:spPr>
            <a:ln w="25400">
              <a:solidFill>
                <a:srgbClr val="FFCC00"/>
              </a:solidFill>
              <a:prstDash val="solid"/>
            </a:ln>
          </c:spPr>
          <c:marker>
            <c:symbol val="none"/>
          </c:marker>
          <c:cat>
            <c:strRef>
              <c:f>unique!$B$2:$I$2</c:f>
              <c:strCache>
                <c:ptCount val="8"/>
                <c:pt idx="0">
                  <c:v>10分</c:v>
                </c:pt>
                <c:pt idx="1">
                  <c:v>20分</c:v>
                </c:pt>
                <c:pt idx="2">
                  <c:v>30分</c:v>
                </c:pt>
                <c:pt idx="3">
                  <c:v>40分</c:v>
                </c:pt>
                <c:pt idx="4">
                  <c:v>50分</c:v>
                </c:pt>
                <c:pt idx="5">
                  <c:v>60分</c:v>
                </c:pt>
                <c:pt idx="6">
                  <c:v>70分</c:v>
                </c:pt>
                <c:pt idx="7">
                  <c:v>80分</c:v>
                </c:pt>
              </c:strCache>
            </c:strRef>
          </c:cat>
          <c:val>
            <c:numRef>
              <c:f>unique!$B$6:$I$6</c:f>
              <c:numCache>
                <c:formatCode>General</c:formatCode>
                <c:ptCount val="8"/>
                <c:pt idx="0">
                  <c:v>518</c:v>
                </c:pt>
                <c:pt idx="1">
                  <c:v>266</c:v>
                </c:pt>
                <c:pt idx="2">
                  <c:v>340</c:v>
                </c:pt>
                <c:pt idx="3">
                  <c:v>424</c:v>
                </c:pt>
                <c:pt idx="4">
                  <c:v>337</c:v>
                </c:pt>
                <c:pt idx="5">
                  <c:v>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31-9544-A0E3-8A651EC77E00}"/>
            </c:ext>
          </c:extLst>
        </c:ser>
        <c:ser>
          <c:idx val="4"/>
          <c:order val="4"/>
          <c:tx>
            <c:strRef>
              <c:f>unique!$A$7</c:f>
              <c:strCache>
                <c:ptCount val="1"/>
                <c:pt idx="0">
                  <c:v>34人（14番）</c:v>
                </c:pt>
              </c:strCache>
            </c:strRef>
          </c:tx>
          <c:spPr>
            <a:ln w="254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strRef>
              <c:f>unique!$B$2:$I$2</c:f>
              <c:strCache>
                <c:ptCount val="8"/>
                <c:pt idx="0">
                  <c:v>10分</c:v>
                </c:pt>
                <c:pt idx="1">
                  <c:v>20分</c:v>
                </c:pt>
                <c:pt idx="2">
                  <c:v>30分</c:v>
                </c:pt>
                <c:pt idx="3">
                  <c:v>40分</c:v>
                </c:pt>
                <c:pt idx="4">
                  <c:v>50分</c:v>
                </c:pt>
                <c:pt idx="5">
                  <c:v>60分</c:v>
                </c:pt>
                <c:pt idx="6">
                  <c:v>70分</c:v>
                </c:pt>
                <c:pt idx="7">
                  <c:v>80分</c:v>
                </c:pt>
              </c:strCache>
            </c:strRef>
          </c:cat>
          <c:val>
            <c:numRef>
              <c:f>unique!$B$7:$I$7</c:f>
              <c:numCache>
                <c:formatCode>General</c:formatCode>
                <c:ptCount val="8"/>
                <c:pt idx="0">
                  <c:v>365</c:v>
                </c:pt>
                <c:pt idx="1">
                  <c:v>268</c:v>
                </c:pt>
                <c:pt idx="2">
                  <c:v>288</c:v>
                </c:pt>
                <c:pt idx="3">
                  <c:v>317</c:v>
                </c:pt>
                <c:pt idx="4">
                  <c:v>295</c:v>
                </c:pt>
                <c:pt idx="5">
                  <c:v>289</c:v>
                </c:pt>
                <c:pt idx="6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31-9544-A0E3-8A651EC77E00}"/>
            </c:ext>
          </c:extLst>
        </c:ser>
        <c:ser>
          <c:idx val="5"/>
          <c:order val="5"/>
          <c:tx>
            <c:strRef>
              <c:f>unique!$A$8</c:f>
              <c:strCache>
                <c:ptCount val="1"/>
                <c:pt idx="0">
                  <c:v>34人（15番）</c:v>
                </c:pt>
              </c:strCache>
            </c:strRef>
          </c:tx>
          <c:spPr>
            <a:ln w="25400">
              <a:solidFill>
                <a:srgbClr val="339966"/>
              </a:solidFill>
              <a:prstDash val="solid"/>
            </a:ln>
          </c:spPr>
          <c:marker>
            <c:symbol val="none"/>
          </c:marker>
          <c:cat>
            <c:strRef>
              <c:f>unique!$B$2:$I$2</c:f>
              <c:strCache>
                <c:ptCount val="8"/>
                <c:pt idx="0">
                  <c:v>10分</c:v>
                </c:pt>
                <c:pt idx="1">
                  <c:v>20分</c:v>
                </c:pt>
                <c:pt idx="2">
                  <c:v>30分</c:v>
                </c:pt>
                <c:pt idx="3">
                  <c:v>40分</c:v>
                </c:pt>
                <c:pt idx="4">
                  <c:v>50分</c:v>
                </c:pt>
                <c:pt idx="5">
                  <c:v>60分</c:v>
                </c:pt>
                <c:pt idx="6">
                  <c:v>70分</c:v>
                </c:pt>
                <c:pt idx="7">
                  <c:v>80分</c:v>
                </c:pt>
              </c:strCache>
            </c:strRef>
          </c:cat>
          <c:val>
            <c:numRef>
              <c:f>unique!$B$8:$I$8</c:f>
              <c:numCache>
                <c:formatCode>General</c:formatCode>
                <c:ptCount val="8"/>
                <c:pt idx="0">
                  <c:v>380</c:v>
                </c:pt>
                <c:pt idx="1">
                  <c:v>278</c:v>
                </c:pt>
                <c:pt idx="2">
                  <c:v>301</c:v>
                </c:pt>
                <c:pt idx="3">
                  <c:v>308</c:v>
                </c:pt>
                <c:pt idx="4">
                  <c:v>308</c:v>
                </c:pt>
                <c:pt idx="5">
                  <c:v>277</c:v>
                </c:pt>
                <c:pt idx="6">
                  <c:v>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D31-9544-A0E3-8A651EC77E00}"/>
            </c:ext>
          </c:extLst>
        </c:ser>
        <c:ser>
          <c:idx val="6"/>
          <c:order val="6"/>
          <c:tx>
            <c:strRef>
              <c:f>unique!$A$9</c:f>
              <c:strCache>
                <c:ptCount val="1"/>
                <c:pt idx="0">
                  <c:v>32人（19番）</c:v>
                </c:pt>
              </c:strCache>
            </c:strRef>
          </c:tx>
          <c:spPr>
            <a:ln w="25400">
              <a:solidFill>
                <a:srgbClr val="333399"/>
              </a:solidFill>
              <a:prstDash val="solid"/>
            </a:ln>
          </c:spPr>
          <c:marker>
            <c:symbol val="none"/>
          </c:marker>
          <c:cat>
            <c:strRef>
              <c:f>unique!$B$2:$I$2</c:f>
              <c:strCache>
                <c:ptCount val="8"/>
                <c:pt idx="0">
                  <c:v>10分</c:v>
                </c:pt>
                <c:pt idx="1">
                  <c:v>20分</c:v>
                </c:pt>
                <c:pt idx="2">
                  <c:v>30分</c:v>
                </c:pt>
                <c:pt idx="3">
                  <c:v>40分</c:v>
                </c:pt>
                <c:pt idx="4">
                  <c:v>50分</c:v>
                </c:pt>
                <c:pt idx="5">
                  <c:v>60分</c:v>
                </c:pt>
                <c:pt idx="6">
                  <c:v>70分</c:v>
                </c:pt>
                <c:pt idx="7">
                  <c:v>80分</c:v>
                </c:pt>
              </c:strCache>
            </c:strRef>
          </c:cat>
          <c:val>
            <c:numRef>
              <c:f>unique!$B$9:$I$9</c:f>
              <c:numCache>
                <c:formatCode>General</c:formatCode>
                <c:ptCount val="8"/>
                <c:pt idx="0">
                  <c:v>443</c:v>
                </c:pt>
                <c:pt idx="1">
                  <c:v>418</c:v>
                </c:pt>
                <c:pt idx="2">
                  <c:v>478</c:v>
                </c:pt>
                <c:pt idx="3">
                  <c:v>371</c:v>
                </c:pt>
                <c:pt idx="4">
                  <c:v>412</c:v>
                </c:pt>
                <c:pt idx="5">
                  <c:v>396</c:v>
                </c:pt>
                <c:pt idx="6">
                  <c:v>489</c:v>
                </c:pt>
                <c:pt idx="7">
                  <c:v>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D31-9544-A0E3-8A651EC77E00}"/>
            </c:ext>
          </c:extLst>
        </c:ser>
        <c:ser>
          <c:idx val="7"/>
          <c:order val="7"/>
          <c:tx>
            <c:strRef>
              <c:f>unique!$A$10</c:f>
              <c:strCache>
                <c:ptCount val="1"/>
                <c:pt idx="0">
                  <c:v>170人（20番）</c:v>
                </c:pt>
              </c:strCache>
            </c:strRef>
          </c:tx>
          <c:spPr>
            <a:ln w="25400">
              <a:solidFill>
                <a:srgbClr val="993300"/>
              </a:solidFill>
              <a:prstDash val="solid"/>
            </a:ln>
          </c:spPr>
          <c:marker>
            <c:symbol val="none"/>
          </c:marker>
          <c:cat>
            <c:strRef>
              <c:f>unique!$B$2:$I$2</c:f>
              <c:strCache>
                <c:ptCount val="8"/>
                <c:pt idx="0">
                  <c:v>10分</c:v>
                </c:pt>
                <c:pt idx="1">
                  <c:v>20分</c:v>
                </c:pt>
                <c:pt idx="2">
                  <c:v>30分</c:v>
                </c:pt>
                <c:pt idx="3">
                  <c:v>40分</c:v>
                </c:pt>
                <c:pt idx="4">
                  <c:v>50分</c:v>
                </c:pt>
                <c:pt idx="5">
                  <c:v>60分</c:v>
                </c:pt>
                <c:pt idx="6">
                  <c:v>70分</c:v>
                </c:pt>
                <c:pt idx="7">
                  <c:v>80分</c:v>
                </c:pt>
              </c:strCache>
            </c:strRef>
          </c:cat>
          <c:val>
            <c:numRef>
              <c:f>unique!$B$10:$I$10</c:f>
              <c:numCache>
                <c:formatCode>General</c:formatCode>
                <c:ptCount val="8"/>
                <c:pt idx="0">
                  <c:v>2318</c:v>
                </c:pt>
                <c:pt idx="1">
                  <c:v>1831</c:v>
                </c:pt>
                <c:pt idx="2">
                  <c:v>1529</c:v>
                </c:pt>
                <c:pt idx="3">
                  <c:v>1458</c:v>
                </c:pt>
                <c:pt idx="4">
                  <c:v>1304</c:v>
                </c:pt>
                <c:pt idx="5">
                  <c:v>1470</c:v>
                </c:pt>
                <c:pt idx="6">
                  <c:v>2106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D31-9544-A0E3-8A651EC77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591120"/>
        <c:axId val="1"/>
      </c:lineChart>
      <c:catAx>
        <c:axId val="9859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游ゴシック"/>
                <a:ea typeface="游ゴシック"/>
                <a:cs typeface="游ゴシック"/>
              </a:defRPr>
            </a:pPr>
            <a:endParaRPr lang="ja-JP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游ゴシック"/>
                <a:ea typeface="游ゴシック"/>
                <a:cs typeface="游ゴシック"/>
              </a:defRPr>
            </a:pPr>
            <a:endParaRPr lang="ja-JP"/>
          </a:p>
        </c:txPr>
        <c:crossAx val="9859112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6.5445026178010471E-2"/>
          <c:y val="0.85897435897435892"/>
          <c:w val="0.86649214659685869"/>
          <c:h val="0.11217948717948718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690" b="0" i="0" u="none" strike="noStrike" baseline="0">
              <a:solidFill>
                <a:srgbClr val="333333"/>
              </a:solidFill>
              <a:latin typeface="游ゴシック"/>
              <a:ea typeface="游ゴシック"/>
              <a:cs typeface="游ゴシック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游ゴシック"/>
          <a:ea typeface="游ゴシック"/>
          <a:cs typeface="游ゴシック"/>
        </a:defRPr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82736-FF16-844E-B7FC-D2247014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E32523-5EEE-CB48-A5B5-F3223789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B426E-AAE7-5A41-B195-B1C2DBC4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AD8773-BEA1-274B-9987-2C6FF036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96689-1A37-9E4C-B9D2-DC7E761F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0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AA874-555B-AB49-BEA0-015741F2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3E8F17-3125-5341-B594-FA6BEAE0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A6E452-4E56-0343-BED5-B0DDCF28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07398-C376-E74B-980A-13D7DBDB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9384F-C6CF-8543-AEE4-31BE7F6D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268038-1C86-4D44-A32B-FA787248E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519BE0-6D15-3D46-B06F-8B37286A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A68774-65FE-1045-AB64-244A5F1B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20308C-7CFD-1244-A01A-652A9EFB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DBE17B-0723-CA49-BB90-0FA38594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03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14119-BE92-734F-8B4F-D521C0EE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06A9C8-8CEC-E141-8267-E66787A9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05463-2844-954F-B688-F35BD8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B4A3BE-8932-4845-AF60-4AF969C9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277FD3-44FA-F242-85F3-815F7A23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33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EE9D9-2A43-6E48-91E1-848D5AAD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FD38A4-DE5E-E54E-9E29-14040AF0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2B667-B57E-9B4B-B445-98C4B457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ADEA6-8057-2046-9357-5DBA39F6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D4470B-3FCF-3C40-8DD1-3DB54A83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9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340DC-2E4A-0145-B602-86AF9C73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C4F158-E519-8B4A-8970-169E54D3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5CE19-EDFD-0D45-BBFA-AECAAF8A5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66B73B-6777-1248-9421-1752B63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87485-800D-024F-BE8B-B1054996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4C0362-A36E-3445-845C-DB2802A1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9B9E0-D696-354B-90E8-DCC10A35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A720E7-51F7-AF44-A00A-61EA3D66D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1482D5-5149-3640-9629-9220FC2F9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A8AAF6-D88A-E948-8288-5F420D42E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435F2-717F-524D-B916-A66B31D9F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D62EF3-629B-9D4B-9844-D2B54F03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F7B959-B922-B84E-9982-59F5A424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67ED60-A078-8A4C-A1E8-A5089A1E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E525A-B983-724D-A68B-4143DA1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0C479E-0467-2843-90ED-1F18C107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8750B-432B-2946-8DFC-77D01AAB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2C9E5C-2B2C-F54A-ACD9-97A3EDB7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9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62FFC9-79B3-6542-9458-B83DF867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1316B0-E9CD-8547-B587-30CE2D81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2D19BB-F3FE-A642-8851-8F84536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5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695FF-FF16-5846-A927-DC0EF77C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248C3-1F39-944B-A368-1B338642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58B27B-F83E-3A42-8261-756C3A19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5A64D5-30E6-954C-AB43-B19242E0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086E19-FE80-E948-B854-C513F8BD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41D86A-9A32-0B4B-B6CA-6717C28C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6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E6BA5-86CF-7E4A-8A09-69203EA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37AC6E-3F90-E646-B53B-F18BD000F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E25F33-E099-8A46-9E99-0CAB2C066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E7972-7532-6943-A6F9-F0C5FDA6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803E71-F638-9F4B-84D0-71D0314E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01306-E20A-5147-8920-D04E0864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6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CF5175-AEFA-864F-AFE3-ACFA2222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42E711-01E3-9342-BF0A-C1925A005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A29A20-EB54-2D49-A216-45476CAB3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B84A-F5B4-F24E-943D-8D204A9363D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8447E-937C-F746-B857-701829717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67A2A-3A54-E540-A281-D21CD8A71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9756-B7B4-144D-AFBA-C261BE70EA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0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1CFD6-05BB-5B43-8CA4-E1C81A6E7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91" y="209451"/>
            <a:ext cx="2174707" cy="338387"/>
          </a:xfrm>
        </p:spPr>
        <p:txBody>
          <a:bodyPr>
            <a:noAutofit/>
          </a:bodyPr>
          <a:lstStyle/>
          <a:p>
            <a:r>
              <a:rPr lang="ja-JP" altLang="en-US" sz="2400"/>
              <a:t>計測データ</a:t>
            </a:r>
            <a:endParaRPr kumimoji="1" lang="ja-JP" altLang="en-US" sz="36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DD8AA0E-B7B4-E44A-8FB7-85FFDADE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14166"/>
              </p:ext>
            </p:extLst>
          </p:nvPr>
        </p:nvGraphicFramePr>
        <p:xfrm>
          <a:off x="1104500" y="625144"/>
          <a:ext cx="9982999" cy="229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4278530749"/>
                    </a:ext>
                  </a:extLst>
                </a:gridCol>
                <a:gridCol w="1008194">
                  <a:extLst>
                    <a:ext uri="{9D8B030D-6E8A-4147-A177-3AD203B41FA5}">
                      <a16:colId xmlns:a16="http://schemas.microsoft.com/office/drawing/2014/main" val="2956326442"/>
                    </a:ext>
                  </a:extLst>
                </a:gridCol>
                <a:gridCol w="1008194">
                  <a:extLst>
                    <a:ext uri="{9D8B030D-6E8A-4147-A177-3AD203B41FA5}">
                      <a16:colId xmlns:a16="http://schemas.microsoft.com/office/drawing/2014/main" val="2672592537"/>
                    </a:ext>
                  </a:extLst>
                </a:gridCol>
                <a:gridCol w="1008194">
                  <a:extLst>
                    <a:ext uri="{9D8B030D-6E8A-4147-A177-3AD203B41FA5}">
                      <a16:colId xmlns:a16="http://schemas.microsoft.com/office/drawing/2014/main" val="1148401531"/>
                    </a:ext>
                  </a:extLst>
                </a:gridCol>
                <a:gridCol w="1008194">
                  <a:extLst>
                    <a:ext uri="{9D8B030D-6E8A-4147-A177-3AD203B41FA5}">
                      <a16:colId xmlns:a16="http://schemas.microsoft.com/office/drawing/2014/main" val="3173580549"/>
                    </a:ext>
                  </a:extLst>
                </a:gridCol>
                <a:gridCol w="1492128">
                  <a:extLst>
                    <a:ext uri="{9D8B030D-6E8A-4147-A177-3AD203B41FA5}">
                      <a16:colId xmlns:a16="http://schemas.microsoft.com/office/drawing/2014/main" val="4091167514"/>
                    </a:ext>
                  </a:extLst>
                </a:gridCol>
                <a:gridCol w="1008194">
                  <a:extLst>
                    <a:ext uri="{9D8B030D-6E8A-4147-A177-3AD203B41FA5}">
                      <a16:colId xmlns:a16="http://schemas.microsoft.com/office/drawing/2014/main" val="3486661860"/>
                    </a:ext>
                  </a:extLst>
                </a:gridCol>
                <a:gridCol w="1008194">
                  <a:extLst>
                    <a:ext uri="{9D8B030D-6E8A-4147-A177-3AD203B41FA5}">
                      <a16:colId xmlns:a16="http://schemas.microsoft.com/office/drawing/2014/main" val="1161616914"/>
                    </a:ext>
                  </a:extLst>
                </a:gridCol>
                <a:gridCol w="1008194">
                  <a:extLst>
                    <a:ext uri="{9D8B030D-6E8A-4147-A177-3AD203B41FA5}">
                      <a16:colId xmlns:a16="http://schemas.microsoft.com/office/drawing/2014/main" val="254984688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部屋の人数＼時間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>
                          <a:effectLst/>
                        </a:rPr>
                        <a:t>10</a:t>
                      </a:r>
                      <a:r>
                        <a:rPr lang="ja-JP" altLang="en-US" sz="1200" u="none" strike="noStrike">
                          <a:effectLst/>
                        </a:rPr>
                        <a:t>分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>
                          <a:effectLst/>
                        </a:rPr>
                        <a:t>20</a:t>
                      </a:r>
                      <a:r>
                        <a:rPr lang="ja-JP" altLang="en-US" sz="1200" u="none" strike="noStrike">
                          <a:effectLst/>
                        </a:rPr>
                        <a:t>分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>
                          <a:effectLst/>
                        </a:rPr>
                        <a:t>30</a:t>
                      </a:r>
                      <a:r>
                        <a:rPr lang="ja-JP" altLang="en-US" sz="1200" u="none" strike="noStrike">
                          <a:effectLst/>
                        </a:rPr>
                        <a:t>分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40</a:t>
                      </a:r>
                      <a:r>
                        <a:rPr lang="ja-JP" altLang="en-US" sz="1200" u="none" strike="noStrike">
                          <a:effectLst/>
                        </a:rPr>
                        <a:t>分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50</a:t>
                      </a:r>
                      <a:r>
                        <a:rPr lang="ja-JP" altLang="en-US" sz="1200" u="none" strike="noStrike">
                          <a:effectLst/>
                        </a:rPr>
                        <a:t>分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60</a:t>
                      </a:r>
                      <a:r>
                        <a:rPr lang="ja-JP" altLang="en-US" sz="1200" u="none" strike="noStrike">
                          <a:effectLst/>
                        </a:rPr>
                        <a:t>分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70</a:t>
                      </a:r>
                      <a:r>
                        <a:rPr lang="ja-JP" altLang="en-US" sz="1200" u="none" strike="noStrike">
                          <a:effectLst/>
                        </a:rPr>
                        <a:t>分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80</a:t>
                      </a:r>
                      <a:r>
                        <a:rPr lang="ja-JP" altLang="en-US" sz="1200" u="none" strike="noStrike">
                          <a:effectLst/>
                        </a:rPr>
                        <a:t>分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36675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102</a:t>
                      </a:r>
                      <a:r>
                        <a:rPr lang="ja-JP" altLang="en-US" sz="1200" u="none" strike="noStrike">
                          <a:effectLst/>
                        </a:rPr>
                        <a:t>人（</a:t>
                      </a:r>
                      <a:r>
                        <a:rPr lang="en-US" altLang="ja-JP" sz="1200" u="none" strike="noStrike">
                          <a:effectLst/>
                        </a:rPr>
                        <a:t>10</a:t>
                      </a:r>
                      <a:r>
                        <a:rPr lang="ja-JP" altLang="en-US" sz="1200" u="none" strike="noStrike">
                          <a:effectLst/>
                        </a:rPr>
                        <a:t>番）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1268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1254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1321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1114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1079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964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843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974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95696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102</a:t>
                      </a:r>
                      <a:r>
                        <a:rPr lang="ja-JP" altLang="en-US" sz="1200" u="none" strike="noStrike">
                          <a:effectLst/>
                        </a:rPr>
                        <a:t>人（</a:t>
                      </a:r>
                      <a:r>
                        <a:rPr lang="en-US" altLang="ja-JP" sz="1200" u="none" strike="noStrike">
                          <a:effectLst/>
                        </a:rPr>
                        <a:t>11</a:t>
                      </a:r>
                      <a:r>
                        <a:rPr lang="ja-JP" altLang="en-US" sz="1200" u="none" strike="noStrike">
                          <a:effectLst/>
                        </a:rPr>
                        <a:t>番）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1113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911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754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823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640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748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700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900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865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32</a:t>
                      </a:r>
                      <a:r>
                        <a:rPr lang="ja-JP" altLang="en-US" sz="1200" u="none" strike="noStrike">
                          <a:effectLst/>
                        </a:rPr>
                        <a:t>人（</a:t>
                      </a:r>
                      <a:r>
                        <a:rPr lang="en-US" altLang="ja-JP" sz="1200" u="none" strike="noStrike">
                          <a:effectLst/>
                        </a:rPr>
                        <a:t>12</a:t>
                      </a:r>
                      <a:r>
                        <a:rPr lang="ja-JP" altLang="en-US" sz="1200" u="none" strike="noStrike">
                          <a:effectLst/>
                        </a:rPr>
                        <a:t>番</a:t>
                      </a:r>
                      <a:r>
                        <a:rPr lang="en-US" altLang="ja-JP" sz="1200" u="none" strike="noStrike">
                          <a:effectLst/>
                        </a:rPr>
                        <a:t>)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1027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894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718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758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675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805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654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998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7538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32</a:t>
                      </a:r>
                      <a:r>
                        <a:rPr lang="ja-JP" altLang="en-US" sz="1200" u="none" strike="noStrike">
                          <a:effectLst/>
                        </a:rPr>
                        <a:t>人（</a:t>
                      </a:r>
                      <a:r>
                        <a:rPr lang="en-US" altLang="ja-JP" sz="1200" u="none" strike="noStrike">
                          <a:effectLst/>
                        </a:rPr>
                        <a:t>13</a:t>
                      </a:r>
                      <a:r>
                        <a:rPr lang="ja-JP" altLang="en-US" sz="1200" u="none" strike="noStrike">
                          <a:effectLst/>
                        </a:rPr>
                        <a:t>番）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518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266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340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424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337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335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551864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34</a:t>
                      </a:r>
                      <a:r>
                        <a:rPr lang="ja-JP" altLang="en-US" sz="1200" u="none" strike="noStrike">
                          <a:effectLst/>
                        </a:rPr>
                        <a:t>人（</a:t>
                      </a:r>
                      <a:r>
                        <a:rPr lang="en-US" altLang="ja-JP" sz="1200" u="none" strike="noStrike">
                          <a:effectLst/>
                        </a:rPr>
                        <a:t>14</a:t>
                      </a:r>
                      <a:r>
                        <a:rPr lang="ja-JP" altLang="en-US" sz="1200" u="none" strike="noStrike">
                          <a:effectLst/>
                        </a:rPr>
                        <a:t>番）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365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268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288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317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295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289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370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56064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34</a:t>
                      </a:r>
                      <a:r>
                        <a:rPr lang="ja-JP" altLang="en-US" sz="1200" u="none" strike="noStrike">
                          <a:effectLst/>
                        </a:rPr>
                        <a:t>人（</a:t>
                      </a:r>
                      <a:r>
                        <a:rPr lang="en-US" altLang="ja-JP" sz="1200" u="none" strike="noStrike">
                          <a:effectLst/>
                        </a:rPr>
                        <a:t>15</a:t>
                      </a:r>
                      <a:r>
                        <a:rPr lang="ja-JP" altLang="en-US" sz="1200" u="none" strike="noStrike">
                          <a:effectLst/>
                        </a:rPr>
                        <a:t>番）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380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278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301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308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308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277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386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20581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32</a:t>
                      </a:r>
                      <a:r>
                        <a:rPr lang="ja-JP" altLang="en-US" sz="1200" u="none" strike="noStrike">
                          <a:effectLst/>
                        </a:rPr>
                        <a:t>人（</a:t>
                      </a:r>
                      <a:r>
                        <a:rPr lang="en-US" altLang="ja-JP" sz="1200" u="none" strike="noStrike">
                          <a:effectLst/>
                        </a:rPr>
                        <a:t>19</a:t>
                      </a:r>
                      <a:r>
                        <a:rPr lang="ja-JP" altLang="en-US" sz="1200" u="none" strike="noStrike">
                          <a:effectLst/>
                        </a:rPr>
                        <a:t>番）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443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418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478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371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412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396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489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571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42428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170</a:t>
                      </a:r>
                      <a:r>
                        <a:rPr lang="ja-JP" altLang="en-US" sz="1200" u="none" strike="noStrike">
                          <a:effectLst/>
                        </a:rPr>
                        <a:t>人（</a:t>
                      </a:r>
                      <a:r>
                        <a:rPr lang="en-US" altLang="ja-JP" sz="1200" u="none" strike="noStrike">
                          <a:effectLst/>
                        </a:rPr>
                        <a:t>20</a:t>
                      </a:r>
                      <a:r>
                        <a:rPr lang="ja-JP" altLang="en-US" sz="1200" u="none" strike="noStrike">
                          <a:effectLst/>
                        </a:rPr>
                        <a:t>番）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2318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1831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1529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1458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1304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1470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2106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0040925"/>
                  </a:ext>
                </a:extLst>
              </a:tr>
            </a:tbl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E13119E-5D0A-F449-8402-EF46D4E42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374876"/>
              </p:ext>
            </p:extLst>
          </p:nvPr>
        </p:nvGraphicFramePr>
        <p:xfrm>
          <a:off x="698902" y="3274402"/>
          <a:ext cx="4834984" cy="3450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A156C89-F1F2-1649-B31C-D8733D70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74688"/>
              </p:ext>
            </p:extLst>
          </p:nvPr>
        </p:nvGraphicFramePr>
        <p:xfrm>
          <a:off x="6082832" y="4250022"/>
          <a:ext cx="5219700" cy="191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33427433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343747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5795171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8363084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2484132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500" u="none" strike="noStrike">
                          <a:effectLst/>
                        </a:rPr>
                        <a:t>名前</a:t>
                      </a:r>
                      <a:endParaRPr lang="ja-JP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500" u="none" strike="noStrike">
                          <a:effectLst/>
                        </a:rPr>
                        <a:t>場所</a:t>
                      </a:r>
                      <a:endParaRPr lang="ja-JP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500" u="none" strike="noStrike">
                          <a:effectLst/>
                        </a:rPr>
                        <a:t>人数</a:t>
                      </a:r>
                      <a:endParaRPr lang="ja-JP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500" u="none" strike="noStrike">
                          <a:effectLst/>
                        </a:rPr>
                        <a:t>開始時間</a:t>
                      </a:r>
                      <a:endParaRPr lang="ja-JP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500" u="none" strike="noStrike">
                          <a:effectLst/>
                        </a:rPr>
                        <a:t>終了時間</a:t>
                      </a:r>
                      <a:endParaRPr lang="ja-JP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05369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500" u="none" strike="noStrike">
                          <a:effectLst/>
                        </a:rPr>
                        <a:t>松浦（</a:t>
                      </a:r>
                      <a:r>
                        <a:rPr lang="en-US" altLang="ja-JP" sz="1500" u="none" strike="noStrike">
                          <a:effectLst/>
                        </a:rPr>
                        <a:t>10,11</a:t>
                      </a:r>
                      <a:r>
                        <a:rPr lang="ja-JP" altLang="en-US" sz="1500" u="none" strike="noStrike">
                          <a:effectLst/>
                        </a:rPr>
                        <a:t>）</a:t>
                      </a:r>
                      <a:endParaRPr lang="ja-JP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500" u="none" strike="noStrike">
                          <a:effectLst/>
                        </a:rPr>
                        <a:t>1-502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102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14:40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16:10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92425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500" u="none" strike="noStrike">
                          <a:effectLst/>
                        </a:rPr>
                        <a:t>安井（</a:t>
                      </a:r>
                      <a:r>
                        <a:rPr lang="en-US" altLang="ja-JP" sz="1500" u="none" strike="noStrike">
                          <a:effectLst/>
                        </a:rPr>
                        <a:t>12,13</a:t>
                      </a:r>
                      <a:r>
                        <a:rPr lang="ja-JP" altLang="en-US" sz="1500" u="none" strike="noStrike">
                          <a:effectLst/>
                        </a:rPr>
                        <a:t>）</a:t>
                      </a:r>
                      <a:endParaRPr lang="ja-JP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500" u="none" strike="noStrike">
                          <a:effectLst/>
                        </a:rPr>
                        <a:t>1-303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32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16:20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17:32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93076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500" u="none" strike="noStrike">
                          <a:effectLst/>
                        </a:rPr>
                        <a:t>塩野（</a:t>
                      </a:r>
                      <a:r>
                        <a:rPr lang="en-US" altLang="ja-JP" sz="1500" u="none" strike="noStrike">
                          <a:effectLst/>
                        </a:rPr>
                        <a:t>14,15</a:t>
                      </a:r>
                      <a:r>
                        <a:rPr lang="ja-JP" altLang="en-US" sz="1500" u="none" strike="noStrike">
                          <a:effectLst/>
                        </a:rPr>
                        <a:t>）</a:t>
                      </a:r>
                      <a:endParaRPr lang="ja-JP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500" u="none" strike="noStrike">
                          <a:effectLst/>
                        </a:rPr>
                        <a:t>G3301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34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10:43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12:04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24605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500" u="none" strike="noStrike">
                          <a:effectLst/>
                        </a:rPr>
                        <a:t>大野（</a:t>
                      </a:r>
                      <a:r>
                        <a:rPr lang="en-US" altLang="ja-JP" sz="1500" u="none" strike="noStrike">
                          <a:effectLst/>
                        </a:rPr>
                        <a:t>19</a:t>
                      </a:r>
                      <a:r>
                        <a:rPr lang="ja-JP" altLang="en-US" sz="1500" u="none" strike="noStrike">
                          <a:effectLst/>
                        </a:rPr>
                        <a:t>）</a:t>
                      </a:r>
                      <a:endParaRPr lang="ja-JP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500" u="none" strike="noStrike">
                          <a:effectLst/>
                        </a:rPr>
                        <a:t>11-401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32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10:40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12:03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94829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500" u="none" strike="noStrike">
                          <a:effectLst/>
                        </a:rPr>
                        <a:t>福本（</a:t>
                      </a:r>
                      <a:r>
                        <a:rPr lang="en-US" altLang="ja-JP" sz="1500" u="none" strike="noStrike">
                          <a:effectLst/>
                        </a:rPr>
                        <a:t>20</a:t>
                      </a:r>
                      <a:r>
                        <a:rPr lang="ja-JP" altLang="en-US" sz="1500" u="none" strike="noStrike">
                          <a:effectLst/>
                        </a:rPr>
                        <a:t>）</a:t>
                      </a:r>
                      <a:endParaRPr lang="ja-JP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500" u="none" strike="noStrike">
                          <a:effectLst/>
                        </a:rPr>
                        <a:t>G2210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 dirty="0">
                          <a:effectLst/>
                        </a:rPr>
                        <a:t>170</a:t>
                      </a:r>
                      <a:endParaRPr lang="en-US" altLang="ja-JP" sz="1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>
                          <a:effectLst/>
                        </a:rPr>
                        <a:t>14:36</a:t>
                      </a:r>
                      <a:endParaRPr lang="en-US" altLang="ja-JP" sz="1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500" u="none" strike="noStrike" dirty="0">
                          <a:effectLst/>
                        </a:rPr>
                        <a:t>15:58</a:t>
                      </a:r>
                      <a:endParaRPr lang="en-US" altLang="ja-JP" sz="1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425900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90E78B-17EF-3649-8C89-534F275931F0}"/>
              </a:ext>
            </a:extLst>
          </p:cNvPr>
          <p:cNvSpPr txBox="1"/>
          <p:nvPr/>
        </p:nvSpPr>
        <p:spPr>
          <a:xfrm>
            <a:off x="4790994" y="20554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Wi-Fi</a:t>
            </a:r>
            <a:r>
              <a:rPr lang="ja-JP" altLang="en-US"/>
              <a:t>シグナル数の一覧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A521EC-8BD9-3542-8A97-DCA6F197D458}"/>
              </a:ext>
            </a:extLst>
          </p:cNvPr>
          <p:cNvSpPr txBox="1"/>
          <p:nvPr/>
        </p:nvSpPr>
        <p:spPr>
          <a:xfrm>
            <a:off x="6984522" y="38400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計測の場所、人数、時間の一覧</a:t>
            </a:r>
          </a:p>
        </p:txBody>
      </p:sp>
    </p:spTree>
    <p:extLst>
      <p:ext uri="{BB962C8B-B14F-4D97-AF65-F5344CB8AC3E}">
        <p14:creationId xmlns:p14="http://schemas.microsoft.com/office/powerpoint/2010/main" val="93085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202</Words>
  <Application>Microsoft Macintosh PowerPoint</Application>
  <PresentationFormat>ワイド画面</PresentationFormat>
  <Paragraphs>114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Calibri</vt:lpstr>
      <vt:lpstr>Office テーマ</vt:lpstr>
      <vt:lpstr>計測データ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データ提示</dc:title>
  <dc:creator>福本　光重</dc:creator>
  <cp:lastModifiedBy>福本　光重</cp:lastModifiedBy>
  <cp:revision>6</cp:revision>
  <dcterms:created xsi:type="dcterms:W3CDTF">2021-07-19T07:43:26Z</dcterms:created>
  <dcterms:modified xsi:type="dcterms:W3CDTF">2021-07-19T08:13:14Z</dcterms:modified>
</cp:coreProperties>
</file>