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86733-ABBF-4632-9138-CD45C40604B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C6F06F9-71A3-48F4-98A4-99B0A9A7E508}">
      <dgm:prSet phldrT="[テキスト]"/>
      <dgm:spPr/>
      <dgm:t>
        <a:bodyPr/>
        <a:lstStyle/>
        <a:p>
          <a:r>
            <a:rPr kumimoji="1" lang="ja-JP" altLang="en-US" dirty="0"/>
            <a:t>トップページ</a:t>
          </a:r>
        </a:p>
      </dgm:t>
    </dgm:pt>
    <dgm:pt modelId="{0EB8A1B5-4ABB-4BF1-BCA0-139B633D0A10}" type="parTrans" cxnId="{0909D311-4349-4FB8-858F-1D50CB8B0F86}">
      <dgm:prSet/>
      <dgm:spPr/>
      <dgm:t>
        <a:bodyPr/>
        <a:lstStyle/>
        <a:p>
          <a:endParaRPr kumimoji="1" lang="ja-JP" altLang="en-US"/>
        </a:p>
      </dgm:t>
    </dgm:pt>
    <dgm:pt modelId="{6EDF3A60-465A-4C7B-888C-67076FA09F78}" type="sibTrans" cxnId="{0909D311-4349-4FB8-858F-1D50CB8B0F86}">
      <dgm:prSet/>
      <dgm:spPr/>
      <dgm:t>
        <a:bodyPr/>
        <a:lstStyle/>
        <a:p>
          <a:endParaRPr kumimoji="1" lang="ja-JP" altLang="en-US"/>
        </a:p>
      </dgm:t>
    </dgm:pt>
    <dgm:pt modelId="{753B163C-EF57-48CA-9EC4-9D4051C138F3}">
      <dgm:prSet phldrT="[テキスト]"/>
      <dgm:spPr/>
      <dgm:t>
        <a:bodyPr/>
        <a:lstStyle/>
        <a:p>
          <a:r>
            <a:rPr kumimoji="1" lang="ja-JP" altLang="en-US" dirty="0"/>
            <a:t>マイページ</a:t>
          </a:r>
        </a:p>
      </dgm:t>
    </dgm:pt>
    <dgm:pt modelId="{E8C5750E-43CB-4535-9FFB-DC7CCA920C19}" type="parTrans" cxnId="{55667538-F0CA-40C3-AAC6-8F7E58ECB25B}">
      <dgm:prSet/>
      <dgm:spPr/>
      <dgm:t>
        <a:bodyPr/>
        <a:lstStyle/>
        <a:p>
          <a:endParaRPr kumimoji="1" lang="ja-JP" altLang="en-US"/>
        </a:p>
      </dgm:t>
    </dgm:pt>
    <dgm:pt modelId="{F336FF58-C878-44A7-89D7-02EEFAAB9571}" type="sibTrans" cxnId="{55667538-F0CA-40C3-AAC6-8F7E58ECB25B}">
      <dgm:prSet/>
      <dgm:spPr/>
      <dgm:t>
        <a:bodyPr/>
        <a:lstStyle/>
        <a:p>
          <a:endParaRPr kumimoji="1" lang="ja-JP" altLang="en-US"/>
        </a:p>
      </dgm:t>
    </dgm:pt>
    <dgm:pt modelId="{E2D534DA-9633-4DBB-B32C-15754E51E58E}">
      <dgm:prSet phldrT="[テキスト]"/>
      <dgm:spPr/>
      <dgm:t>
        <a:bodyPr/>
        <a:lstStyle/>
        <a:p>
          <a:r>
            <a:rPr kumimoji="1" lang="ja-JP" altLang="en-US" dirty="0"/>
            <a:t>ログイン画面</a:t>
          </a:r>
        </a:p>
      </dgm:t>
    </dgm:pt>
    <dgm:pt modelId="{CF8C5C11-80B9-4E1C-AB8D-7EE71EC4F2F2}" type="parTrans" cxnId="{D64AE6DE-927E-4132-B4C7-DC73954EEA75}">
      <dgm:prSet/>
      <dgm:spPr/>
      <dgm:t>
        <a:bodyPr/>
        <a:lstStyle/>
        <a:p>
          <a:endParaRPr kumimoji="1" lang="ja-JP" altLang="en-US"/>
        </a:p>
      </dgm:t>
    </dgm:pt>
    <dgm:pt modelId="{ABCE4B24-ECEB-4DAA-A244-790D58E0841D}" type="sibTrans" cxnId="{D64AE6DE-927E-4132-B4C7-DC73954EEA75}">
      <dgm:prSet/>
      <dgm:spPr/>
      <dgm:t>
        <a:bodyPr/>
        <a:lstStyle/>
        <a:p>
          <a:endParaRPr kumimoji="1" lang="ja-JP" altLang="en-US"/>
        </a:p>
      </dgm:t>
    </dgm:pt>
    <dgm:pt modelId="{BEF70E4F-6C90-4A54-A966-CB8910E7D1AD}">
      <dgm:prSet phldrT="[テキスト]"/>
      <dgm:spPr/>
      <dgm:t>
        <a:bodyPr/>
        <a:lstStyle/>
        <a:p>
          <a:r>
            <a:rPr kumimoji="1" lang="ja-JP" altLang="en-US" dirty="0"/>
            <a:t>投稿画面</a:t>
          </a:r>
        </a:p>
      </dgm:t>
    </dgm:pt>
    <dgm:pt modelId="{96FAFBDE-08E6-43AA-9EE7-8F9A4A02B997}" type="parTrans" cxnId="{B33C91E5-2B9E-4B6F-82B6-56E6A88FD888}">
      <dgm:prSet/>
      <dgm:spPr/>
      <dgm:t>
        <a:bodyPr/>
        <a:lstStyle/>
        <a:p>
          <a:endParaRPr kumimoji="1" lang="ja-JP" altLang="en-US"/>
        </a:p>
      </dgm:t>
    </dgm:pt>
    <dgm:pt modelId="{3E5E78AC-1B9D-4951-9CF6-5ED1315AA86B}" type="sibTrans" cxnId="{B33C91E5-2B9E-4B6F-82B6-56E6A88FD888}">
      <dgm:prSet/>
      <dgm:spPr/>
      <dgm:t>
        <a:bodyPr/>
        <a:lstStyle/>
        <a:p>
          <a:endParaRPr kumimoji="1" lang="ja-JP" altLang="en-US"/>
        </a:p>
      </dgm:t>
    </dgm:pt>
    <dgm:pt modelId="{44DD04F2-FDF4-44C4-8542-195BB81B25EA}">
      <dgm:prSet phldrT="[テキスト]"/>
      <dgm:spPr/>
      <dgm:t>
        <a:bodyPr/>
        <a:lstStyle/>
        <a:p>
          <a:r>
            <a:rPr kumimoji="1" lang="ja-JP" altLang="en-US" dirty="0"/>
            <a:t>ランキング</a:t>
          </a:r>
        </a:p>
      </dgm:t>
    </dgm:pt>
    <dgm:pt modelId="{9DC6CE0D-40E7-4F58-B884-B5B3EBCA6055}" type="parTrans" cxnId="{AA31F5C2-4F2F-4014-BDEC-4032AEFB3F18}">
      <dgm:prSet/>
      <dgm:spPr/>
      <dgm:t>
        <a:bodyPr/>
        <a:lstStyle/>
        <a:p>
          <a:endParaRPr kumimoji="1" lang="ja-JP" altLang="en-US"/>
        </a:p>
      </dgm:t>
    </dgm:pt>
    <dgm:pt modelId="{A9A4C505-7348-40D1-8CA2-B5AAF91DEEA7}" type="sibTrans" cxnId="{AA31F5C2-4F2F-4014-BDEC-4032AEFB3F18}">
      <dgm:prSet/>
      <dgm:spPr/>
      <dgm:t>
        <a:bodyPr/>
        <a:lstStyle/>
        <a:p>
          <a:endParaRPr kumimoji="1" lang="ja-JP" altLang="en-US"/>
        </a:p>
      </dgm:t>
    </dgm:pt>
    <dgm:pt modelId="{10C74FA5-0A2E-49A7-B0DC-B764DE020798}">
      <dgm:prSet phldrT="[テキスト]"/>
      <dgm:spPr/>
      <dgm:t>
        <a:bodyPr/>
        <a:lstStyle/>
        <a:p>
          <a:r>
            <a:rPr kumimoji="1" lang="ja-JP" altLang="en-US" dirty="0"/>
            <a:t>筋トレ</a:t>
          </a:r>
        </a:p>
      </dgm:t>
    </dgm:pt>
    <dgm:pt modelId="{F80E9FB5-245B-4B4E-832C-EA6DE66BA8BC}" type="parTrans" cxnId="{6889AB36-98BE-43C5-993C-5FDA3656C93C}">
      <dgm:prSet/>
      <dgm:spPr/>
      <dgm:t>
        <a:bodyPr/>
        <a:lstStyle/>
        <a:p>
          <a:endParaRPr kumimoji="1" lang="ja-JP" altLang="en-US"/>
        </a:p>
      </dgm:t>
    </dgm:pt>
    <dgm:pt modelId="{263137BB-F25F-4E83-94C9-550EBDC05AB4}" type="sibTrans" cxnId="{6889AB36-98BE-43C5-993C-5FDA3656C93C}">
      <dgm:prSet/>
      <dgm:spPr/>
      <dgm:t>
        <a:bodyPr/>
        <a:lstStyle/>
        <a:p>
          <a:endParaRPr kumimoji="1" lang="ja-JP" altLang="en-US"/>
        </a:p>
      </dgm:t>
    </dgm:pt>
    <dgm:pt modelId="{FA812A13-74F7-4CE0-93F0-C43D937DB682}">
      <dgm:prSet phldrT="[テキスト]"/>
      <dgm:spPr/>
      <dgm:t>
        <a:bodyPr/>
        <a:lstStyle/>
        <a:p>
          <a:r>
            <a:rPr kumimoji="1" lang="ja-JP" altLang="en-US" dirty="0"/>
            <a:t>検索画面</a:t>
          </a:r>
        </a:p>
      </dgm:t>
    </dgm:pt>
    <dgm:pt modelId="{5E07F28A-AE4B-46B5-8ACE-1BD7C8D3B1E4}" type="parTrans" cxnId="{D43671DF-16ED-4AB2-A036-31B953FB156B}">
      <dgm:prSet/>
      <dgm:spPr/>
      <dgm:t>
        <a:bodyPr/>
        <a:lstStyle/>
        <a:p>
          <a:endParaRPr kumimoji="1" lang="ja-JP" altLang="en-US"/>
        </a:p>
      </dgm:t>
    </dgm:pt>
    <dgm:pt modelId="{3C35250F-9365-4139-97B8-3F8962D5DD37}" type="sibTrans" cxnId="{D43671DF-16ED-4AB2-A036-31B953FB156B}">
      <dgm:prSet/>
      <dgm:spPr/>
      <dgm:t>
        <a:bodyPr/>
        <a:lstStyle/>
        <a:p>
          <a:endParaRPr kumimoji="1" lang="ja-JP" altLang="en-US"/>
        </a:p>
      </dgm:t>
    </dgm:pt>
    <dgm:pt modelId="{0B81162A-04C3-4A97-B642-AEB522429BF4}">
      <dgm:prSet phldrT="[テキスト]"/>
      <dgm:spPr/>
      <dgm:t>
        <a:bodyPr/>
        <a:lstStyle/>
        <a:p>
          <a:r>
            <a:rPr kumimoji="1" lang="ja-JP" altLang="en-US" dirty="0"/>
            <a:t>タグ一覧</a:t>
          </a:r>
        </a:p>
      </dgm:t>
    </dgm:pt>
    <dgm:pt modelId="{3BACAA0F-EAA3-48CC-ADF5-7170067E6918}" type="parTrans" cxnId="{4F71B2BA-2D0D-46B1-BD8F-5FA4591C5E78}">
      <dgm:prSet/>
      <dgm:spPr/>
      <dgm:t>
        <a:bodyPr/>
        <a:lstStyle/>
        <a:p>
          <a:endParaRPr kumimoji="1" lang="ja-JP" altLang="en-US"/>
        </a:p>
      </dgm:t>
    </dgm:pt>
    <dgm:pt modelId="{AA0FB553-10D1-4ECD-93E7-A99DE5185067}" type="sibTrans" cxnId="{4F71B2BA-2D0D-46B1-BD8F-5FA4591C5E78}">
      <dgm:prSet/>
      <dgm:spPr/>
      <dgm:t>
        <a:bodyPr/>
        <a:lstStyle/>
        <a:p>
          <a:endParaRPr kumimoji="1" lang="ja-JP" altLang="en-US"/>
        </a:p>
      </dgm:t>
    </dgm:pt>
    <dgm:pt modelId="{D6B110F3-50D2-4518-9293-7F2BA384B0E4}">
      <dgm:prSet phldrT="[テキスト]"/>
      <dgm:spPr/>
      <dgm:t>
        <a:bodyPr/>
        <a:lstStyle/>
        <a:p>
          <a:r>
            <a:rPr kumimoji="1" lang="ja-JP" altLang="en-US" dirty="0"/>
            <a:t>新規登録</a:t>
          </a:r>
        </a:p>
      </dgm:t>
    </dgm:pt>
    <dgm:pt modelId="{49948421-60BA-41FC-9475-99707CE5F3B4}" type="parTrans" cxnId="{7694339C-DFCD-4F1E-9191-87A141C5184B}">
      <dgm:prSet/>
      <dgm:spPr/>
      <dgm:t>
        <a:bodyPr/>
        <a:lstStyle/>
        <a:p>
          <a:endParaRPr kumimoji="1" lang="ja-JP" altLang="en-US"/>
        </a:p>
      </dgm:t>
    </dgm:pt>
    <dgm:pt modelId="{FCAB5C6C-1D54-4E7A-A938-76DBC0C48177}" type="sibTrans" cxnId="{7694339C-DFCD-4F1E-9191-87A141C5184B}">
      <dgm:prSet/>
      <dgm:spPr/>
      <dgm:t>
        <a:bodyPr/>
        <a:lstStyle/>
        <a:p>
          <a:endParaRPr kumimoji="1" lang="ja-JP" altLang="en-US"/>
        </a:p>
      </dgm:t>
    </dgm:pt>
    <dgm:pt modelId="{8FAC09E2-4310-443B-8781-2F8E3E65FCF4}">
      <dgm:prSet phldrT="[テキスト]"/>
      <dgm:spPr/>
      <dgm:t>
        <a:bodyPr/>
        <a:lstStyle/>
        <a:p>
          <a:r>
            <a:rPr kumimoji="1" lang="ja-JP" altLang="en-US" dirty="0"/>
            <a:t>投稿完了画面</a:t>
          </a:r>
        </a:p>
      </dgm:t>
    </dgm:pt>
    <dgm:pt modelId="{D38CE29B-AC90-4821-AB32-70919D561556}" type="parTrans" cxnId="{2D177183-9290-4887-B1AD-D5E090E6BA26}">
      <dgm:prSet/>
      <dgm:spPr/>
      <dgm:t>
        <a:bodyPr/>
        <a:lstStyle/>
        <a:p>
          <a:endParaRPr kumimoji="1" lang="ja-JP" altLang="en-US"/>
        </a:p>
      </dgm:t>
    </dgm:pt>
    <dgm:pt modelId="{42778CE7-4519-433E-8AAE-4093180FF98A}" type="sibTrans" cxnId="{2D177183-9290-4887-B1AD-D5E090E6BA26}">
      <dgm:prSet/>
      <dgm:spPr/>
      <dgm:t>
        <a:bodyPr/>
        <a:lstStyle/>
        <a:p>
          <a:endParaRPr kumimoji="1" lang="ja-JP" altLang="en-US"/>
        </a:p>
      </dgm:t>
    </dgm:pt>
    <dgm:pt modelId="{84508599-1A3D-4593-B51C-F49BB8F0AD58}">
      <dgm:prSet phldrT="[テキスト]"/>
      <dgm:spPr/>
      <dgm:t>
        <a:bodyPr/>
        <a:lstStyle/>
        <a:p>
          <a:r>
            <a:rPr kumimoji="1" lang="ja-JP" altLang="en-US" dirty="0"/>
            <a:t>食材・種目・カロリー</a:t>
          </a:r>
        </a:p>
      </dgm:t>
    </dgm:pt>
    <dgm:pt modelId="{C29FE88D-C9E8-4A9B-A7DB-40CEC4D38AA4}" type="parTrans" cxnId="{81348913-ECFF-4D4B-A162-E138FBE4FF3A}">
      <dgm:prSet/>
      <dgm:spPr/>
      <dgm:t>
        <a:bodyPr/>
        <a:lstStyle/>
        <a:p>
          <a:endParaRPr kumimoji="1" lang="ja-JP" altLang="en-US"/>
        </a:p>
      </dgm:t>
    </dgm:pt>
    <dgm:pt modelId="{3AA4AD22-2F29-4FC7-8035-0FFB2394D752}" type="sibTrans" cxnId="{81348913-ECFF-4D4B-A162-E138FBE4FF3A}">
      <dgm:prSet/>
      <dgm:spPr/>
      <dgm:t>
        <a:bodyPr/>
        <a:lstStyle/>
        <a:p>
          <a:endParaRPr kumimoji="1" lang="ja-JP" altLang="en-US"/>
        </a:p>
      </dgm:t>
    </dgm:pt>
    <dgm:pt modelId="{53EAA76A-B5F3-40A6-B159-D6620968CAAB}">
      <dgm:prSet phldrT="[テキスト]"/>
      <dgm:spPr/>
      <dgm:t>
        <a:bodyPr/>
        <a:lstStyle/>
        <a:p>
          <a:r>
            <a:rPr kumimoji="1" lang="ja-JP" altLang="en-US" dirty="0"/>
            <a:t>投稿記事</a:t>
          </a:r>
        </a:p>
      </dgm:t>
    </dgm:pt>
    <dgm:pt modelId="{304306B8-19D2-4957-837D-C83D90C660FC}" type="parTrans" cxnId="{20C73BC8-13D0-41C5-84CD-DC80B8B73B4E}">
      <dgm:prSet/>
      <dgm:spPr/>
      <dgm:t>
        <a:bodyPr/>
        <a:lstStyle/>
        <a:p>
          <a:endParaRPr kumimoji="1" lang="ja-JP" altLang="en-US"/>
        </a:p>
      </dgm:t>
    </dgm:pt>
    <dgm:pt modelId="{74098170-699E-4453-AE41-777B7D50F0D0}" type="sibTrans" cxnId="{20C73BC8-13D0-41C5-84CD-DC80B8B73B4E}">
      <dgm:prSet/>
      <dgm:spPr/>
      <dgm:t>
        <a:bodyPr/>
        <a:lstStyle/>
        <a:p>
          <a:endParaRPr kumimoji="1" lang="ja-JP" altLang="en-US"/>
        </a:p>
      </dgm:t>
    </dgm:pt>
    <dgm:pt modelId="{D6636A7F-318C-41D1-9ECF-632945AFD290}">
      <dgm:prSet phldrT="[テキスト]"/>
      <dgm:spPr/>
      <dgm:t>
        <a:bodyPr/>
        <a:lstStyle/>
        <a:p>
          <a:r>
            <a:rPr kumimoji="1" lang="ja-JP" altLang="en-US" dirty="0"/>
            <a:t>記事詳細</a:t>
          </a:r>
        </a:p>
      </dgm:t>
    </dgm:pt>
    <dgm:pt modelId="{E1F26707-39B3-4572-8808-97DFB7991816}" type="parTrans" cxnId="{1D48BD6A-E729-40AA-ADF4-B3B721AB8C84}">
      <dgm:prSet/>
      <dgm:spPr/>
      <dgm:t>
        <a:bodyPr/>
        <a:lstStyle/>
        <a:p>
          <a:endParaRPr kumimoji="1" lang="ja-JP" altLang="en-US"/>
        </a:p>
      </dgm:t>
    </dgm:pt>
    <dgm:pt modelId="{573AB957-B4EF-415B-B3CC-D09D6C7C7963}" type="sibTrans" cxnId="{1D48BD6A-E729-40AA-ADF4-B3B721AB8C84}">
      <dgm:prSet/>
      <dgm:spPr/>
      <dgm:t>
        <a:bodyPr/>
        <a:lstStyle/>
        <a:p>
          <a:endParaRPr kumimoji="1" lang="ja-JP" altLang="en-US"/>
        </a:p>
      </dgm:t>
    </dgm:pt>
    <dgm:pt modelId="{2EE9D11B-C917-4350-897D-8997B8FEF306}">
      <dgm:prSet phldrT="[テキスト]"/>
      <dgm:spPr/>
      <dgm:t>
        <a:bodyPr/>
        <a:lstStyle/>
        <a:p>
          <a:r>
            <a:rPr kumimoji="1" lang="ja-JP" altLang="en-US" dirty="0"/>
            <a:t>記事ランキング</a:t>
          </a:r>
        </a:p>
      </dgm:t>
    </dgm:pt>
    <dgm:pt modelId="{DFC56D10-00F3-4070-B40C-962A023BAF82}" type="parTrans" cxnId="{805B1CB2-AAB2-4437-9D8C-6B57C5D6A3CC}">
      <dgm:prSet/>
      <dgm:spPr/>
      <dgm:t>
        <a:bodyPr/>
        <a:lstStyle/>
        <a:p>
          <a:endParaRPr kumimoji="1" lang="ja-JP" altLang="en-US"/>
        </a:p>
      </dgm:t>
    </dgm:pt>
    <dgm:pt modelId="{97A45607-CF08-4521-8728-E1717923C46B}" type="sibTrans" cxnId="{805B1CB2-AAB2-4437-9D8C-6B57C5D6A3CC}">
      <dgm:prSet/>
      <dgm:spPr/>
      <dgm:t>
        <a:bodyPr/>
        <a:lstStyle/>
        <a:p>
          <a:endParaRPr kumimoji="1" lang="ja-JP" altLang="en-US"/>
        </a:p>
      </dgm:t>
    </dgm:pt>
    <dgm:pt modelId="{CE62804A-0038-4A99-9C6B-69C13094BBB0}">
      <dgm:prSet phldrT="[テキスト]"/>
      <dgm:spPr/>
      <dgm:t>
        <a:bodyPr/>
        <a:lstStyle/>
        <a:p>
          <a:r>
            <a:rPr kumimoji="1" lang="ja-JP" altLang="en-US" dirty="0"/>
            <a:t>食材</a:t>
          </a:r>
        </a:p>
      </dgm:t>
    </dgm:pt>
    <dgm:pt modelId="{3AAD7AE7-8098-4220-8B40-F8AED200E147}" type="parTrans" cxnId="{D1A587CD-B5C4-42DD-AB29-E9CEE4504C7D}">
      <dgm:prSet/>
      <dgm:spPr/>
      <dgm:t>
        <a:bodyPr/>
        <a:lstStyle/>
        <a:p>
          <a:endParaRPr kumimoji="1" lang="ja-JP" altLang="en-US"/>
        </a:p>
      </dgm:t>
    </dgm:pt>
    <dgm:pt modelId="{E0009863-7C73-4A11-B5F7-8DD621FAEE0A}" type="sibTrans" cxnId="{D1A587CD-B5C4-42DD-AB29-E9CEE4504C7D}">
      <dgm:prSet/>
      <dgm:spPr/>
      <dgm:t>
        <a:bodyPr/>
        <a:lstStyle/>
        <a:p>
          <a:endParaRPr kumimoji="1" lang="ja-JP" altLang="en-US"/>
        </a:p>
      </dgm:t>
    </dgm:pt>
    <dgm:pt modelId="{3FA60838-6DC1-450E-9542-ABEEA306A3A7}">
      <dgm:prSet phldrT="[テキスト]"/>
      <dgm:spPr/>
      <dgm:t>
        <a:bodyPr/>
        <a:lstStyle/>
        <a:p>
          <a:r>
            <a:rPr kumimoji="1" lang="ja-JP" altLang="en-US" dirty="0"/>
            <a:t>運動</a:t>
          </a:r>
        </a:p>
      </dgm:t>
    </dgm:pt>
    <dgm:pt modelId="{A0432CB0-0F5A-4B2D-8A0F-F1F100A2A71B}" type="parTrans" cxnId="{D3AC738D-FDE3-4D96-AA9F-83DB2E834E8C}">
      <dgm:prSet/>
      <dgm:spPr/>
      <dgm:t>
        <a:bodyPr/>
        <a:lstStyle/>
        <a:p>
          <a:endParaRPr kumimoji="1" lang="ja-JP" altLang="en-US"/>
        </a:p>
      </dgm:t>
    </dgm:pt>
    <dgm:pt modelId="{B3F255ED-78FA-4AA7-BB74-A5EB4D772AB5}" type="sibTrans" cxnId="{D3AC738D-FDE3-4D96-AA9F-83DB2E834E8C}">
      <dgm:prSet/>
      <dgm:spPr/>
      <dgm:t>
        <a:bodyPr/>
        <a:lstStyle/>
        <a:p>
          <a:endParaRPr kumimoji="1" lang="ja-JP" altLang="en-US"/>
        </a:p>
      </dgm:t>
    </dgm:pt>
    <dgm:pt modelId="{7DEA1E75-87F2-447D-B534-E5208036D56A}">
      <dgm:prSet phldrT="[テキスト]"/>
      <dgm:spPr/>
      <dgm:t>
        <a:bodyPr/>
        <a:lstStyle/>
        <a:p>
          <a:r>
            <a:rPr kumimoji="1" lang="ja-JP" altLang="en-US" dirty="0"/>
            <a:t>登録完了</a:t>
          </a:r>
        </a:p>
      </dgm:t>
    </dgm:pt>
    <dgm:pt modelId="{10DF61FA-44C8-415B-8A38-39AD0D8AC22B}" type="parTrans" cxnId="{7FCB151C-DD86-41D2-B0B4-61AFDA06EA50}">
      <dgm:prSet/>
      <dgm:spPr/>
      <dgm:t>
        <a:bodyPr/>
        <a:lstStyle/>
        <a:p>
          <a:endParaRPr kumimoji="1" lang="ja-JP" altLang="en-US"/>
        </a:p>
      </dgm:t>
    </dgm:pt>
    <dgm:pt modelId="{5A1B75A8-C26B-4F12-B4BA-71810FA1D75A}" type="sibTrans" cxnId="{7FCB151C-DD86-41D2-B0B4-61AFDA06EA50}">
      <dgm:prSet/>
      <dgm:spPr/>
      <dgm:t>
        <a:bodyPr/>
        <a:lstStyle/>
        <a:p>
          <a:endParaRPr kumimoji="1" lang="ja-JP" altLang="en-US"/>
        </a:p>
      </dgm:t>
    </dgm:pt>
    <dgm:pt modelId="{BCDBFC10-46AB-4DE9-AE8B-891CDA8DB10F}">
      <dgm:prSet phldrT="[テキスト]"/>
      <dgm:spPr/>
      <dgm:t>
        <a:bodyPr/>
        <a:lstStyle/>
        <a:p>
          <a:r>
            <a:rPr kumimoji="1" lang="ja-JP" altLang="en-US" dirty="0"/>
            <a:t>プロフィール</a:t>
          </a:r>
        </a:p>
      </dgm:t>
    </dgm:pt>
    <dgm:pt modelId="{236F8D71-9BA6-4217-99D3-97438A8B5BCC}" type="parTrans" cxnId="{CEF77EFD-B4B3-44E1-B3C3-9B33232FEEA4}">
      <dgm:prSet/>
      <dgm:spPr/>
      <dgm:t>
        <a:bodyPr/>
        <a:lstStyle/>
        <a:p>
          <a:endParaRPr kumimoji="1" lang="ja-JP" altLang="en-US"/>
        </a:p>
      </dgm:t>
    </dgm:pt>
    <dgm:pt modelId="{E08B1150-D82F-490D-8D58-2293D3E56916}" type="sibTrans" cxnId="{CEF77EFD-B4B3-44E1-B3C3-9B33232FEEA4}">
      <dgm:prSet/>
      <dgm:spPr/>
      <dgm:t>
        <a:bodyPr/>
        <a:lstStyle/>
        <a:p>
          <a:endParaRPr kumimoji="1" lang="ja-JP" altLang="en-US"/>
        </a:p>
      </dgm:t>
    </dgm:pt>
    <dgm:pt modelId="{C927618E-E4C5-4EB8-B196-8B81857F41B9}">
      <dgm:prSet phldrT="[テキスト]"/>
      <dgm:spPr/>
      <dgm:t>
        <a:bodyPr/>
        <a:lstStyle/>
        <a:p>
          <a:r>
            <a:rPr kumimoji="1" lang="ja-JP" altLang="en-US" dirty="0"/>
            <a:t>ログアウト</a:t>
          </a:r>
        </a:p>
      </dgm:t>
    </dgm:pt>
    <dgm:pt modelId="{394F961C-E724-47B6-B260-776F61E7779D}" type="parTrans" cxnId="{AB5F7AFB-9E01-4F83-9123-06FAF1EECE8D}">
      <dgm:prSet/>
      <dgm:spPr/>
      <dgm:t>
        <a:bodyPr/>
        <a:lstStyle/>
        <a:p>
          <a:endParaRPr kumimoji="1" lang="ja-JP" altLang="en-US"/>
        </a:p>
      </dgm:t>
    </dgm:pt>
    <dgm:pt modelId="{D9BA044E-024C-49D0-A552-506AE948DA34}" type="sibTrans" cxnId="{AB5F7AFB-9E01-4F83-9123-06FAF1EECE8D}">
      <dgm:prSet/>
      <dgm:spPr/>
      <dgm:t>
        <a:bodyPr/>
        <a:lstStyle/>
        <a:p>
          <a:endParaRPr kumimoji="1" lang="ja-JP" altLang="en-US"/>
        </a:p>
      </dgm:t>
    </dgm:pt>
    <dgm:pt modelId="{12C6DF6C-34C0-49A0-A09B-43CEB4BD4136}">
      <dgm:prSet phldrT="[テキスト]"/>
      <dgm:spPr/>
      <dgm:t>
        <a:bodyPr/>
        <a:lstStyle/>
        <a:p>
          <a:r>
            <a:rPr kumimoji="1" lang="ja-JP" altLang="en-US" dirty="0"/>
            <a:t>食材</a:t>
          </a:r>
        </a:p>
      </dgm:t>
    </dgm:pt>
    <dgm:pt modelId="{08F4C6D0-BF1B-4EFB-BDDC-D4B061950481}" type="parTrans" cxnId="{DCF5F60A-136B-49A2-96B8-538A3BE9CD48}">
      <dgm:prSet/>
      <dgm:spPr/>
      <dgm:t>
        <a:bodyPr/>
        <a:lstStyle/>
        <a:p>
          <a:endParaRPr kumimoji="1" lang="ja-JP" altLang="en-US"/>
        </a:p>
      </dgm:t>
    </dgm:pt>
    <dgm:pt modelId="{2B242759-CFB8-4FFC-8A23-EC7FFA10EE2C}" type="sibTrans" cxnId="{DCF5F60A-136B-49A2-96B8-538A3BE9CD48}">
      <dgm:prSet/>
      <dgm:spPr/>
      <dgm:t>
        <a:bodyPr/>
        <a:lstStyle/>
        <a:p>
          <a:endParaRPr kumimoji="1" lang="ja-JP" altLang="en-US"/>
        </a:p>
      </dgm:t>
    </dgm:pt>
    <dgm:pt modelId="{187136B9-0D1A-486B-8631-865706A98BE4}" type="pres">
      <dgm:prSet presAssocID="{09E86733-ABBF-4632-9138-CD45C40604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93E53E6-BEA2-463B-8367-E9C123FFEF8D}" type="pres">
      <dgm:prSet presAssocID="{FC6F06F9-71A3-48F4-98A4-99B0A9A7E508}" presName="root1" presStyleCnt="0"/>
      <dgm:spPr/>
    </dgm:pt>
    <dgm:pt modelId="{EABB99F0-C4AC-4162-8D07-6F7B0ECB250A}" type="pres">
      <dgm:prSet presAssocID="{FC6F06F9-71A3-48F4-98A4-99B0A9A7E508}" presName="LevelOneTextNode" presStyleLbl="node0" presStyleIdx="0" presStyleCnt="1">
        <dgm:presLayoutVars>
          <dgm:chPref val="3"/>
        </dgm:presLayoutVars>
      </dgm:prSet>
      <dgm:spPr/>
    </dgm:pt>
    <dgm:pt modelId="{67E3630E-F463-4D9F-8205-C12B688999F5}" type="pres">
      <dgm:prSet presAssocID="{FC6F06F9-71A3-48F4-98A4-99B0A9A7E508}" presName="level2hierChild" presStyleCnt="0"/>
      <dgm:spPr/>
    </dgm:pt>
    <dgm:pt modelId="{10EBDB7D-D330-4DC9-BDC7-1DA0D11CDB9C}" type="pres">
      <dgm:prSet presAssocID="{08F4C6D0-BF1B-4EFB-BDDC-D4B061950481}" presName="conn2-1" presStyleLbl="parChTrans1D2" presStyleIdx="0" presStyleCnt="7"/>
      <dgm:spPr/>
    </dgm:pt>
    <dgm:pt modelId="{D4F7010C-A058-40F3-B86C-D2C3487EAA00}" type="pres">
      <dgm:prSet presAssocID="{08F4C6D0-BF1B-4EFB-BDDC-D4B061950481}" presName="connTx" presStyleLbl="parChTrans1D2" presStyleIdx="0" presStyleCnt="7"/>
      <dgm:spPr/>
    </dgm:pt>
    <dgm:pt modelId="{582D7086-0716-4057-8E3A-345762829D73}" type="pres">
      <dgm:prSet presAssocID="{12C6DF6C-34C0-49A0-A09B-43CEB4BD4136}" presName="root2" presStyleCnt="0"/>
      <dgm:spPr/>
    </dgm:pt>
    <dgm:pt modelId="{A3719D20-29DC-4490-A24C-2BD557049D04}" type="pres">
      <dgm:prSet presAssocID="{12C6DF6C-34C0-49A0-A09B-43CEB4BD4136}" presName="LevelTwoTextNode" presStyleLbl="node2" presStyleIdx="0" presStyleCnt="7">
        <dgm:presLayoutVars>
          <dgm:chPref val="3"/>
        </dgm:presLayoutVars>
      </dgm:prSet>
      <dgm:spPr/>
    </dgm:pt>
    <dgm:pt modelId="{07614281-457A-45A4-BB1D-2E1CF286D12C}" type="pres">
      <dgm:prSet presAssocID="{12C6DF6C-34C0-49A0-A09B-43CEB4BD4136}" presName="level3hierChild" presStyleCnt="0"/>
      <dgm:spPr/>
    </dgm:pt>
    <dgm:pt modelId="{5B5FA48C-4AD0-4CA2-BEE7-CF6169F10446}" type="pres">
      <dgm:prSet presAssocID="{304306B8-19D2-4957-837D-C83D90C660FC}" presName="conn2-1" presStyleLbl="parChTrans1D2" presStyleIdx="1" presStyleCnt="7"/>
      <dgm:spPr/>
    </dgm:pt>
    <dgm:pt modelId="{B4797B48-8F0B-458B-BFA8-8CC18E468CCC}" type="pres">
      <dgm:prSet presAssocID="{304306B8-19D2-4957-837D-C83D90C660FC}" presName="connTx" presStyleLbl="parChTrans1D2" presStyleIdx="1" presStyleCnt="7"/>
      <dgm:spPr/>
    </dgm:pt>
    <dgm:pt modelId="{1630DFE6-DD47-4A38-8BA2-B7B9470C118A}" type="pres">
      <dgm:prSet presAssocID="{53EAA76A-B5F3-40A6-B159-D6620968CAAB}" presName="root2" presStyleCnt="0"/>
      <dgm:spPr/>
    </dgm:pt>
    <dgm:pt modelId="{89524B21-6DAB-4D8B-B0E5-2B32C11A7D3D}" type="pres">
      <dgm:prSet presAssocID="{53EAA76A-B5F3-40A6-B159-D6620968CAAB}" presName="LevelTwoTextNode" presStyleLbl="node2" presStyleIdx="1" presStyleCnt="7">
        <dgm:presLayoutVars>
          <dgm:chPref val="3"/>
        </dgm:presLayoutVars>
      </dgm:prSet>
      <dgm:spPr/>
    </dgm:pt>
    <dgm:pt modelId="{AC19744D-A151-44B4-B23D-F00C7F41FF6C}" type="pres">
      <dgm:prSet presAssocID="{53EAA76A-B5F3-40A6-B159-D6620968CAAB}" presName="level3hierChild" presStyleCnt="0"/>
      <dgm:spPr/>
    </dgm:pt>
    <dgm:pt modelId="{B8AE56E0-1F43-4EE2-A49B-E1E30F95E71C}" type="pres">
      <dgm:prSet presAssocID="{E1F26707-39B3-4572-8808-97DFB7991816}" presName="conn2-1" presStyleLbl="parChTrans1D3" presStyleIdx="0" presStyleCnt="9"/>
      <dgm:spPr/>
    </dgm:pt>
    <dgm:pt modelId="{17D6A3AF-E275-429E-A045-676D06B2227E}" type="pres">
      <dgm:prSet presAssocID="{E1F26707-39B3-4572-8808-97DFB7991816}" presName="connTx" presStyleLbl="parChTrans1D3" presStyleIdx="0" presStyleCnt="9"/>
      <dgm:spPr/>
    </dgm:pt>
    <dgm:pt modelId="{3C1E602F-0FD6-48B7-AB11-30ABF4F8797E}" type="pres">
      <dgm:prSet presAssocID="{D6636A7F-318C-41D1-9ECF-632945AFD290}" presName="root2" presStyleCnt="0"/>
      <dgm:spPr/>
    </dgm:pt>
    <dgm:pt modelId="{436A9D22-A917-4CDD-B382-4C713659566F}" type="pres">
      <dgm:prSet presAssocID="{D6636A7F-318C-41D1-9ECF-632945AFD290}" presName="LevelTwoTextNode" presStyleLbl="node3" presStyleIdx="0" presStyleCnt="9">
        <dgm:presLayoutVars>
          <dgm:chPref val="3"/>
        </dgm:presLayoutVars>
      </dgm:prSet>
      <dgm:spPr/>
    </dgm:pt>
    <dgm:pt modelId="{8F599ABF-D484-4F89-AF7C-7BF6C97943F9}" type="pres">
      <dgm:prSet presAssocID="{D6636A7F-318C-41D1-9ECF-632945AFD290}" presName="level3hierChild" presStyleCnt="0"/>
      <dgm:spPr/>
    </dgm:pt>
    <dgm:pt modelId="{B33E6943-02B4-4B38-A335-173F99D1B66E}" type="pres">
      <dgm:prSet presAssocID="{3BACAA0F-EAA3-48CC-ADF5-7170067E6918}" presName="conn2-1" presStyleLbl="parChTrans1D2" presStyleIdx="2" presStyleCnt="7"/>
      <dgm:spPr/>
    </dgm:pt>
    <dgm:pt modelId="{AEF74CEC-A056-4CE4-A217-8116CEA5D3CE}" type="pres">
      <dgm:prSet presAssocID="{3BACAA0F-EAA3-48CC-ADF5-7170067E6918}" presName="connTx" presStyleLbl="parChTrans1D2" presStyleIdx="2" presStyleCnt="7"/>
      <dgm:spPr/>
    </dgm:pt>
    <dgm:pt modelId="{C969BB49-D248-4AAF-AAFB-C8DB0191F2A6}" type="pres">
      <dgm:prSet presAssocID="{0B81162A-04C3-4A97-B642-AEB522429BF4}" presName="root2" presStyleCnt="0"/>
      <dgm:spPr/>
    </dgm:pt>
    <dgm:pt modelId="{DA2ECC67-C634-4F6C-921B-E2AC98CDA1E0}" type="pres">
      <dgm:prSet presAssocID="{0B81162A-04C3-4A97-B642-AEB522429BF4}" presName="LevelTwoTextNode" presStyleLbl="node2" presStyleIdx="2" presStyleCnt="7">
        <dgm:presLayoutVars>
          <dgm:chPref val="3"/>
        </dgm:presLayoutVars>
      </dgm:prSet>
      <dgm:spPr/>
    </dgm:pt>
    <dgm:pt modelId="{90D97EA5-4496-4797-BAC2-095129C442C1}" type="pres">
      <dgm:prSet presAssocID="{0B81162A-04C3-4A97-B642-AEB522429BF4}" presName="level3hierChild" presStyleCnt="0"/>
      <dgm:spPr/>
    </dgm:pt>
    <dgm:pt modelId="{96EF483A-E398-4B55-BD5A-D4D3674A3178}" type="pres">
      <dgm:prSet presAssocID="{E8C5750E-43CB-4535-9FFB-DC7CCA920C19}" presName="conn2-1" presStyleLbl="parChTrans1D2" presStyleIdx="3" presStyleCnt="7"/>
      <dgm:spPr/>
    </dgm:pt>
    <dgm:pt modelId="{029C2F7D-E46F-49C0-BAEA-189E8249E129}" type="pres">
      <dgm:prSet presAssocID="{E8C5750E-43CB-4535-9FFB-DC7CCA920C19}" presName="connTx" presStyleLbl="parChTrans1D2" presStyleIdx="3" presStyleCnt="7"/>
      <dgm:spPr/>
    </dgm:pt>
    <dgm:pt modelId="{491E4CB2-9E32-4190-BBA6-DCEE658D315B}" type="pres">
      <dgm:prSet presAssocID="{753B163C-EF57-48CA-9EC4-9D4051C138F3}" presName="root2" presStyleCnt="0"/>
      <dgm:spPr/>
    </dgm:pt>
    <dgm:pt modelId="{7D33D451-C787-486D-93F4-3E2824006D67}" type="pres">
      <dgm:prSet presAssocID="{753B163C-EF57-48CA-9EC4-9D4051C138F3}" presName="LevelTwoTextNode" presStyleLbl="node2" presStyleIdx="3" presStyleCnt="7">
        <dgm:presLayoutVars>
          <dgm:chPref val="3"/>
        </dgm:presLayoutVars>
      </dgm:prSet>
      <dgm:spPr/>
    </dgm:pt>
    <dgm:pt modelId="{F28C9B11-6ED8-4F78-B4E3-FF2F062893C7}" type="pres">
      <dgm:prSet presAssocID="{753B163C-EF57-48CA-9EC4-9D4051C138F3}" presName="level3hierChild" presStyleCnt="0"/>
      <dgm:spPr/>
    </dgm:pt>
    <dgm:pt modelId="{1FEC21F1-4B3F-4DAD-9C5D-4265622D7589}" type="pres">
      <dgm:prSet presAssocID="{394F961C-E724-47B6-B260-776F61E7779D}" presName="conn2-1" presStyleLbl="parChTrans1D3" presStyleIdx="1" presStyleCnt="9"/>
      <dgm:spPr/>
    </dgm:pt>
    <dgm:pt modelId="{678539AC-E490-4287-B0D8-6B3B8C7D8926}" type="pres">
      <dgm:prSet presAssocID="{394F961C-E724-47B6-B260-776F61E7779D}" presName="connTx" presStyleLbl="parChTrans1D3" presStyleIdx="1" presStyleCnt="9"/>
      <dgm:spPr/>
    </dgm:pt>
    <dgm:pt modelId="{4A3CD411-E341-4794-AB2C-79463FE9A347}" type="pres">
      <dgm:prSet presAssocID="{C927618E-E4C5-4EB8-B196-8B81857F41B9}" presName="root2" presStyleCnt="0"/>
      <dgm:spPr/>
    </dgm:pt>
    <dgm:pt modelId="{F2B8A188-3718-407D-B3FC-C96FD0776F40}" type="pres">
      <dgm:prSet presAssocID="{C927618E-E4C5-4EB8-B196-8B81857F41B9}" presName="LevelTwoTextNode" presStyleLbl="node3" presStyleIdx="1" presStyleCnt="9">
        <dgm:presLayoutVars>
          <dgm:chPref val="3"/>
        </dgm:presLayoutVars>
      </dgm:prSet>
      <dgm:spPr/>
    </dgm:pt>
    <dgm:pt modelId="{F25C9D07-4F66-453F-BAAD-1FE3B18D238A}" type="pres">
      <dgm:prSet presAssocID="{C927618E-E4C5-4EB8-B196-8B81857F41B9}" presName="level3hierChild" presStyleCnt="0"/>
      <dgm:spPr/>
    </dgm:pt>
    <dgm:pt modelId="{70CFBB8A-866E-4BF8-BA5A-17C5A644F6FA}" type="pres">
      <dgm:prSet presAssocID="{236F8D71-9BA6-4217-99D3-97438A8B5BCC}" presName="conn2-1" presStyleLbl="parChTrans1D3" presStyleIdx="2" presStyleCnt="9"/>
      <dgm:spPr/>
    </dgm:pt>
    <dgm:pt modelId="{708C464A-8BFF-4EA9-A750-6F6EF9D492AE}" type="pres">
      <dgm:prSet presAssocID="{236F8D71-9BA6-4217-99D3-97438A8B5BCC}" presName="connTx" presStyleLbl="parChTrans1D3" presStyleIdx="2" presStyleCnt="9"/>
      <dgm:spPr/>
    </dgm:pt>
    <dgm:pt modelId="{7F2A9799-1751-445F-88E6-5E0753FDD102}" type="pres">
      <dgm:prSet presAssocID="{BCDBFC10-46AB-4DE9-AE8B-891CDA8DB10F}" presName="root2" presStyleCnt="0"/>
      <dgm:spPr/>
    </dgm:pt>
    <dgm:pt modelId="{5317B01C-632D-41ED-9B4F-575F93F78D14}" type="pres">
      <dgm:prSet presAssocID="{BCDBFC10-46AB-4DE9-AE8B-891CDA8DB10F}" presName="LevelTwoTextNode" presStyleLbl="node3" presStyleIdx="2" presStyleCnt="9">
        <dgm:presLayoutVars>
          <dgm:chPref val="3"/>
        </dgm:presLayoutVars>
      </dgm:prSet>
      <dgm:spPr/>
    </dgm:pt>
    <dgm:pt modelId="{C11EBA9B-8C9E-4626-8BA5-28A35F51455F}" type="pres">
      <dgm:prSet presAssocID="{BCDBFC10-46AB-4DE9-AE8B-891CDA8DB10F}" presName="level3hierChild" presStyleCnt="0"/>
      <dgm:spPr/>
    </dgm:pt>
    <dgm:pt modelId="{FFB091AB-A198-43E4-AE0F-D8E1EDDD9E7B}" type="pres">
      <dgm:prSet presAssocID="{CF8C5C11-80B9-4E1C-AB8D-7EE71EC4F2F2}" presName="conn2-1" presStyleLbl="parChTrans1D3" presStyleIdx="3" presStyleCnt="9"/>
      <dgm:spPr/>
    </dgm:pt>
    <dgm:pt modelId="{77EE5E29-F728-4149-891F-2BCD5BCD2BF5}" type="pres">
      <dgm:prSet presAssocID="{CF8C5C11-80B9-4E1C-AB8D-7EE71EC4F2F2}" presName="connTx" presStyleLbl="parChTrans1D3" presStyleIdx="3" presStyleCnt="9"/>
      <dgm:spPr/>
    </dgm:pt>
    <dgm:pt modelId="{3DDD18E2-CF0D-483C-ABB1-A60C60D983C3}" type="pres">
      <dgm:prSet presAssocID="{E2D534DA-9633-4DBB-B32C-15754E51E58E}" presName="root2" presStyleCnt="0"/>
      <dgm:spPr/>
    </dgm:pt>
    <dgm:pt modelId="{D2FAC230-2C60-4E83-AF8E-FD8A9E51E382}" type="pres">
      <dgm:prSet presAssocID="{E2D534DA-9633-4DBB-B32C-15754E51E58E}" presName="LevelTwoTextNode" presStyleLbl="node3" presStyleIdx="3" presStyleCnt="9">
        <dgm:presLayoutVars>
          <dgm:chPref val="3"/>
        </dgm:presLayoutVars>
      </dgm:prSet>
      <dgm:spPr/>
    </dgm:pt>
    <dgm:pt modelId="{38B1F803-8AD0-48E8-BC07-607BCEF1D618}" type="pres">
      <dgm:prSet presAssocID="{E2D534DA-9633-4DBB-B32C-15754E51E58E}" presName="level3hierChild" presStyleCnt="0"/>
      <dgm:spPr/>
    </dgm:pt>
    <dgm:pt modelId="{91366EF6-BF68-402D-ADC9-51B302157398}" type="pres">
      <dgm:prSet presAssocID="{49948421-60BA-41FC-9475-99707CE5F3B4}" presName="conn2-1" presStyleLbl="parChTrans1D4" presStyleIdx="0" presStyleCnt="3"/>
      <dgm:spPr/>
    </dgm:pt>
    <dgm:pt modelId="{0995233A-EDD6-4B88-BE42-13A3AA8E3276}" type="pres">
      <dgm:prSet presAssocID="{49948421-60BA-41FC-9475-99707CE5F3B4}" presName="connTx" presStyleLbl="parChTrans1D4" presStyleIdx="0" presStyleCnt="3"/>
      <dgm:spPr/>
    </dgm:pt>
    <dgm:pt modelId="{17C6A1F5-4335-44B0-BE6C-1408EDE78DDC}" type="pres">
      <dgm:prSet presAssocID="{D6B110F3-50D2-4518-9293-7F2BA384B0E4}" presName="root2" presStyleCnt="0"/>
      <dgm:spPr/>
    </dgm:pt>
    <dgm:pt modelId="{011C0FC4-FA56-4769-AE71-41C91C033287}" type="pres">
      <dgm:prSet presAssocID="{D6B110F3-50D2-4518-9293-7F2BA384B0E4}" presName="LevelTwoTextNode" presStyleLbl="node4" presStyleIdx="0" presStyleCnt="3">
        <dgm:presLayoutVars>
          <dgm:chPref val="3"/>
        </dgm:presLayoutVars>
      </dgm:prSet>
      <dgm:spPr/>
    </dgm:pt>
    <dgm:pt modelId="{8F424563-BB65-4BB4-886B-90D85C007C24}" type="pres">
      <dgm:prSet presAssocID="{D6B110F3-50D2-4518-9293-7F2BA384B0E4}" presName="level3hierChild" presStyleCnt="0"/>
      <dgm:spPr/>
    </dgm:pt>
    <dgm:pt modelId="{6CFC26EE-92A6-42DB-AC11-4F5C6E7A79A5}" type="pres">
      <dgm:prSet presAssocID="{10DF61FA-44C8-415B-8A38-39AD0D8AC22B}" presName="conn2-1" presStyleLbl="parChTrans1D4" presStyleIdx="1" presStyleCnt="3"/>
      <dgm:spPr/>
    </dgm:pt>
    <dgm:pt modelId="{8AD7CEF2-CBDC-480D-92CE-CE8A2DEA68CB}" type="pres">
      <dgm:prSet presAssocID="{10DF61FA-44C8-415B-8A38-39AD0D8AC22B}" presName="connTx" presStyleLbl="parChTrans1D4" presStyleIdx="1" presStyleCnt="3"/>
      <dgm:spPr/>
    </dgm:pt>
    <dgm:pt modelId="{C8981547-937F-4578-8133-EE8069E55FCD}" type="pres">
      <dgm:prSet presAssocID="{7DEA1E75-87F2-447D-B534-E5208036D56A}" presName="root2" presStyleCnt="0"/>
      <dgm:spPr/>
    </dgm:pt>
    <dgm:pt modelId="{A8637265-3E6B-4DAA-A8CD-1BE5A68BBEFD}" type="pres">
      <dgm:prSet presAssocID="{7DEA1E75-87F2-447D-B534-E5208036D56A}" presName="LevelTwoTextNode" presStyleLbl="node4" presStyleIdx="1" presStyleCnt="3">
        <dgm:presLayoutVars>
          <dgm:chPref val="3"/>
        </dgm:presLayoutVars>
      </dgm:prSet>
      <dgm:spPr/>
    </dgm:pt>
    <dgm:pt modelId="{BB36FEA2-924D-477E-BC8A-B7D3E23E64FB}" type="pres">
      <dgm:prSet presAssocID="{7DEA1E75-87F2-447D-B534-E5208036D56A}" presName="level3hierChild" presStyleCnt="0"/>
      <dgm:spPr/>
    </dgm:pt>
    <dgm:pt modelId="{2DB65B5D-6F26-47A9-A104-221CE4DA8E04}" type="pres">
      <dgm:prSet presAssocID="{96FAFBDE-08E6-43AA-9EE7-8F9A4A02B997}" presName="conn2-1" presStyleLbl="parChTrans1D3" presStyleIdx="4" presStyleCnt="9"/>
      <dgm:spPr/>
    </dgm:pt>
    <dgm:pt modelId="{C3F020B0-E1BB-4D24-9012-EFA30F7EC79D}" type="pres">
      <dgm:prSet presAssocID="{96FAFBDE-08E6-43AA-9EE7-8F9A4A02B997}" presName="connTx" presStyleLbl="parChTrans1D3" presStyleIdx="4" presStyleCnt="9"/>
      <dgm:spPr/>
    </dgm:pt>
    <dgm:pt modelId="{F215E510-BAD6-4453-9009-A0D4304E10E1}" type="pres">
      <dgm:prSet presAssocID="{BEF70E4F-6C90-4A54-A966-CB8910E7D1AD}" presName="root2" presStyleCnt="0"/>
      <dgm:spPr/>
    </dgm:pt>
    <dgm:pt modelId="{D555D47B-CBD5-4A89-BD81-1C8B958A43FA}" type="pres">
      <dgm:prSet presAssocID="{BEF70E4F-6C90-4A54-A966-CB8910E7D1AD}" presName="LevelTwoTextNode" presStyleLbl="node3" presStyleIdx="4" presStyleCnt="9">
        <dgm:presLayoutVars>
          <dgm:chPref val="3"/>
        </dgm:presLayoutVars>
      </dgm:prSet>
      <dgm:spPr/>
    </dgm:pt>
    <dgm:pt modelId="{42216260-5960-4873-AE40-ACCC83706920}" type="pres">
      <dgm:prSet presAssocID="{BEF70E4F-6C90-4A54-A966-CB8910E7D1AD}" presName="level3hierChild" presStyleCnt="0"/>
      <dgm:spPr/>
    </dgm:pt>
    <dgm:pt modelId="{27ED22BB-1B07-45A4-A559-F7750CF8A5D1}" type="pres">
      <dgm:prSet presAssocID="{D38CE29B-AC90-4821-AB32-70919D561556}" presName="conn2-1" presStyleLbl="parChTrans1D4" presStyleIdx="2" presStyleCnt="3"/>
      <dgm:spPr/>
    </dgm:pt>
    <dgm:pt modelId="{7574E4DC-2299-4D49-8575-0494268971B4}" type="pres">
      <dgm:prSet presAssocID="{D38CE29B-AC90-4821-AB32-70919D561556}" presName="connTx" presStyleLbl="parChTrans1D4" presStyleIdx="2" presStyleCnt="3"/>
      <dgm:spPr/>
    </dgm:pt>
    <dgm:pt modelId="{EDE4B342-C722-4C84-ABB8-4778BB63E587}" type="pres">
      <dgm:prSet presAssocID="{8FAC09E2-4310-443B-8781-2F8E3E65FCF4}" presName="root2" presStyleCnt="0"/>
      <dgm:spPr/>
    </dgm:pt>
    <dgm:pt modelId="{8811B347-3CA0-4F8D-9ADF-82A8E4A19133}" type="pres">
      <dgm:prSet presAssocID="{8FAC09E2-4310-443B-8781-2F8E3E65FCF4}" presName="LevelTwoTextNode" presStyleLbl="node4" presStyleIdx="2" presStyleCnt="3">
        <dgm:presLayoutVars>
          <dgm:chPref val="3"/>
        </dgm:presLayoutVars>
      </dgm:prSet>
      <dgm:spPr/>
    </dgm:pt>
    <dgm:pt modelId="{6C9E9EC4-9BD0-4AE4-A100-F544AAA90712}" type="pres">
      <dgm:prSet presAssocID="{8FAC09E2-4310-443B-8781-2F8E3E65FCF4}" presName="level3hierChild" presStyleCnt="0"/>
      <dgm:spPr/>
    </dgm:pt>
    <dgm:pt modelId="{C6D9BABC-F985-47AA-875D-6C6A278B17C1}" type="pres">
      <dgm:prSet presAssocID="{9DC6CE0D-40E7-4F58-B884-B5B3EBCA6055}" presName="conn2-1" presStyleLbl="parChTrans1D2" presStyleIdx="4" presStyleCnt="7"/>
      <dgm:spPr/>
    </dgm:pt>
    <dgm:pt modelId="{3348F8FA-812F-4116-9CD6-F3D5C8B6B5EE}" type="pres">
      <dgm:prSet presAssocID="{9DC6CE0D-40E7-4F58-B884-B5B3EBCA6055}" presName="connTx" presStyleLbl="parChTrans1D2" presStyleIdx="4" presStyleCnt="7"/>
      <dgm:spPr/>
    </dgm:pt>
    <dgm:pt modelId="{1812562A-2408-409F-9209-B38CA3C734E1}" type="pres">
      <dgm:prSet presAssocID="{44DD04F2-FDF4-44C4-8542-195BB81B25EA}" presName="root2" presStyleCnt="0"/>
      <dgm:spPr/>
    </dgm:pt>
    <dgm:pt modelId="{447DC584-2A91-4F03-9DBB-EFCA8D39C53F}" type="pres">
      <dgm:prSet presAssocID="{44DD04F2-FDF4-44C4-8542-195BB81B25EA}" presName="LevelTwoTextNode" presStyleLbl="node2" presStyleIdx="4" presStyleCnt="7">
        <dgm:presLayoutVars>
          <dgm:chPref val="3"/>
        </dgm:presLayoutVars>
      </dgm:prSet>
      <dgm:spPr/>
    </dgm:pt>
    <dgm:pt modelId="{4620CE4B-8688-41A8-856E-F03002CE9CAD}" type="pres">
      <dgm:prSet presAssocID="{44DD04F2-FDF4-44C4-8542-195BB81B25EA}" presName="level3hierChild" presStyleCnt="0"/>
      <dgm:spPr/>
    </dgm:pt>
    <dgm:pt modelId="{D32E3006-F11A-493F-9664-74F09A568ADE}" type="pres">
      <dgm:prSet presAssocID="{DFC56D10-00F3-4070-B40C-962A023BAF82}" presName="conn2-1" presStyleLbl="parChTrans1D3" presStyleIdx="5" presStyleCnt="9"/>
      <dgm:spPr/>
    </dgm:pt>
    <dgm:pt modelId="{E87455D2-D3D8-415C-9FC2-059EA4FB9A51}" type="pres">
      <dgm:prSet presAssocID="{DFC56D10-00F3-4070-B40C-962A023BAF82}" presName="connTx" presStyleLbl="parChTrans1D3" presStyleIdx="5" presStyleCnt="9"/>
      <dgm:spPr/>
    </dgm:pt>
    <dgm:pt modelId="{B1D406BB-6244-41EA-8EDF-CFF09C908FE8}" type="pres">
      <dgm:prSet presAssocID="{2EE9D11B-C917-4350-897D-8997B8FEF306}" presName="root2" presStyleCnt="0"/>
      <dgm:spPr/>
    </dgm:pt>
    <dgm:pt modelId="{492E0CC5-DB24-47C3-89BF-AAB2D7E0BB53}" type="pres">
      <dgm:prSet presAssocID="{2EE9D11B-C917-4350-897D-8997B8FEF306}" presName="LevelTwoTextNode" presStyleLbl="node3" presStyleIdx="5" presStyleCnt="9">
        <dgm:presLayoutVars>
          <dgm:chPref val="3"/>
        </dgm:presLayoutVars>
      </dgm:prSet>
      <dgm:spPr/>
    </dgm:pt>
    <dgm:pt modelId="{884E9012-A5B0-4094-9C5D-56D2C98DA5BC}" type="pres">
      <dgm:prSet presAssocID="{2EE9D11B-C917-4350-897D-8997B8FEF306}" presName="level3hierChild" presStyleCnt="0"/>
      <dgm:spPr/>
    </dgm:pt>
    <dgm:pt modelId="{0269DBC0-5BBF-4DA1-89F6-EE09AE81A02A}" type="pres">
      <dgm:prSet presAssocID="{3AAD7AE7-8098-4220-8B40-F8AED200E147}" presName="conn2-1" presStyleLbl="parChTrans1D3" presStyleIdx="6" presStyleCnt="9"/>
      <dgm:spPr/>
    </dgm:pt>
    <dgm:pt modelId="{FF517301-59CB-48E9-A8F2-A57881B73B39}" type="pres">
      <dgm:prSet presAssocID="{3AAD7AE7-8098-4220-8B40-F8AED200E147}" presName="connTx" presStyleLbl="parChTrans1D3" presStyleIdx="6" presStyleCnt="9"/>
      <dgm:spPr/>
    </dgm:pt>
    <dgm:pt modelId="{DA767C46-DC42-4848-A48D-924BE909EEFD}" type="pres">
      <dgm:prSet presAssocID="{CE62804A-0038-4A99-9C6B-69C13094BBB0}" presName="root2" presStyleCnt="0"/>
      <dgm:spPr/>
    </dgm:pt>
    <dgm:pt modelId="{CFF603C7-BD42-4313-A3BD-F0E96555881B}" type="pres">
      <dgm:prSet presAssocID="{CE62804A-0038-4A99-9C6B-69C13094BBB0}" presName="LevelTwoTextNode" presStyleLbl="node3" presStyleIdx="6" presStyleCnt="9">
        <dgm:presLayoutVars>
          <dgm:chPref val="3"/>
        </dgm:presLayoutVars>
      </dgm:prSet>
      <dgm:spPr/>
    </dgm:pt>
    <dgm:pt modelId="{D88F6F80-FD70-48F8-86BF-8D07DBCC2971}" type="pres">
      <dgm:prSet presAssocID="{CE62804A-0038-4A99-9C6B-69C13094BBB0}" presName="level3hierChild" presStyleCnt="0"/>
      <dgm:spPr/>
    </dgm:pt>
    <dgm:pt modelId="{63F66676-0601-45DD-9E99-1040000B4306}" type="pres">
      <dgm:prSet presAssocID="{A0432CB0-0F5A-4B2D-8A0F-F1F100A2A71B}" presName="conn2-1" presStyleLbl="parChTrans1D3" presStyleIdx="7" presStyleCnt="9"/>
      <dgm:spPr/>
    </dgm:pt>
    <dgm:pt modelId="{E6C1A487-2B45-4052-88BA-5317FE37591F}" type="pres">
      <dgm:prSet presAssocID="{A0432CB0-0F5A-4B2D-8A0F-F1F100A2A71B}" presName="connTx" presStyleLbl="parChTrans1D3" presStyleIdx="7" presStyleCnt="9"/>
      <dgm:spPr/>
    </dgm:pt>
    <dgm:pt modelId="{8348FB25-5D9C-4C93-810D-676A24536930}" type="pres">
      <dgm:prSet presAssocID="{3FA60838-6DC1-450E-9542-ABEEA306A3A7}" presName="root2" presStyleCnt="0"/>
      <dgm:spPr/>
    </dgm:pt>
    <dgm:pt modelId="{A3C90C79-72EF-4F43-8CD4-921235325172}" type="pres">
      <dgm:prSet presAssocID="{3FA60838-6DC1-450E-9542-ABEEA306A3A7}" presName="LevelTwoTextNode" presStyleLbl="node3" presStyleIdx="7" presStyleCnt="9">
        <dgm:presLayoutVars>
          <dgm:chPref val="3"/>
        </dgm:presLayoutVars>
      </dgm:prSet>
      <dgm:spPr/>
    </dgm:pt>
    <dgm:pt modelId="{BCDE3921-9692-401D-9783-4DB3826C226F}" type="pres">
      <dgm:prSet presAssocID="{3FA60838-6DC1-450E-9542-ABEEA306A3A7}" presName="level3hierChild" presStyleCnt="0"/>
      <dgm:spPr/>
    </dgm:pt>
    <dgm:pt modelId="{751370BC-F990-401D-B1CF-AC804C8AFD7D}" type="pres">
      <dgm:prSet presAssocID="{F80E9FB5-245B-4B4E-832C-EA6DE66BA8BC}" presName="conn2-1" presStyleLbl="parChTrans1D2" presStyleIdx="5" presStyleCnt="7"/>
      <dgm:spPr/>
    </dgm:pt>
    <dgm:pt modelId="{2A9089B3-EA1F-45B6-8896-00AE1DF706AB}" type="pres">
      <dgm:prSet presAssocID="{F80E9FB5-245B-4B4E-832C-EA6DE66BA8BC}" presName="connTx" presStyleLbl="parChTrans1D2" presStyleIdx="5" presStyleCnt="7"/>
      <dgm:spPr/>
    </dgm:pt>
    <dgm:pt modelId="{88FBD1C4-6DC4-4170-9982-DAAE42CCFB9C}" type="pres">
      <dgm:prSet presAssocID="{10C74FA5-0A2E-49A7-B0DC-B764DE020798}" presName="root2" presStyleCnt="0"/>
      <dgm:spPr/>
    </dgm:pt>
    <dgm:pt modelId="{0A2A203D-85AF-4728-8F33-3502D8A76382}" type="pres">
      <dgm:prSet presAssocID="{10C74FA5-0A2E-49A7-B0DC-B764DE020798}" presName="LevelTwoTextNode" presStyleLbl="node2" presStyleIdx="5" presStyleCnt="7">
        <dgm:presLayoutVars>
          <dgm:chPref val="3"/>
        </dgm:presLayoutVars>
      </dgm:prSet>
      <dgm:spPr/>
    </dgm:pt>
    <dgm:pt modelId="{87C0C9BD-FBB3-4265-B6E3-823681B4B1B2}" type="pres">
      <dgm:prSet presAssocID="{10C74FA5-0A2E-49A7-B0DC-B764DE020798}" presName="level3hierChild" presStyleCnt="0"/>
      <dgm:spPr/>
    </dgm:pt>
    <dgm:pt modelId="{A8C77022-2B90-4DD3-819C-D689CD601317}" type="pres">
      <dgm:prSet presAssocID="{C29FE88D-C9E8-4A9B-A7DB-40CEC4D38AA4}" presName="conn2-1" presStyleLbl="parChTrans1D3" presStyleIdx="8" presStyleCnt="9"/>
      <dgm:spPr/>
    </dgm:pt>
    <dgm:pt modelId="{8EC6DA10-EED2-42BF-993A-A3E2AEB6E9B7}" type="pres">
      <dgm:prSet presAssocID="{C29FE88D-C9E8-4A9B-A7DB-40CEC4D38AA4}" presName="connTx" presStyleLbl="parChTrans1D3" presStyleIdx="8" presStyleCnt="9"/>
      <dgm:spPr/>
    </dgm:pt>
    <dgm:pt modelId="{386151BD-C71C-44AA-A906-8AAAD5BAA68A}" type="pres">
      <dgm:prSet presAssocID="{84508599-1A3D-4593-B51C-F49BB8F0AD58}" presName="root2" presStyleCnt="0"/>
      <dgm:spPr/>
    </dgm:pt>
    <dgm:pt modelId="{EC622A1A-AEB5-42E2-975D-D69ED6769D96}" type="pres">
      <dgm:prSet presAssocID="{84508599-1A3D-4593-B51C-F49BB8F0AD58}" presName="LevelTwoTextNode" presStyleLbl="node3" presStyleIdx="8" presStyleCnt="9">
        <dgm:presLayoutVars>
          <dgm:chPref val="3"/>
        </dgm:presLayoutVars>
      </dgm:prSet>
      <dgm:spPr/>
    </dgm:pt>
    <dgm:pt modelId="{3F95C262-DFD3-4771-93DB-5BBFD6DC1A15}" type="pres">
      <dgm:prSet presAssocID="{84508599-1A3D-4593-B51C-F49BB8F0AD58}" presName="level3hierChild" presStyleCnt="0"/>
      <dgm:spPr/>
    </dgm:pt>
    <dgm:pt modelId="{F8C47E08-57AD-4AB9-B6F1-D6CDD5075FF5}" type="pres">
      <dgm:prSet presAssocID="{5E07F28A-AE4B-46B5-8ACE-1BD7C8D3B1E4}" presName="conn2-1" presStyleLbl="parChTrans1D2" presStyleIdx="6" presStyleCnt="7"/>
      <dgm:spPr/>
    </dgm:pt>
    <dgm:pt modelId="{151D1481-29B4-45FF-B4F8-72DFB5A22479}" type="pres">
      <dgm:prSet presAssocID="{5E07F28A-AE4B-46B5-8ACE-1BD7C8D3B1E4}" presName="connTx" presStyleLbl="parChTrans1D2" presStyleIdx="6" presStyleCnt="7"/>
      <dgm:spPr/>
    </dgm:pt>
    <dgm:pt modelId="{F87495FC-F005-4187-8052-3F54624C0DCC}" type="pres">
      <dgm:prSet presAssocID="{FA812A13-74F7-4CE0-93F0-C43D937DB682}" presName="root2" presStyleCnt="0"/>
      <dgm:spPr/>
    </dgm:pt>
    <dgm:pt modelId="{80197443-D504-44B1-8FA0-58F0FA622668}" type="pres">
      <dgm:prSet presAssocID="{FA812A13-74F7-4CE0-93F0-C43D937DB682}" presName="LevelTwoTextNode" presStyleLbl="node2" presStyleIdx="6" presStyleCnt="7">
        <dgm:presLayoutVars>
          <dgm:chPref val="3"/>
        </dgm:presLayoutVars>
      </dgm:prSet>
      <dgm:spPr/>
    </dgm:pt>
    <dgm:pt modelId="{90FE5DB8-70E4-4B17-B7A0-11DD48076ACA}" type="pres">
      <dgm:prSet presAssocID="{FA812A13-74F7-4CE0-93F0-C43D937DB682}" presName="level3hierChild" presStyleCnt="0"/>
      <dgm:spPr/>
    </dgm:pt>
  </dgm:ptLst>
  <dgm:cxnLst>
    <dgm:cxn modelId="{791AA908-31A5-4010-AAE4-911938B4A9F0}" type="presOf" srcId="{DFC56D10-00F3-4070-B40C-962A023BAF82}" destId="{D32E3006-F11A-493F-9664-74F09A568ADE}" srcOrd="0" destOrd="0" presId="urn:microsoft.com/office/officeart/2005/8/layout/hierarchy2"/>
    <dgm:cxn modelId="{DCF5F60A-136B-49A2-96B8-538A3BE9CD48}" srcId="{FC6F06F9-71A3-48F4-98A4-99B0A9A7E508}" destId="{12C6DF6C-34C0-49A0-A09B-43CEB4BD4136}" srcOrd="0" destOrd="0" parTransId="{08F4C6D0-BF1B-4EFB-BDDC-D4B061950481}" sibTransId="{2B242759-CFB8-4FFC-8A23-EC7FFA10EE2C}"/>
    <dgm:cxn modelId="{0909D311-4349-4FB8-858F-1D50CB8B0F86}" srcId="{09E86733-ABBF-4632-9138-CD45C40604B7}" destId="{FC6F06F9-71A3-48F4-98A4-99B0A9A7E508}" srcOrd="0" destOrd="0" parTransId="{0EB8A1B5-4ABB-4BF1-BCA0-139B633D0A10}" sibTransId="{6EDF3A60-465A-4C7B-888C-67076FA09F78}"/>
    <dgm:cxn modelId="{81348913-ECFF-4D4B-A162-E138FBE4FF3A}" srcId="{10C74FA5-0A2E-49A7-B0DC-B764DE020798}" destId="{84508599-1A3D-4593-B51C-F49BB8F0AD58}" srcOrd="0" destOrd="0" parTransId="{C29FE88D-C9E8-4A9B-A7DB-40CEC4D38AA4}" sibTransId="{3AA4AD22-2F29-4FC7-8035-0FFB2394D752}"/>
    <dgm:cxn modelId="{F0119E14-58DA-4A86-80A5-40337D358D67}" type="presOf" srcId="{F80E9FB5-245B-4B4E-832C-EA6DE66BA8BC}" destId="{2A9089B3-EA1F-45B6-8896-00AE1DF706AB}" srcOrd="1" destOrd="0" presId="urn:microsoft.com/office/officeart/2005/8/layout/hierarchy2"/>
    <dgm:cxn modelId="{5A78B018-67D2-4868-83A3-A28EAF53AF05}" type="presOf" srcId="{08F4C6D0-BF1B-4EFB-BDDC-D4B061950481}" destId="{D4F7010C-A058-40F3-B86C-D2C3487EAA00}" srcOrd="1" destOrd="0" presId="urn:microsoft.com/office/officeart/2005/8/layout/hierarchy2"/>
    <dgm:cxn modelId="{7FCB151C-DD86-41D2-B0B4-61AFDA06EA50}" srcId="{D6B110F3-50D2-4518-9293-7F2BA384B0E4}" destId="{7DEA1E75-87F2-447D-B534-E5208036D56A}" srcOrd="0" destOrd="0" parTransId="{10DF61FA-44C8-415B-8A38-39AD0D8AC22B}" sibTransId="{5A1B75A8-C26B-4F12-B4BA-71810FA1D75A}"/>
    <dgm:cxn modelId="{E4FC421E-6E69-458E-8DAB-D69CA1FFA29A}" type="presOf" srcId="{BCDBFC10-46AB-4DE9-AE8B-891CDA8DB10F}" destId="{5317B01C-632D-41ED-9B4F-575F93F78D14}" srcOrd="0" destOrd="0" presId="urn:microsoft.com/office/officeart/2005/8/layout/hierarchy2"/>
    <dgm:cxn modelId="{7C224F21-F09E-4918-8155-6E13467A183D}" type="presOf" srcId="{2EE9D11B-C917-4350-897D-8997B8FEF306}" destId="{492E0CC5-DB24-47C3-89BF-AAB2D7E0BB53}" srcOrd="0" destOrd="0" presId="urn:microsoft.com/office/officeart/2005/8/layout/hierarchy2"/>
    <dgm:cxn modelId="{8F2CB221-DE10-4257-8620-7F52833FBA06}" type="presOf" srcId="{84508599-1A3D-4593-B51C-F49BB8F0AD58}" destId="{EC622A1A-AEB5-42E2-975D-D69ED6769D96}" srcOrd="0" destOrd="0" presId="urn:microsoft.com/office/officeart/2005/8/layout/hierarchy2"/>
    <dgm:cxn modelId="{61C75424-E2AA-44C1-AA16-7D962E84559F}" type="presOf" srcId="{304306B8-19D2-4957-837D-C83D90C660FC}" destId="{B4797B48-8F0B-458B-BFA8-8CC18E468CCC}" srcOrd="1" destOrd="0" presId="urn:microsoft.com/office/officeart/2005/8/layout/hierarchy2"/>
    <dgm:cxn modelId="{6A30102A-9761-4901-874A-F5A8CDD640C4}" type="presOf" srcId="{CF8C5C11-80B9-4E1C-AB8D-7EE71EC4F2F2}" destId="{FFB091AB-A198-43E4-AE0F-D8E1EDDD9E7B}" srcOrd="0" destOrd="0" presId="urn:microsoft.com/office/officeart/2005/8/layout/hierarchy2"/>
    <dgm:cxn modelId="{73531830-8D74-4CA1-B622-CC6B810B0BE9}" type="presOf" srcId="{9DC6CE0D-40E7-4F58-B884-B5B3EBCA6055}" destId="{C6D9BABC-F985-47AA-875D-6C6A278B17C1}" srcOrd="0" destOrd="0" presId="urn:microsoft.com/office/officeart/2005/8/layout/hierarchy2"/>
    <dgm:cxn modelId="{CA340B31-6493-4221-A022-A279652D8B75}" type="presOf" srcId="{C29FE88D-C9E8-4A9B-A7DB-40CEC4D38AA4}" destId="{A8C77022-2B90-4DD3-819C-D689CD601317}" srcOrd="0" destOrd="0" presId="urn:microsoft.com/office/officeart/2005/8/layout/hierarchy2"/>
    <dgm:cxn modelId="{4EE60734-362A-429C-AE1D-B6615F39EE25}" type="presOf" srcId="{10C74FA5-0A2E-49A7-B0DC-B764DE020798}" destId="{0A2A203D-85AF-4728-8F33-3502D8A76382}" srcOrd="0" destOrd="0" presId="urn:microsoft.com/office/officeart/2005/8/layout/hierarchy2"/>
    <dgm:cxn modelId="{7FAE1534-9ADB-4E48-A663-98B417B0EB02}" type="presOf" srcId="{49948421-60BA-41FC-9475-99707CE5F3B4}" destId="{0995233A-EDD6-4B88-BE42-13A3AA8E3276}" srcOrd="1" destOrd="0" presId="urn:microsoft.com/office/officeart/2005/8/layout/hierarchy2"/>
    <dgm:cxn modelId="{6889AB36-98BE-43C5-993C-5FDA3656C93C}" srcId="{FC6F06F9-71A3-48F4-98A4-99B0A9A7E508}" destId="{10C74FA5-0A2E-49A7-B0DC-B764DE020798}" srcOrd="5" destOrd="0" parTransId="{F80E9FB5-245B-4B4E-832C-EA6DE66BA8BC}" sibTransId="{263137BB-F25F-4E83-94C9-550EBDC05AB4}"/>
    <dgm:cxn modelId="{DF371A38-5B15-479F-AC21-E728DDBEA9CC}" type="presOf" srcId="{96FAFBDE-08E6-43AA-9EE7-8F9A4A02B997}" destId="{2DB65B5D-6F26-47A9-A104-221CE4DA8E04}" srcOrd="0" destOrd="0" presId="urn:microsoft.com/office/officeart/2005/8/layout/hierarchy2"/>
    <dgm:cxn modelId="{55667538-F0CA-40C3-AAC6-8F7E58ECB25B}" srcId="{FC6F06F9-71A3-48F4-98A4-99B0A9A7E508}" destId="{753B163C-EF57-48CA-9EC4-9D4051C138F3}" srcOrd="3" destOrd="0" parTransId="{E8C5750E-43CB-4535-9FFB-DC7CCA920C19}" sibTransId="{F336FF58-C878-44A7-89D7-02EEFAAB9571}"/>
    <dgm:cxn modelId="{F87A123C-A6E5-4258-822F-AE201A6B4B0F}" type="presOf" srcId="{D6636A7F-318C-41D1-9ECF-632945AFD290}" destId="{436A9D22-A917-4CDD-B382-4C713659566F}" srcOrd="0" destOrd="0" presId="urn:microsoft.com/office/officeart/2005/8/layout/hierarchy2"/>
    <dgm:cxn modelId="{89D47D3D-A8F5-4029-BE9B-06C97E1DA8C7}" type="presOf" srcId="{09E86733-ABBF-4632-9138-CD45C40604B7}" destId="{187136B9-0D1A-486B-8631-865706A98BE4}" srcOrd="0" destOrd="0" presId="urn:microsoft.com/office/officeart/2005/8/layout/hierarchy2"/>
    <dgm:cxn modelId="{9835513F-C1EE-489B-89E6-99C6B627F081}" type="presOf" srcId="{7DEA1E75-87F2-447D-B534-E5208036D56A}" destId="{A8637265-3E6B-4DAA-A8CD-1BE5A68BBEFD}" srcOrd="0" destOrd="0" presId="urn:microsoft.com/office/officeart/2005/8/layout/hierarchy2"/>
    <dgm:cxn modelId="{441A355E-F587-46AA-A5B8-DE84A860DBD7}" type="presOf" srcId="{D38CE29B-AC90-4821-AB32-70919D561556}" destId="{7574E4DC-2299-4D49-8575-0494268971B4}" srcOrd="1" destOrd="0" presId="urn:microsoft.com/office/officeart/2005/8/layout/hierarchy2"/>
    <dgm:cxn modelId="{6C5FA75E-AFEC-487C-BA44-83348B2764B3}" type="presOf" srcId="{49948421-60BA-41FC-9475-99707CE5F3B4}" destId="{91366EF6-BF68-402D-ADC9-51B302157398}" srcOrd="0" destOrd="0" presId="urn:microsoft.com/office/officeart/2005/8/layout/hierarchy2"/>
    <dgm:cxn modelId="{21E67F62-22BB-40DA-B52C-E68D07EDBEFA}" type="presOf" srcId="{5E07F28A-AE4B-46B5-8ACE-1BD7C8D3B1E4}" destId="{151D1481-29B4-45FF-B4F8-72DFB5A22479}" srcOrd="1" destOrd="0" presId="urn:microsoft.com/office/officeart/2005/8/layout/hierarchy2"/>
    <dgm:cxn modelId="{AAA53443-7721-4AB3-AC3A-D17E6BF55B25}" type="presOf" srcId="{96FAFBDE-08E6-43AA-9EE7-8F9A4A02B997}" destId="{C3F020B0-E1BB-4D24-9012-EFA30F7EC79D}" srcOrd="1" destOrd="0" presId="urn:microsoft.com/office/officeart/2005/8/layout/hierarchy2"/>
    <dgm:cxn modelId="{11F29163-A2F2-4DFA-B299-B10BC70A4689}" type="presOf" srcId="{3AAD7AE7-8098-4220-8B40-F8AED200E147}" destId="{0269DBC0-5BBF-4DA1-89F6-EE09AE81A02A}" srcOrd="0" destOrd="0" presId="urn:microsoft.com/office/officeart/2005/8/layout/hierarchy2"/>
    <dgm:cxn modelId="{CC194344-BC6E-4C57-B7AA-5F952783E628}" type="presOf" srcId="{753B163C-EF57-48CA-9EC4-9D4051C138F3}" destId="{7D33D451-C787-486D-93F4-3E2824006D67}" srcOrd="0" destOrd="0" presId="urn:microsoft.com/office/officeart/2005/8/layout/hierarchy2"/>
    <dgm:cxn modelId="{FB719664-CC54-4846-9F16-C0684F350957}" type="presOf" srcId="{E1F26707-39B3-4572-8808-97DFB7991816}" destId="{17D6A3AF-E275-429E-A045-676D06B2227E}" srcOrd="1" destOrd="0" presId="urn:microsoft.com/office/officeart/2005/8/layout/hierarchy2"/>
    <dgm:cxn modelId="{2F8C4467-1ED8-4220-86BC-E941CAEE860D}" type="presOf" srcId="{394F961C-E724-47B6-B260-776F61E7779D}" destId="{678539AC-E490-4287-B0D8-6B3B8C7D8926}" srcOrd="1" destOrd="0" presId="urn:microsoft.com/office/officeart/2005/8/layout/hierarchy2"/>
    <dgm:cxn modelId="{62CC7269-E545-481F-96FB-457FAC9BE67E}" type="presOf" srcId="{8FAC09E2-4310-443B-8781-2F8E3E65FCF4}" destId="{8811B347-3CA0-4F8D-9ADF-82A8E4A19133}" srcOrd="0" destOrd="0" presId="urn:microsoft.com/office/officeart/2005/8/layout/hierarchy2"/>
    <dgm:cxn modelId="{C1477A69-C4F0-4386-BF6E-380188C5C311}" type="presOf" srcId="{10DF61FA-44C8-415B-8A38-39AD0D8AC22B}" destId="{6CFC26EE-92A6-42DB-AC11-4F5C6E7A79A5}" srcOrd="0" destOrd="0" presId="urn:microsoft.com/office/officeart/2005/8/layout/hierarchy2"/>
    <dgm:cxn modelId="{1D48BD6A-E729-40AA-ADF4-B3B721AB8C84}" srcId="{53EAA76A-B5F3-40A6-B159-D6620968CAAB}" destId="{D6636A7F-318C-41D1-9ECF-632945AFD290}" srcOrd="0" destOrd="0" parTransId="{E1F26707-39B3-4572-8808-97DFB7991816}" sibTransId="{573AB957-B4EF-415B-B3CC-D09D6C7C7963}"/>
    <dgm:cxn modelId="{6D1F3E6B-AB69-4093-ADA0-FCFB0DC01EE6}" type="presOf" srcId="{5E07F28A-AE4B-46B5-8ACE-1BD7C8D3B1E4}" destId="{F8C47E08-57AD-4AB9-B6F1-D6CDD5075FF5}" srcOrd="0" destOrd="0" presId="urn:microsoft.com/office/officeart/2005/8/layout/hierarchy2"/>
    <dgm:cxn modelId="{C6A4394F-F3B4-47A5-AD41-FCE9DF98E587}" type="presOf" srcId="{3AAD7AE7-8098-4220-8B40-F8AED200E147}" destId="{FF517301-59CB-48E9-A8F2-A57881B73B39}" srcOrd="1" destOrd="0" presId="urn:microsoft.com/office/officeart/2005/8/layout/hierarchy2"/>
    <dgm:cxn modelId="{156D2350-EA80-4739-924D-2BDC40268A0B}" type="presOf" srcId="{44DD04F2-FDF4-44C4-8542-195BB81B25EA}" destId="{447DC584-2A91-4F03-9DBB-EFCA8D39C53F}" srcOrd="0" destOrd="0" presId="urn:microsoft.com/office/officeart/2005/8/layout/hierarchy2"/>
    <dgm:cxn modelId="{F5D99453-4541-45C2-AD06-417046FDED1D}" type="presOf" srcId="{236F8D71-9BA6-4217-99D3-97438A8B5BCC}" destId="{70CFBB8A-866E-4BF8-BA5A-17C5A644F6FA}" srcOrd="0" destOrd="0" presId="urn:microsoft.com/office/officeart/2005/8/layout/hierarchy2"/>
    <dgm:cxn modelId="{4968D254-CF39-405B-AF3D-5BE72DE61064}" type="presOf" srcId="{CE62804A-0038-4A99-9C6B-69C13094BBB0}" destId="{CFF603C7-BD42-4313-A3BD-F0E96555881B}" srcOrd="0" destOrd="0" presId="urn:microsoft.com/office/officeart/2005/8/layout/hierarchy2"/>
    <dgm:cxn modelId="{76182A81-3A59-40A0-ADF5-2BED9DD81AAA}" type="presOf" srcId="{D38CE29B-AC90-4821-AB32-70919D561556}" destId="{27ED22BB-1B07-45A4-A559-F7750CF8A5D1}" srcOrd="0" destOrd="0" presId="urn:microsoft.com/office/officeart/2005/8/layout/hierarchy2"/>
    <dgm:cxn modelId="{2E956B82-197D-4EF8-890D-C3C349356984}" type="presOf" srcId="{12C6DF6C-34C0-49A0-A09B-43CEB4BD4136}" destId="{A3719D20-29DC-4490-A24C-2BD557049D04}" srcOrd="0" destOrd="0" presId="urn:microsoft.com/office/officeart/2005/8/layout/hierarchy2"/>
    <dgm:cxn modelId="{2D177183-9290-4887-B1AD-D5E090E6BA26}" srcId="{BEF70E4F-6C90-4A54-A966-CB8910E7D1AD}" destId="{8FAC09E2-4310-443B-8781-2F8E3E65FCF4}" srcOrd="0" destOrd="0" parTransId="{D38CE29B-AC90-4821-AB32-70919D561556}" sibTransId="{42778CE7-4519-433E-8AAE-4093180FF98A}"/>
    <dgm:cxn modelId="{E3869088-6390-4B7A-B6C3-4F5F10F79C22}" type="presOf" srcId="{C927618E-E4C5-4EB8-B196-8B81857F41B9}" destId="{F2B8A188-3718-407D-B3FC-C96FD0776F40}" srcOrd="0" destOrd="0" presId="urn:microsoft.com/office/officeart/2005/8/layout/hierarchy2"/>
    <dgm:cxn modelId="{7D27758B-59F4-405E-93BC-8E27FE5B82C0}" type="presOf" srcId="{A0432CB0-0F5A-4B2D-8A0F-F1F100A2A71B}" destId="{E6C1A487-2B45-4052-88BA-5317FE37591F}" srcOrd="1" destOrd="0" presId="urn:microsoft.com/office/officeart/2005/8/layout/hierarchy2"/>
    <dgm:cxn modelId="{D3AC738D-FDE3-4D96-AA9F-83DB2E834E8C}" srcId="{44DD04F2-FDF4-44C4-8542-195BB81B25EA}" destId="{3FA60838-6DC1-450E-9542-ABEEA306A3A7}" srcOrd="2" destOrd="0" parTransId="{A0432CB0-0F5A-4B2D-8A0F-F1F100A2A71B}" sibTransId="{B3F255ED-78FA-4AA7-BB74-A5EB4D772AB5}"/>
    <dgm:cxn modelId="{0E04638F-E9E3-4666-8B6D-ACE57C27AB97}" type="presOf" srcId="{FC6F06F9-71A3-48F4-98A4-99B0A9A7E508}" destId="{EABB99F0-C4AC-4162-8D07-6F7B0ECB250A}" srcOrd="0" destOrd="0" presId="urn:microsoft.com/office/officeart/2005/8/layout/hierarchy2"/>
    <dgm:cxn modelId="{38A3BA91-5D6F-439F-80B6-8C1D6794EFAB}" type="presOf" srcId="{CF8C5C11-80B9-4E1C-AB8D-7EE71EC4F2F2}" destId="{77EE5E29-F728-4149-891F-2BCD5BCD2BF5}" srcOrd="1" destOrd="0" presId="urn:microsoft.com/office/officeart/2005/8/layout/hierarchy2"/>
    <dgm:cxn modelId="{CDB6DF91-D962-4E94-AA7D-343FCA32F928}" type="presOf" srcId="{E8C5750E-43CB-4535-9FFB-DC7CCA920C19}" destId="{029C2F7D-E46F-49C0-BAEA-189E8249E129}" srcOrd="1" destOrd="0" presId="urn:microsoft.com/office/officeart/2005/8/layout/hierarchy2"/>
    <dgm:cxn modelId="{6C536E95-D7CA-4C1E-9B9D-734F57EF54BE}" type="presOf" srcId="{DFC56D10-00F3-4070-B40C-962A023BAF82}" destId="{E87455D2-D3D8-415C-9FC2-059EA4FB9A51}" srcOrd="1" destOrd="0" presId="urn:microsoft.com/office/officeart/2005/8/layout/hierarchy2"/>
    <dgm:cxn modelId="{7694339C-DFCD-4F1E-9191-87A141C5184B}" srcId="{E2D534DA-9633-4DBB-B32C-15754E51E58E}" destId="{D6B110F3-50D2-4518-9293-7F2BA384B0E4}" srcOrd="0" destOrd="0" parTransId="{49948421-60BA-41FC-9475-99707CE5F3B4}" sibTransId="{FCAB5C6C-1D54-4E7A-A938-76DBC0C48177}"/>
    <dgm:cxn modelId="{67711C9D-7BFC-4F59-AC70-89A05A74B056}" type="presOf" srcId="{3FA60838-6DC1-450E-9542-ABEEA306A3A7}" destId="{A3C90C79-72EF-4F43-8CD4-921235325172}" srcOrd="0" destOrd="0" presId="urn:microsoft.com/office/officeart/2005/8/layout/hierarchy2"/>
    <dgm:cxn modelId="{53F8A1A2-3887-4503-AF84-5451B63D2F45}" type="presOf" srcId="{A0432CB0-0F5A-4B2D-8A0F-F1F100A2A71B}" destId="{63F66676-0601-45DD-9E99-1040000B4306}" srcOrd="0" destOrd="0" presId="urn:microsoft.com/office/officeart/2005/8/layout/hierarchy2"/>
    <dgm:cxn modelId="{14D844A7-0B71-482C-8BDE-9B4EBEA7298E}" type="presOf" srcId="{53EAA76A-B5F3-40A6-B159-D6620968CAAB}" destId="{89524B21-6DAB-4D8B-B0E5-2B32C11A7D3D}" srcOrd="0" destOrd="0" presId="urn:microsoft.com/office/officeart/2005/8/layout/hierarchy2"/>
    <dgm:cxn modelId="{226F81AD-2065-4C99-8FE0-A1B970DC8279}" type="presOf" srcId="{E2D534DA-9633-4DBB-B32C-15754E51E58E}" destId="{D2FAC230-2C60-4E83-AF8E-FD8A9E51E382}" srcOrd="0" destOrd="0" presId="urn:microsoft.com/office/officeart/2005/8/layout/hierarchy2"/>
    <dgm:cxn modelId="{02E7BBAF-AC57-41CE-AA2A-52A508B25038}" type="presOf" srcId="{10DF61FA-44C8-415B-8A38-39AD0D8AC22B}" destId="{8AD7CEF2-CBDC-480D-92CE-CE8A2DEA68CB}" srcOrd="1" destOrd="0" presId="urn:microsoft.com/office/officeart/2005/8/layout/hierarchy2"/>
    <dgm:cxn modelId="{9EA212B0-E7F7-4F63-B955-E7067DAB1F2E}" type="presOf" srcId="{304306B8-19D2-4957-837D-C83D90C660FC}" destId="{5B5FA48C-4AD0-4CA2-BEE7-CF6169F10446}" srcOrd="0" destOrd="0" presId="urn:microsoft.com/office/officeart/2005/8/layout/hierarchy2"/>
    <dgm:cxn modelId="{805B1CB2-AAB2-4437-9D8C-6B57C5D6A3CC}" srcId="{44DD04F2-FDF4-44C4-8542-195BB81B25EA}" destId="{2EE9D11B-C917-4350-897D-8997B8FEF306}" srcOrd="0" destOrd="0" parTransId="{DFC56D10-00F3-4070-B40C-962A023BAF82}" sibTransId="{97A45607-CF08-4521-8728-E1717923C46B}"/>
    <dgm:cxn modelId="{6DADF7B3-BB89-4B55-BCA2-6DBECF67DCB4}" type="presOf" srcId="{E8C5750E-43CB-4535-9FFB-DC7CCA920C19}" destId="{96EF483A-E398-4B55-BD5A-D4D3674A3178}" srcOrd="0" destOrd="0" presId="urn:microsoft.com/office/officeart/2005/8/layout/hierarchy2"/>
    <dgm:cxn modelId="{4F71B2BA-2D0D-46B1-BD8F-5FA4591C5E78}" srcId="{FC6F06F9-71A3-48F4-98A4-99B0A9A7E508}" destId="{0B81162A-04C3-4A97-B642-AEB522429BF4}" srcOrd="2" destOrd="0" parTransId="{3BACAA0F-EAA3-48CC-ADF5-7170067E6918}" sibTransId="{AA0FB553-10D1-4ECD-93E7-A99DE5185067}"/>
    <dgm:cxn modelId="{1F061DBB-1127-455B-84C2-AD1972EEDA5E}" type="presOf" srcId="{394F961C-E724-47B6-B260-776F61E7779D}" destId="{1FEC21F1-4B3F-4DAD-9C5D-4265622D7589}" srcOrd="0" destOrd="0" presId="urn:microsoft.com/office/officeart/2005/8/layout/hierarchy2"/>
    <dgm:cxn modelId="{67E01EBB-7D4A-41E2-98B1-75EF2CB1D927}" type="presOf" srcId="{C29FE88D-C9E8-4A9B-A7DB-40CEC4D38AA4}" destId="{8EC6DA10-EED2-42BF-993A-A3E2AEB6E9B7}" srcOrd="1" destOrd="0" presId="urn:microsoft.com/office/officeart/2005/8/layout/hierarchy2"/>
    <dgm:cxn modelId="{1A3F17BE-3BAC-4FC2-B839-FDBC1D4C45B5}" type="presOf" srcId="{236F8D71-9BA6-4217-99D3-97438A8B5BCC}" destId="{708C464A-8BFF-4EA9-A750-6F6EF9D492AE}" srcOrd="1" destOrd="0" presId="urn:microsoft.com/office/officeart/2005/8/layout/hierarchy2"/>
    <dgm:cxn modelId="{317EC2C2-CBD1-41C0-962B-51B5A323918E}" type="presOf" srcId="{08F4C6D0-BF1B-4EFB-BDDC-D4B061950481}" destId="{10EBDB7D-D330-4DC9-BDC7-1DA0D11CDB9C}" srcOrd="0" destOrd="0" presId="urn:microsoft.com/office/officeart/2005/8/layout/hierarchy2"/>
    <dgm:cxn modelId="{AA31F5C2-4F2F-4014-BDEC-4032AEFB3F18}" srcId="{FC6F06F9-71A3-48F4-98A4-99B0A9A7E508}" destId="{44DD04F2-FDF4-44C4-8542-195BB81B25EA}" srcOrd="4" destOrd="0" parTransId="{9DC6CE0D-40E7-4F58-B884-B5B3EBCA6055}" sibTransId="{A9A4C505-7348-40D1-8CA2-B5AAF91DEEA7}"/>
    <dgm:cxn modelId="{C3C88BC7-A418-4ADC-9348-6CE67EEAC1A6}" type="presOf" srcId="{9DC6CE0D-40E7-4F58-B884-B5B3EBCA6055}" destId="{3348F8FA-812F-4116-9CD6-F3D5C8B6B5EE}" srcOrd="1" destOrd="0" presId="urn:microsoft.com/office/officeart/2005/8/layout/hierarchy2"/>
    <dgm:cxn modelId="{20C73BC8-13D0-41C5-84CD-DC80B8B73B4E}" srcId="{FC6F06F9-71A3-48F4-98A4-99B0A9A7E508}" destId="{53EAA76A-B5F3-40A6-B159-D6620968CAAB}" srcOrd="1" destOrd="0" parTransId="{304306B8-19D2-4957-837D-C83D90C660FC}" sibTransId="{74098170-699E-4453-AE41-777B7D50F0D0}"/>
    <dgm:cxn modelId="{076C2EC9-30B8-4B05-AA6D-817562EB6603}" type="presOf" srcId="{D6B110F3-50D2-4518-9293-7F2BA384B0E4}" destId="{011C0FC4-FA56-4769-AE71-41C91C033287}" srcOrd="0" destOrd="0" presId="urn:microsoft.com/office/officeart/2005/8/layout/hierarchy2"/>
    <dgm:cxn modelId="{DEEE82CC-AF67-4156-AB3F-D87E6F3A2349}" type="presOf" srcId="{0B81162A-04C3-4A97-B642-AEB522429BF4}" destId="{DA2ECC67-C634-4F6C-921B-E2AC98CDA1E0}" srcOrd="0" destOrd="0" presId="urn:microsoft.com/office/officeart/2005/8/layout/hierarchy2"/>
    <dgm:cxn modelId="{D1A587CD-B5C4-42DD-AB29-E9CEE4504C7D}" srcId="{44DD04F2-FDF4-44C4-8542-195BB81B25EA}" destId="{CE62804A-0038-4A99-9C6B-69C13094BBB0}" srcOrd="1" destOrd="0" parTransId="{3AAD7AE7-8098-4220-8B40-F8AED200E147}" sibTransId="{E0009863-7C73-4A11-B5F7-8DD621FAEE0A}"/>
    <dgm:cxn modelId="{0C7986D2-DC7D-4A2C-81CF-0DF9604291B0}" type="presOf" srcId="{BEF70E4F-6C90-4A54-A966-CB8910E7D1AD}" destId="{D555D47B-CBD5-4A89-BD81-1C8B958A43FA}" srcOrd="0" destOrd="0" presId="urn:microsoft.com/office/officeart/2005/8/layout/hierarchy2"/>
    <dgm:cxn modelId="{403F7AD6-4F49-4F9B-BF9A-85E6A65B3A3B}" type="presOf" srcId="{3BACAA0F-EAA3-48CC-ADF5-7170067E6918}" destId="{B33E6943-02B4-4B38-A335-173F99D1B66E}" srcOrd="0" destOrd="0" presId="urn:microsoft.com/office/officeart/2005/8/layout/hierarchy2"/>
    <dgm:cxn modelId="{D64AE6DE-927E-4132-B4C7-DC73954EEA75}" srcId="{753B163C-EF57-48CA-9EC4-9D4051C138F3}" destId="{E2D534DA-9633-4DBB-B32C-15754E51E58E}" srcOrd="2" destOrd="0" parTransId="{CF8C5C11-80B9-4E1C-AB8D-7EE71EC4F2F2}" sibTransId="{ABCE4B24-ECEB-4DAA-A244-790D58E0841D}"/>
    <dgm:cxn modelId="{D43671DF-16ED-4AB2-A036-31B953FB156B}" srcId="{FC6F06F9-71A3-48F4-98A4-99B0A9A7E508}" destId="{FA812A13-74F7-4CE0-93F0-C43D937DB682}" srcOrd="6" destOrd="0" parTransId="{5E07F28A-AE4B-46B5-8ACE-1BD7C8D3B1E4}" sibTransId="{3C35250F-9365-4139-97B8-3F8962D5DD37}"/>
    <dgm:cxn modelId="{B33C91E5-2B9E-4B6F-82B6-56E6A88FD888}" srcId="{753B163C-EF57-48CA-9EC4-9D4051C138F3}" destId="{BEF70E4F-6C90-4A54-A966-CB8910E7D1AD}" srcOrd="3" destOrd="0" parTransId="{96FAFBDE-08E6-43AA-9EE7-8F9A4A02B997}" sibTransId="{3E5E78AC-1B9D-4951-9CF6-5ED1315AA86B}"/>
    <dgm:cxn modelId="{21FAA6E6-16FD-4745-9120-F58D52017102}" type="presOf" srcId="{3BACAA0F-EAA3-48CC-ADF5-7170067E6918}" destId="{AEF74CEC-A056-4CE4-A217-8116CEA5D3CE}" srcOrd="1" destOrd="0" presId="urn:microsoft.com/office/officeart/2005/8/layout/hierarchy2"/>
    <dgm:cxn modelId="{9C4977E7-F35E-40E0-9F91-337D4FAF3E71}" type="presOf" srcId="{E1F26707-39B3-4572-8808-97DFB7991816}" destId="{B8AE56E0-1F43-4EE2-A49B-E1E30F95E71C}" srcOrd="0" destOrd="0" presId="urn:microsoft.com/office/officeart/2005/8/layout/hierarchy2"/>
    <dgm:cxn modelId="{2F12B3F3-27B2-4617-A085-ADA94DF379A0}" type="presOf" srcId="{FA812A13-74F7-4CE0-93F0-C43D937DB682}" destId="{80197443-D504-44B1-8FA0-58F0FA622668}" srcOrd="0" destOrd="0" presId="urn:microsoft.com/office/officeart/2005/8/layout/hierarchy2"/>
    <dgm:cxn modelId="{AB5F7AFB-9E01-4F83-9123-06FAF1EECE8D}" srcId="{753B163C-EF57-48CA-9EC4-9D4051C138F3}" destId="{C927618E-E4C5-4EB8-B196-8B81857F41B9}" srcOrd="0" destOrd="0" parTransId="{394F961C-E724-47B6-B260-776F61E7779D}" sibTransId="{D9BA044E-024C-49D0-A552-506AE948DA34}"/>
    <dgm:cxn modelId="{CEF77EFD-B4B3-44E1-B3C3-9B33232FEEA4}" srcId="{753B163C-EF57-48CA-9EC4-9D4051C138F3}" destId="{BCDBFC10-46AB-4DE9-AE8B-891CDA8DB10F}" srcOrd="1" destOrd="0" parTransId="{236F8D71-9BA6-4217-99D3-97438A8B5BCC}" sibTransId="{E08B1150-D82F-490D-8D58-2293D3E56916}"/>
    <dgm:cxn modelId="{4553D0FD-159D-42E6-A3AF-D984B56C450C}" type="presOf" srcId="{F80E9FB5-245B-4B4E-832C-EA6DE66BA8BC}" destId="{751370BC-F990-401D-B1CF-AC804C8AFD7D}" srcOrd="0" destOrd="0" presId="urn:microsoft.com/office/officeart/2005/8/layout/hierarchy2"/>
    <dgm:cxn modelId="{CA9DE202-10BA-4B9E-AC85-BF2E4A1EED51}" type="presParOf" srcId="{187136B9-0D1A-486B-8631-865706A98BE4}" destId="{793E53E6-BEA2-463B-8367-E9C123FFEF8D}" srcOrd="0" destOrd="0" presId="urn:microsoft.com/office/officeart/2005/8/layout/hierarchy2"/>
    <dgm:cxn modelId="{79703BCC-EE75-42A4-8142-366BE35A58A8}" type="presParOf" srcId="{793E53E6-BEA2-463B-8367-E9C123FFEF8D}" destId="{EABB99F0-C4AC-4162-8D07-6F7B0ECB250A}" srcOrd="0" destOrd="0" presId="urn:microsoft.com/office/officeart/2005/8/layout/hierarchy2"/>
    <dgm:cxn modelId="{39BB5A92-DE02-4BDC-A009-865CA1106F96}" type="presParOf" srcId="{793E53E6-BEA2-463B-8367-E9C123FFEF8D}" destId="{67E3630E-F463-4D9F-8205-C12B688999F5}" srcOrd="1" destOrd="0" presId="urn:microsoft.com/office/officeart/2005/8/layout/hierarchy2"/>
    <dgm:cxn modelId="{35B1EC1B-0D8D-436A-B77D-677E70F410FB}" type="presParOf" srcId="{67E3630E-F463-4D9F-8205-C12B688999F5}" destId="{10EBDB7D-D330-4DC9-BDC7-1DA0D11CDB9C}" srcOrd="0" destOrd="0" presId="urn:microsoft.com/office/officeart/2005/8/layout/hierarchy2"/>
    <dgm:cxn modelId="{7CC43A3A-CF50-49C2-938C-EB8CDE813DF1}" type="presParOf" srcId="{10EBDB7D-D330-4DC9-BDC7-1DA0D11CDB9C}" destId="{D4F7010C-A058-40F3-B86C-D2C3487EAA00}" srcOrd="0" destOrd="0" presId="urn:microsoft.com/office/officeart/2005/8/layout/hierarchy2"/>
    <dgm:cxn modelId="{AB729AB4-F3D2-4553-B78C-6F689E0FD599}" type="presParOf" srcId="{67E3630E-F463-4D9F-8205-C12B688999F5}" destId="{582D7086-0716-4057-8E3A-345762829D73}" srcOrd="1" destOrd="0" presId="urn:microsoft.com/office/officeart/2005/8/layout/hierarchy2"/>
    <dgm:cxn modelId="{A90B848D-8121-467E-A642-2BEDBBCFCDB9}" type="presParOf" srcId="{582D7086-0716-4057-8E3A-345762829D73}" destId="{A3719D20-29DC-4490-A24C-2BD557049D04}" srcOrd="0" destOrd="0" presId="urn:microsoft.com/office/officeart/2005/8/layout/hierarchy2"/>
    <dgm:cxn modelId="{6AC92429-F086-440D-91E8-17898FF9F056}" type="presParOf" srcId="{582D7086-0716-4057-8E3A-345762829D73}" destId="{07614281-457A-45A4-BB1D-2E1CF286D12C}" srcOrd="1" destOrd="0" presId="urn:microsoft.com/office/officeart/2005/8/layout/hierarchy2"/>
    <dgm:cxn modelId="{B1A6A001-9967-45D7-B7DC-B4316266F428}" type="presParOf" srcId="{67E3630E-F463-4D9F-8205-C12B688999F5}" destId="{5B5FA48C-4AD0-4CA2-BEE7-CF6169F10446}" srcOrd="2" destOrd="0" presId="urn:microsoft.com/office/officeart/2005/8/layout/hierarchy2"/>
    <dgm:cxn modelId="{89310016-7964-4005-BA26-B672139706B0}" type="presParOf" srcId="{5B5FA48C-4AD0-4CA2-BEE7-CF6169F10446}" destId="{B4797B48-8F0B-458B-BFA8-8CC18E468CCC}" srcOrd="0" destOrd="0" presId="urn:microsoft.com/office/officeart/2005/8/layout/hierarchy2"/>
    <dgm:cxn modelId="{1370CEE6-8FA9-404D-940D-C1F59D670770}" type="presParOf" srcId="{67E3630E-F463-4D9F-8205-C12B688999F5}" destId="{1630DFE6-DD47-4A38-8BA2-B7B9470C118A}" srcOrd="3" destOrd="0" presId="urn:microsoft.com/office/officeart/2005/8/layout/hierarchy2"/>
    <dgm:cxn modelId="{B7A1C6DA-7BAD-42E0-9BCA-88E4C36812F7}" type="presParOf" srcId="{1630DFE6-DD47-4A38-8BA2-B7B9470C118A}" destId="{89524B21-6DAB-4D8B-B0E5-2B32C11A7D3D}" srcOrd="0" destOrd="0" presId="urn:microsoft.com/office/officeart/2005/8/layout/hierarchy2"/>
    <dgm:cxn modelId="{55C35ED0-4566-4B74-B870-A2C1CF5802CA}" type="presParOf" srcId="{1630DFE6-DD47-4A38-8BA2-B7B9470C118A}" destId="{AC19744D-A151-44B4-B23D-F00C7F41FF6C}" srcOrd="1" destOrd="0" presId="urn:microsoft.com/office/officeart/2005/8/layout/hierarchy2"/>
    <dgm:cxn modelId="{FC493FFA-68B1-4B76-865F-0B6BEEDDD834}" type="presParOf" srcId="{AC19744D-A151-44B4-B23D-F00C7F41FF6C}" destId="{B8AE56E0-1F43-4EE2-A49B-E1E30F95E71C}" srcOrd="0" destOrd="0" presId="urn:microsoft.com/office/officeart/2005/8/layout/hierarchy2"/>
    <dgm:cxn modelId="{8ECA3B92-3127-4C05-8814-89305799B866}" type="presParOf" srcId="{B8AE56E0-1F43-4EE2-A49B-E1E30F95E71C}" destId="{17D6A3AF-E275-429E-A045-676D06B2227E}" srcOrd="0" destOrd="0" presId="urn:microsoft.com/office/officeart/2005/8/layout/hierarchy2"/>
    <dgm:cxn modelId="{569BFA45-2049-422D-AA88-89B075DF4AFB}" type="presParOf" srcId="{AC19744D-A151-44B4-B23D-F00C7F41FF6C}" destId="{3C1E602F-0FD6-48B7-AB11-30ABF4F8797E}" srcOrd="1" destOrd="0" presId="urn:microsoft.com/office/officeart/2005/8/layout/hierarchy2"/>
    <dgm:cxn modelId="{15D0F847-B986-4D39-BC03-E2B50647BC46}" type="presParOf" srcId="{3C1E602F-0FD6-48B7-AB11-30ABF4F8797E}" destId="{436A9D22-A917-4CDD-B382-4C713659566F}" srcOrd="0" destOrd="0" presId="urn:microsoft.com/office/officeart/2005/8/layout/hierarchy2"/>
    <dgm:cxn modelId="{0E138A3E-9229-410B-866F-83F2D23802C5}" type="presParOf" srcId="{3C1E602F-0FD6-48B7-AB11-30ABF4F8797E}" destId="{8F599ABF-D484-4F89-AF7C-7BF6C97943F9}" srcOrd="1" destOrd="0" presId="urn:microsoft.com/office/officeart/2005/8/layout/hierarchy2"/>
    <dgm:cxn modelId="{DB382CC0-9083-4509-A242-3678C161DB70}" type="presParOf" srcId="{67E3630E-F463-4D9F-8205-C12B688999F5}" destId="{B33E6943-02B4-4B38-A335-173F99D1B66E}" srcOrd="4" destOrd="0" presId="urn:microsoft.com/office/officeart/2005/8/layout/hierarchy2"/>
    <dgm:cxn modelId="{CB79B1AD-FBBD-48C7-B893-C1168281F4E2}" type="presParOf" srcId="{B33E6943-02B4-4B38-A335-173F99D1B66E}" destId="{AEF74CEC-A056-4CE4-A217-8116CEA5D3CE}" srcOrd="0" destOrd="0" presId="urn:microsoft.com/office/officeart/2005/8/layout/hierarchy2"/>
    <dgm:cxn modelId="{93E5400B-5A5C-43C5-A48E-D6044B678E19}" type="presParOf" srcId="{67E3630E-F463-4D9F-8205-C12B688999F5}" destId="{C969BB49-D248-4AAF-AAFB-C8DB0191F2A6}" srcOrd="5" destOrd="0" presId="urn:microsoft.com/office/officeart/2005/8/layout/hierarchy2"/>
    <dgm:cxn modelId="{1ABF4BF6-E499-4F4A-9C7D-3CC9B8F9ED0C}" type="presParOf" srcId="{C969BB49-D248-4AAF-AAFB-C8DB0191F2A6}" destId="{DA2ECC67-C634-4F6C-921B-E2AC98CDA1E0}" srcOrd="0" destOrd="0" presId="urn:microsoft.com/office/officeart/2005/8/layout/hierarchy2"/>
    <dgm:cxn modelId="{9A5918A1-0ED4-4B36-8BF9-183CBD7D740D}" type="presParOf" srcId="{C969BB49-D248-4AAF-AAFB-C8DB0191F2A6}" destId="{90D97EA5-4496-4797-BAC2-095129C442C1}" srcOrd="1" destOrd="0" presId="urn:microsoft.com/office/officeart/2005/8/layout/hierarchy2"/>
    <dgm:cxn modelId="{659281D6-6DE6-4C0F-9F73-D98516425475}" type="presParOf" srcId="{67E3630E-F463-4D9F-8205-C12B688999F5}" destId="{96EF483A-E398-4B55-BD5A-D4D3674A3178}" srcOrd="6" destOrd="0" presId="urn:microsoft.com/office/officeart/2005/8/layout/hierarchy2"/>
    <dgm:cxn modelId="{6E65A063-E4D9-4CDF-B33B-DEBAC23E51F2}" type="presParOf" srcId="{96EF483A-E398-4B55-BD5A-D4D3674A3178}" destId="{029C2F7D-E46F-49C0-BAEA-189E8249E129}" srcOrd="0" destOrd="0" presId="urn:microsoft.com/office/officeart/2005/8/layout/hierarchy2"/>
    <dgm:cxn modelId="{AC662706-10BA-4F03-884F-BE3D4AFFDD4D}" type="presParOf" srcId="{67E3630E-F463-4D9F-8205-C12B688999F5}" destId="{491E4CB2-9E32-4190-BBA6-DCEE658D315B}" srcOrd="7" destOrd="0" presId="urn:microsoft.com/office/officeart/2005/8/layout/hierarchy2"/>
    <dgm:cxn modelId="{A708A7E8-CF27-46E1-8B36-1A3A730FB22E}" type="presParOf" srcId="{491E4CB2-9E32-4190-BBA6-DCEE658D315B}" destId="{7D33D451-C787-486D-93F4-3E2824006D67}" srcOrd="0" destOrd="0" presId="urn:microsoft.com/office/officeart/2005/8/layout/hierarchy2"/>
    <dgm:cxn modelId="{D77B4D16-2527-4D7E-8B2E-199DF5F5C568}" type="presParOf" srcId="{491E4CB2-9E32-4190-BBA6-DCEE658D315B}" destId="{F28C9B11-6ED8-4F78-B4E3-FF2F062893C7}" srcOrd="1" destOrd="0" presId="urn:microsoft.com/office/officeart/2005/8/layout/hierarchy2"/>
    <dgm:cxn modelId="{2E5A9A98-7BCC-4F74-8ADD-835034609491}" type="presParOf" srcId="{F28C9B11-6ED8-4F78-B4E3-FF2F062893C7}" destId="{1FEC21F1-4B3F-4DAD-9C5D-4265622D7589}" srcOrd="0" destOrd="0" presId="urn:microsoft.com/office/officeart/2005/8/layout/hierarchy2"/>
    <dgm:cxn modelId="{55B2BB31-12D6-4260-870A-3D7EF1511D24}" type="presParOf" srcId="{1FEC21F1-4B3F-4DAD-9C5D-4265622D7589}" destId="{678539AC-E490-4287-B0D8-6B3B8C7D8926}" srcOrd="0" destOrd="0" presId="urn:microsoft.com/office/officeart/2005/8/layout/hierarchy2"/>
    <dgm:cxn modelId="{D51BFFD4-B6D2-42A6-8420-17C37C049F31}" type="presParOf" srcId="{F28C9B11-6ED8-4F78-B4E3-FF2F062893C7}" destId="{4A3CD411-E341-4794-AB2C-79463FE9A347}" srcOrd="1" destOrd="0" presId="urn:microsoft.com/office/officeart/2005/8/layout/hierarchy2"/>
    <dgm:cxn modelId="{EC04575D-83E9-4A1D-B5DF-EA1DFB42FFDE}" type="presParOf" srcId="{4A3CD411-E341-4794-AB2C-79463FE9A347}" destId="{F2B8A188-3718-407D-B3FC-C96FD0776F40}" srcOrd="0" destOrd="0" presId="urn:microsoft.com/office/officeart/2005/8/layout/hierarchy2"/>
    <dgm:cxn modelId="{DDAB112B-0C9A-4F0A-81B9-29D7327F92F6}" type="presParOf" srcId="{4A3CD411-E341-4794-AB2C-79463FE9A347}" destId="{F25C9D07-4F66-453F-BAAD-1FE3B18D238A}" srcOrd="1" destOrd="0" presId="urn:microsoft.com/office/officeart/2005/8/layout/hierarchy2"/>
    <dgm:cxn modelId="{CD8CF782-C8F3-4E7E-8B1C-FE874F47090B}" type="presParOf" srcId="{F28C9B11-6ED8-4F78-B4E3-FF2F062893C7}" destId="{70CFBB8A-866E-4BF8-BA5A-17C5A644F6FA}" srcOrd="2" destOrd="0" presId="urn:microsoft.com/office/officeart/2005/8/layout/hierarchy2"/>
    <dgm:cxn modelId="{7BA0BEA7-FCC1-4E6A-80FF-5EA1DE442213}" type="presParOf" srcId="{70CFBB8A-866E-4BF8-BA5A-17C5A644F6FA}" destId="{708C464A-8BFF-4EA9-A750-6F6EF9D492AE}" srcOrd="0" destOrd="0" presId="urn:microsoft.com/office/officeart/2005/8/layout/hierarchy2"/>
    <dgm:cxn modelId="{94C1C059-3BBD-4BFC-B6B1-2924C588DD82}" type="presParOf" srcId="{F28C9B11-6ED8-4F78-B4E3-FF2F062893C7}" destId="{7F2A9799-1751-445F-88E6-5E0753FDD102}" srcOrd="3" destOrd="0" presId="urn:microsoft.com/office/officeart/2005/8/layout/hierarchy2"/>
    <dgm:cxn modelId="{A9270376-80E0-4BE7-8F12-603B63D265DB}" type="presParOf" srcId="{7F2A9799-1751-445F-88E6-5E0753FDD102}" destId="{5317B01C-632D-41ED-9B4F-575F93F78D14}" srcOrd="0" destOrd="0" presId="urn:microsoft.com/office/officeart/2005/8/layout/hierarchy2"/>
    <dgm:cxn modelId="{8E60CA32-22E4-4242-8B55-524D39F84423}" type="presParOf" srcId="{7F2A9799-1751-445F-88E6-5E0753FDD102}" destId="{C11EBA9B-8C9E-4626-8BA5-28A35F51455F}" srcOrd="1" destOrd="0" presId="urn:microsoft.com/office/officeart/2005/8/layout/hierarchy2"/>
    <dgm:cxn modelId="{627150BE-64E9-4519-B750-367DCBB74DC7}" type="presParOf" srcId="{F28C9B11-6ED8-4F78-B4E3-FF2F062893C7}" destId="{FFB091AB-A198-43E4-AE0F-D8E1EDDD9E7B}" srcOrd="4" destOrd="0" presId="urn:microsoft.com/office/officeart/2005/8/layout/hierarchy2"/>
    <dgm:cxn modelId="{F10699AE-8A76-4B0A-8CE7-673255A617BE}" type="presParOf" srcId="{FFB091AB-A198-43E4-AE0F-D8E1EDDD9E7B}" destId="{77EE5E29-F728-4149-891F-2BCD5BCD2BF5}" srcOrd="0" destOrd="0" presId="urn:microsoft.com/office/officeart/2005/8/layout/hierarchy2"/>
    <dgm:cxn modelId="{64901178-5B9C-4BAA-86C8-FA9880FB2840}" type="presParOf" srcId="{F28C9B11-6ED8-4F78-B4E3-FF2F062893C7}" destId="{3DDD18E2-CF0D-483C-ABB1-A60C60D983C3}" srcOrd="5" destOrd="0" presId="urn:microsoft.com/office/officeart/2005/8/layout/hierarchy2"/>
    <dgm:cxn modelId="{DCEADEC9-71A7-434B-8755-11197E14FA7B}" type="presParOf" srcId="{3DDD18E2-CF0D-483C-ABB1-A60C60D983C3}" destId="{D2FAC230-2C60-4E83-AF8E-FD8A9E51E382}" srcOrd="0" destOrd="0" presId="urn:microsoft.com/office/officeart/2005/8/layout/hierarchy2"/>
    <dgm:cxn modelId="{63914795-949C-4B41-BA5B-D0311B3A0204}" type="presParOf" srcId="{3DDD18E2-CF0D-483C-ABB1-A60C60D983C3}" destId="{38B1F803-8AD0-48E8-BC07-607BCEF1D618}" srcOrd="1" destOrd="0" presId="urn:microsoft.com/office/officeart/2005/8/layout/hierarchy2"/>
    <dgm:cxn modelId="{32BD9A04-F524-4949-A85B-CD65F0C21681}" type="presParOf" srcId="{38B1F803-8AD0-48E8-BC07-607BCEF1D618}" destId="{91366EF6-BF68-402D-ADC9-51B302157398}" srcOrd="0" destOrd="0" presId="urn:microsoft.com/office/officeart/2005/8/layout/hierarchy2"/>
    <dgm:cxn modelId="{960C1062-AD98-48CD-9E12-AA482CF744B9}" type="presParOf" srcId="{91366EF6-BF68-402D-ADC9-51B302157398}" destId="{0995233A-EDD6-4B88-BE42-13A3AA8E3276}" srcOrd="0" destOrd="0" presId="urn:microsoft.com/office/officeart/2005/8/layout/hierarchy2"/>
    <dgm:cxn modelId="{B46B9941-6455-4DB7-996E-AFB334BC56F0}" type="presParOf" srcId="{38B1F803-8AD0-48E8-BC07-607BCEF1D618}" destId="{17C6A1F5-4335-44B0-BE6C-1408EDE78DDC}" srcOrd="1" destOrd="0" presId="urn:microsoft.com/office/officeart/2005/8/layout/hierarchy2"/>
    <dgm:cxn modelId="{4062C77C-84D8-484C-9BC5-E5BEBFAB9A75}" type="presParOf" srcId="{17C6A1F5-4335-44B0-BE6C-1408EDE78DDC}" destId="{011C0FC4-FA56-4769-AE71-41C91C033287}" srcOrd="0" destOrd="0" presId="urn:microsoft.com/office/officeart/2005/8/layout/hierarchy2"/>
    <dgm:cxn modelId="{5512BB2B-6564-49D2-BC69-14BE7AD6B5DD}" type="presParOf" srcId="{17C6A1F5-4335-44B0-BE6C-1408EDE78DDC}" destId="{8F424563-BB65-4BB4-886B-90D85C007C24}" srcOrd="1" destOrd="0" presId="urn:microsoft.com/office/officeart/2005/8/layout/hierarchy2"/>
    <dgm:cxn modelId="{A14F37A2-B8FC-42D1-8A06-F14639506C7E}" type="presParOf" srcId="{8F424563-BB65-4BB4-886B-90D85C007C24}" destId="{6CFC26EE-92A6-42DB-AC11-4F5C6E7A79A5}" srcOrd="0" destOrd="0" presId="urn:microsoft.com/office/officeart/2005/8/layout/hierarchy2"/>
    <dgm:cxn modelId="{A3776340-BC2E-421E-A49F-E58A9BE815F7}" type="presParOf" srcId="{6CFC26EE-92A6-42DB-AC11-4F5C6E7A79A5}" destId="{8AD7CEF2-CBDC-480D-92CE-CE8A2DEA68CB}" srcOrd="0" destOrd="0" presId="urn:microsoft.com/office/officeart/2005/8/layout/hierarchy2"/>
    <dgm:cxn modelId="{E4D0DCED-F6BD-4A40-AB36-6909BA8C95A2}" type="presParOf" srcId="{8F424563-BB65-4BB4-886B-90D85C007C24}" destId="{C8981547-937F-4578-8133-EE8069E55FCD}" srcOrd="1" destOrd="0" presId="urn:microsoft.com/office/officeart/2005/8/layout/hierarchy2"/>
    <dgm:cxn modelId="{CFB22DF2-29F6-432A-B3FB-C2C18BC0CD48}" type="presParOf" srcId="{C8981547-937F-4578-8133-EE8069E55FCD}" destId="{A8637265-3E6B-4DAA-A8CD-1BE5A68BBEFD}" srcOrd="0" destOrd="0" presId="urn:microsoft.com/office/officeart/2005/8/layout/hierarchy2"/>
    <dgm:cxn modelId="{C4642B9D-273C-4CBA-850D-0D3CF57D5C93}" type="presParOf" srcId="{C8981547-937F-4578-8133-EE8069E55FCD}" destId="{BB36FEA2-924D-477E-BC8A-B7D3E23E64FB}" srcOrd="1" destOrd="0" presId="urn:microsoft.com/office/officeart/2005/8/layout/hierarchy2"/>
    <dgm:cxn modelId="{84C0C9E4-95B6-4B07-9FA2-11D596E77CEA}" type="presParOf" srcId="{F28C9B11-6ED8-4F78-B4E3-FF2F062893C7}" destId="{2DB65B5D-6F26-47A9-A104-221CE4DA8E04}" srcOrd="6" destOrd="0" presId="urn:microsoft.com/office/officeart/2005/8/layout/hierarchy2"/>
    <dgm:cxn modelId="{03B84E73-2139-458D-A2B4-47BCB4855348}" type="presParOf" srcId="{2DB65B5D-6F26-47A9-A104-221CE4DA8E04}" destId="{C3F020B0-E1BB-4D24-9012-EFA30F7EC79D}" srcOrd="0" destOrd="0" presId="urn:microsoft.com/office/officeart/2005/8/layout/hierarchy2"/>
    <dgm:cxn modelId="{7226B1C0-2926-4974-9EB3-63E689EE6964}" type="presParOf" srcId="{F28C9B11-6ED8-4F78-B4E3-FF2F062893C7}" destId="{F215E510-BAD6-4453-9009-A0D4304E10E1}" srcOrd="7" destOrd="0" presId="urn:microsoft.com/office/officeart/2005/8/layout/hierarchy2"/>
    <dgm:cxn modelId="{810B0F48-DD82-45F3-8510-06F441EA6288}" type="presParOf" srcId="{F215E510-BAD6-4453-9009-A0D4304E10E1}" destId="{D555D47B-CBD5-4A89-BD81-1C8B958A43FA}" srcOrd="0" destOrd="0" presId="urn:microsoft.com/office/officeart/2005/8/layout/hierarchy2"/>
    <dgm:cxn modelId="{A87CCA24-DD03-45AF-BA4D-87B8C7563E5F}" type="presParOf" srcId="{F215E510-BAD6-4453-9009-A0D4304E10E1}" destId="{42216260-5960-4873-AE40-ACCC83706920}" srcOrd="1" destOrd="0" presId="urn:microsoft.com/office/officeart/2005/8/layout/hierarchy2"/>
    <dgm:cxn modelId="{590E86D2-1AC8-4A74-90B5-CF1F09A6822C}" type="presParOf" srcId="{42216260-5960-4873-AE40-ACCC83706920}" destId="{27ED22BB-1B07-45A4-A559-F7750CF8A5D1}" srcOrd="0" destOrd="0" presId="urn:microsoft.com/office/officeart/2005/8/layout/hierarchy2"/>
    <dgm:cxn modelId="{3B22BE89-824F-4DAA-A66B-DB86A70A74EB}" type="presParOf" srcId="{27ED22BB-1B07-45A4-A559-F7750CF8A5D1}" destId="{7574E4DC-2299-4D49-8575-0494268971B4}" srcOrd="0" destOrd="0" presId="urn:microsoft.com/office/officeart/2005/8/layout/hierarchy2"/>
    <dgm:cxn modelId="{2E388BE7-C525-40D5-BD63-F37F9B6F3DDB}" type="presParOf" srcId="{42216260-5960-4873-AE40-ACCC83706920}" destId="{EDE4B342-C722-4C84-ABB8-4778BB63E587}" srcOrd="1" destOrd="0" presId="urn:microsoft.com/office/officeart/2005/8/layout/hierarchy2"/>
    <dgm:cxn modelId="{D145DC6C-517C-4412-93D7-74DB62419516}" type="presParOf" srcId="{EDE4B342-C722-4C84-ABB8-4778BB63E587}" destId="{8811B347-3CA0-4F8D-9ADF-82A8E4A19133}" srcOrd="0" destOrd="0" presId="urn:microsoft.com/office/officeart/2005/8/layout/hierarchy2"/>
    <dgm:cxn modelId="{70CEB9FC-CE46-4F12-A50B-B3CE343E3CC6}" type="presParOf" srcId="{EDE4B342-C722-4C84-ABB8-4778BB63E587}" destId="{6C9E9EC4-9BD0-4AE4-A100-F544AAA90712}" srcOrd="1" destOrd="0" presId="urn:microsoft.com/office/officeart/2005/8/layout/hierarchy2"/>
    <dgm:cxn modelId="{930CF178-F9AE-44B3-B29C-D288DFBF1500}" type="presParOf" srcId="{67E3630E-F463-4D9F-8205-C12B688999F5}" destId="{C6D9BABC-F985-47AA-875D-6C6A278B17C1}" srcOrd="8" destOrd="0" presId="urn:microsoft.com/office/officeart/2005/8/layout/hierarchy2"/>
    <dgm:cxn modelId="{3B41074B-F5CC-4C47-84A6-99370DF76408}" type="presParOf" srcId="{C6D9BABC-F985-47AA-875D-6C6A278B17C1}" destId="{3348F8FA-812F-4116-9CD6-F3D5C8B6B5EE}" srcOrd="0" destOrd="0" presId="urn:microsoft.com/office/officeart/2005/8/layout/hierarchy2"/>
    <dgm:cxn modelId="{345FC6C2-9FB7-4F15-87E4-89023FCAA7CA}" type="presParOf" srcId="{67E3630E-F463-4D9F-8205-C12B688999F5}" destId="{1812562A-2408-409F-9209-B38CA3C734E1}" srcOrd="9" destOrd="0" presId="urn:microsoft.com/office/officeart/2005/8/layout/hierarchy2"/>
    <dgm:cxn modelId="{2A5B2DE6-D6B4-460F-9A8C-2B8A8FFEE609}" type="presParOf" srcId="{1812562A-2408-409F-9209-B38CA3C734E1}" destId="{447DC584-2A91-4F03-9DBB-EFCA8D39C53F}" srcOrd="0" destOrd="0" presId="urn:microsoft.com/office/officeart/2005/8/layout/hierarchy2"/>
    <dgm:cxn modelId="{15F9D3FC-42EC-4B5B-A985-D1175CF7F340}" type="presParOf" srcId="{1812562A-2408-409F-9209-B38CA3C734E1}" destId="{4620CE4B-8688-41A8-856E-F03002CE9CAD}" srcOrd="1" destOrd="0" presId="urn:microsoft.com/office/officeart/2005/8/layout/hierarchy2"/>
    <dgm:cxn modelId="{CA0D5646-EF89-4609-B2E5-F09E42B91F34}" type="presParOf" srcId="{4620CE4B-8688-41A8-856E-F03002CE9CAD}" destId="{D32E3006-F11A-493F-9664-74F09A568ADE}" srcOrd="0" destOrd="0" presId="urn:microsoft.com/office/officeart/2005/8/layout/hierarchy2"/>
    <dgm:cxn modelId="{E3F160B9-7347-401D-B249-8AA9BF26DF85}" type="presParOf" srcId="{D32E3006-F11A-493F-9664-74F09A568ADE}" destId="{E87455D2-D3D8-415C-9FC2-059EA4FB9A51}" srcOrd="0" destOrd="0" presId="urn:microsoft.com/office/officeart/2005/8/layout/hierarchy2"/>
    <dgm:cxn modelId="{82055B07-0DBB-4C85-BA9C-774AEEDB9065}" type="presParOf" srcId="{4620CE4B-8688-41A8-856E-F03002CE9CAD}" destId="{B1D406BB-6244-41EA-8EDF-CFF09C908FE8}" srcOrd="1" destOrd="0" presId="urn:microsoft.com/office/officeart/2005/8/layout/hierarchy2"/>
    <dgm:cxn modelId="{3741722E-31EC-4428-97EB-7C07525DCFC9}" type="presParOf" srcId="{B1D406BB-6244-41EA-8EDF-CFF09C908FE8}" destId="{492E0CC5-DB24-47C3-89BF-AAB2D7E0BB53}" srcOrd="0" destOrd="0" presId="urn:microsoft.com/office/officeart/2005/8/layout/hierarchy2"/>
    <dgm:cxn modelId="{7584FC56-A797-4A3B-B5A4-7CB77D227980}" type="presParOf" srcId="{B1D406BB-6244-41EA-8EDF-CFF09C908FE8}" destId="{884E9012-A5B0-4094-9C5D-56D2C98DA5BC}" srcOrd="1" destOrd="0" presId="urn:microsoft.com/office/officeart/2005/8/layout/hierarchy2"/>
    <dgm:cxn modelId="{D8A09752-5F3E-46AC-B154-DDA7B3B1490E}" type="presParOf" srcId="{4620CE4B-8688-41A8-856E-F03002CE9CAD}" destId="{0269DBC0-5BBF-4DA1-89F6-EE09AE81A02A}" srcOrd="2" destOrd="0" presId="urn:microsoft.com/office/officeart/2005/8/layout/hierarchy2"/>
    <dgm:cxn modelId="{D3B3D8C1-6B01-4117-AE58-50665FD2DA1C}" type="presParOf" srcId="{0269DBC0-5BBF-4DA1-89F6-EE09AE81A02A}" destId="{FF517301-59CB-48E9-A8F2-A57881B73B39}" srcOrd="0" destOrd="0" presId="urn:microsoft.com/office/officeart/2005/8/layout/hierarchy2"/>
    <dgm:cxn modelId="{22450683-3A7F-4DF8-B11E-3F543087883C}" type="presParOf" srcId="{4620CE4B-8688-41A8-856E-F03002CE9CAD}" destId="{DA767C46-DC42-4848-A48D-924BE909EEFD}" srcOrd="3" destOrd="0" presId="urn:microsoft.com/office/officeart/2005/8/layout/hierarchy2"/>
    <dgm:cxn modelId="{62A70CA9-3802-4646-AE43-0AAC83EF4C0E}" type="presParOf" srcId="{DA767C46-DC42-4848-A48D-924BE909EEFD}" destId="{CFF603C7-BD42-4313-A3BD-F0E96555881B}" srcOrd="0" destOrd="0" presId="urn:microsoft.com/office/officeart/2005/8/layout/hierarchy2"/>
    <dgm:cxn modelId="{F0C8D091-CB51-45BF-A8D2-F8C658DC766C}" type="presParOf" srcId="{DA767C46-DC42-4848-A48D-924BE909EEFD}" destId="{D88F6F80-FD70-48F8-86BF-8D07DBCC2971}" srcOrd="1" destOrd="0" presId="urn:microsoft.com/office/officeart/2005/8/layout/hierarchy2"/>
    <dgm:cxn modelId="{34851CDA-F786-4F51-9293-929664EE4F71}" type="presParOf" srcId="{4620CE4B-8688-41A8-856E-F03002CE9CAD}" destId="{63F66676-0601-45DD-9E99-1040000B4306}" srcOrd="4" destOrd="0" presId="urn:microsoft.com/office/officeart/2005/8/layout/hierarchy2"/>
    <dgm:cxn modelId="{58838FD8-BE9C-434F-AB17-05C3386B099B}" type="presParOf" srcId="{63F66676-0601-45DD-9E99-1040000B4306}" destId="{E6C1A487-2B45-4052-88BA-5317FE37591F}" srcOrd="0" destOrd="0" presId="urn:microsoft.com/office/officeart/2005/8/layout/hierarchy2"/>
    <dgm:cxn modelId="{544DA986-1406-4808-8C9F-9811C8B225B3}" type="presParOf" srcId="{4620CE4B-8688-41A8-856E-F03002CE9CAD}" destId="{8348FB25-5D9C-4C93-810D-676A24536930}" srcOrd="5" destOrd="0" presId="urn:microsoft.com/office/officeart/2005/8/layout/hierarchy2"/>
    <dgm:cxn modelId="{D58CD90F-A8EE-4C96-A368-8C5EAD92F7BC}" type="presParOf" srcId="{8348FB25-5D9C-4C93-810D-676A24536930}" destId="{A3C90C79-72EF-4F43-8CD4-921235325172}" srcOrd="0" destOrd="0" presId="urn:microsoft.com/office/officeart/2005/8/layout/hierarchy2"/>
    <dgm:cxn modelId="{D2D7E9BC-617C-461D-99EA-111D0450FAA2}" type="presParOf" srcId="{8348FB25-5D9C-4C93-810D-676A24536930}" destId="{BCDE3921-9692-401D-9783-4DB3826C226F}" srcOrd="1" destOrd="0" presId="urn:microsoft.com/office/officeart/2005/8/layout/hierarchy2"/>
    <dgm:cxn modelId="{99A6E1BB-D810-4CE2-87FE-05195DEAFCB2}" type="presParOf" srcId="{67E3630E-F463-4D9F-8205-C12B688999F5}" destId="{751370BC-F990-401D-B1CF-AC804C8AFD7D}" srcOrd="10" destOrd="0" presId="urn:microsoft.com/office/officeart/2005/8/layout/hierarchy2"/>
    <dgm:cxn modelId="{1F9942D3-9667-4DF3-8FD8-DB6335708FFC}" type="presParOf" srcId="{751370BC-F990-401D-B1CF-AC804C8AFD7D}" destId="{2A9089B3-EA1F-45B6-8896-00AE1DF706AB}" srcOrd="0" destOrd="0" presId="urn:microsoft.com/office/officeart/2005/8/layout/hierarchy2"/>
    <dgm:cxn modelId="{2BC62BED-CC48-4925-8A16-0D07BED33673}" type="presParOf" srcId="{67E3630E-F463-4D9F-8205-C12B688999F5}" destId="{88FBD1C4-6DC4-4170-9982-DAAE42CCFB9C}" srcOrd="11" destOrd="0" presId="urn:microsoft.com/office/officeart/2005/8/layout/hierarchy2"/>
    <dgm:cxn modelId="{3EAACB1B-0B2E-4E62-AE66-673C872D4157}" type="presParOf" srcId="{88FBD1C4-6DC4-4170-9982-DAAE42CCFB9C}" destId="{0A2A203D-85AF-4728-8F33-3502D8A76382}" srcOrd="0" destOrd="0" presId="urn:microsoft.com/office/officeart/2005/8/layout/hierarchy2"/>
    <dgm:cxn modelId="{5AC388F8-57B0-4A6A-B409-E6094E179D7A}" type="presParOf" srcId="{88FBD1C4-6DC4-4170-9982-DAAE42CCFB9C}" destId="{87C0C9BD-FBB3-4265-B6E3-823681B4B1B2}" srcOrd="1" destOrd="0" presId="urn:microsoft.com/office/officeart/2005/8/layout/hierarchy2"/>
    <dgm:cxn modelId="{FF7DCC0A-D31C-4F70-9B3B-9FA580F92712}" type="presParOf" srcId="{87C0C9BD-FBB3-4265-B6E3-823681B4B1B2}" destId="{A8C77022-2B90-4DD3-819C-D689CD601317}" srcOrd="0" destOrd="0" presId="urn:microsoft.com/office/officeart/2005/8/layout/hierarchy2"/>
    <dgm:cxn modelId="{AC6F9A3A-2A51-46D3-A77A-64D7392B0DD4}" type="presParOf" srcId="{A8C77022-2B90-4DD3-819C-D689CD601317}" destId="{8EC6DA10-EED2-42BF-993A-A3E2AEB6E9B7}" srcOrd="0" destOrd="0" presId="urn:microsoft.com/office/officeart/2005/8/layout/hierarchy2"/>
    <dgm:cxn modelId="{1A4DF0DC-AA5E-4D33-B1D7-7C8E4F4B841D}" type="presParOf" srcId="{87C0C9BD-FBB3-4265-B6E3-823681B4B1B2}" destId="{386151BD-C71C-44AA-A906-8AAAD5BAA68A}" srcOrd="1" destOrd="0" presId="urn:microsoft.com/office/officeart/2005/8/layout/hierarchy2"/>
    <dgm:cxn modelId="{D772E5D2-A8B8-4A62-9717-169395F7D271}" type="presParOf" srcId="{386151BD-C71C-44AA-A906-8AAAD5BAA68A}" destId="{EC622A1A-AEB5-42E2-975D-D69ED6769D96}" srcOrd="0" destOrd="0" presId="urn:microsoft.com/office/officeart/2005/8/layout/hierarchy2"/>
    <dgm:cxn modelId="{0A91D99E-09B2-46F9-BAB7-A634797BDD8F}" type="presParOf" srcId="{386151BD-C71C-44AA-A906-8AAAD5BAA68A}" destId="{3F95C262-DFD3-4771-93DB-5BBFD6DC1A15}" srcOrd="1" destOrd="0" presId="urn:microsoft.com/office/officeart/2005/8/layout/hierarchy2"/>
    <dgm:cxn modelId="{9DFB5D57-8FA9-4825-90A1-7633FA1B860D}" type="presParOf" srcId="{67E3630E-F463-4D9F-8205-C12B688999F5}" destId="{F8C47E08-57AD-4AB9-B6F1-D6CDD5075FF5}" srcOrd="12" destOrd="0" presId="urn:microsoft.com/office/officeart/2005/8/layout/hierarchy2"/>
    <dgm:cxn modelId="{4A302CF1-32D5-4648-8FAA-36DE32B1BC2D}" type="presParOf" srcId="{F8C47E08-57AD-4AB9-B6F1-D6CDD5075FF5}" destId="{151D1481-29B4-45FF-B4F8-72DFB5A22479}" srcOrd="0" destOrd="0" presId="urn:microsoft.com/office/officeart/2005/8/layout/hierarchy2"/>
    <dgm:cxn modelId="{42325241-587C-4730-81A6-963E2F5DA581}" type="presParOf" srcId="{67E3630E-F463-4D9F-8205-C12B688999F5}" destId="{F87495FC-F005-4187-8052-3F54624C0DCC}" srcOrd="13" destOrd="0" presId="urn:microsoft.com/office/officeart/2005/8/layout/hierarchy2"/>
    <dgm:cxn modelId="{F0D3AB7D-CBC5-4D4A-92DB-FD326F3876EA}" type="presParOf" srcId="{F87495FC-F005-4187-8052-3F54624C0DCC}" destId="{80197443-D504-44B1-8FA0-58F0FA622668}" srcOrd="0" destOrd="0" presId="urn:microsoft.com/office/officeart/2005/8/layout/hierarchy2"/>
    <dgm:cxn modelId="{3AEF1F16-5C0C-4471-AE95-852D3963F483}" type="presParOf" srcId="{F87495FC-F005-4187-8052-3F54624C0DCC}" destId="{90FE5DB8-70E4-4B17-B7A0-11DD48076AC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B99F0-C4AC-4162-8D07-6F7B0ECB250A}">
      <dsp:nvSpPr>
        <dsp:cNvPr id="0" name=""/>
        <dsp:cNvSpPr/>
      </dsp:nvSpPr>
      <dsp:spPr>
        <a:xfrm>
          <a:off x="2476965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トップページ</a:t>
          </a:r>
        </a:p>
      </dsp:txBody>
      <dsp:txXfrm>
        <a:off x="2493025" y="3170890"/>
        <a:ext cx="1064557" cy="516218"/>
      </dsp:txXfrm>
    </dsp:sp>
    <dsp:sp modelId="{10EBDB7D-D330-4DC9-BDC7-1DA0D11CDB9C}">
      <dsp:nvSpPr>
        <dsp:cNvPr id="0" name=""/>
        <dsp:cNvSpPr/>
      </dsp:nvSpPr>
      <dsp:spPr>
        <a:xfrm rot="16675244">
          <a:off x="2201319" y="1845330"/>
          <a:ext cx="31833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183317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>
        <a:off x="3713394" y="1772943"/>
        <a:ext cx="159165" cy="159165"/>
      </dsp:txXfrm>
    </dsp:sp>
    <dsp:sp modelId="{A3719D20-29DC-4490-A24C-2BD557049D04}">
      <dsp:nvSpPr>
        <dsp:cNvPr id="0" name=""/>
        <dsp:cNvSpPr/>
      </dsp:nvSpPr>
      <dsp:spPr>
        <a:xfrm>
          <a:off x="4012313" y="188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食材</a:t>
          </a:r>
        </a:p>
      </dsp:txBody>
      <dsp:txXfrm>
        <a:off x="4028373" y="17943"/>
        <a:ext cx="1064557" cy="516218"/>
      </dsp:txXfrm>
    </dsp:sp>
    <dsp:sp modelId="{5B5FA48C-4AD0-4CA2-BEE7-CF6169F10446}">
      <dsp:nvSpPr>
        <dsp:cNvPr id="0" name=""/>
        <dsp:cNvSpPr/>
      </dsp:nvSpPr>
      <dsp:spPr>
        <a:xfrm rot="16791948">
          <a:off x="2512868" y="2160625"/>
          <a:ext cx="256021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56021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3728972" y="2103815"/>
        <a:ext cx="128010" cy="128010"/>
      </dsp:txXfrm>
    </dsp:sp>
    <dsp:sp modelId="{89524B21-6DAB-4D8B-B0E5-2B32C11A7D3D}">
      <dsp:nvSpPr>
        <dsp:cNvPr id="0" name=""/>
        <dsp:cNvSpPr/>
      </dsp:nvSpPr>
      <dsp:spPr>
        <a:xfrm>
          <a:off x="4012313" y="63247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投稿記事</a:t>
          </a:r>
        </a:p>
      </dsp:txBody>
      <dsp:txXfrm>
        <a:off x="4028373" y="648533"/>
        <a:ext cx="1064557" cy="516218"/>
      </dsp:txXfrm>
    </dsp:sp>
    <dsp:sp modelId="{B8AE56E0-1F43-4EE2-A49B-E1E30F95E71C}">
      <dsp:nvSpPr>
        <dsp:cNvPr id="0" name=""/>
        <dsp:cNvSpPr/>
      </dsp:nvSpPr>
      <dsp:spPr>
        <a:xfrm>
          <a:off x="5108990" y="899446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17359" y="895675"/>
        <a:ext cx="21933" cy="21933"/>
      </dsp:txXfrm>
    </dsp:sp>
    <dsp:sp modelId="{436A9D22-A917-4CDD-B382-4C713659566F}">
      <dsp:nvSpPr>
        <dsp:cNvPr id="0" name=""/>
        <dsp:cNvSpPr/>
      </dsp:nvSpPr>
      <dsp:spPr>
        <a:xfrm>
          <a:off x="5547661" y="632473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記事詳細</a:t>
          </a:r>
        </a:p>
      </dsp:txBody>
      <dsp:txXfrm>
        <a:off x="5563721" y="648533"/>
        <a:ext cx="1064557" cy="516218"/>
      </dsp:txXfrm>
    </dsp:sp>
    <dsp:sp modelId="{B33E6943-02B4-4B38-A335-173F99D1B66E}">
      <dsp:nvSpPr>
        <dsp:cNvPr id="0" name=""/>
        <dsp:cNvSpPr/>
      </dsp:nvSpPr>
      <dsp:spPr>
        <a:xfrm rot="16983315">
          <a:off x="2821996" y="2475919"/>
          <a:ext cx="1941962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941962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744428" y="2434566"/>
        <a:ext cx="97098" cy="97098"/>
      </dsp:txXfrm>
    </dsp:sp>
    <dsp:sp modelId="{DA2ECC67-C634-4F6C-921B-E2AC98CDA1E0}">
      <dsp:nvSpPr>
        <dsp:cNvPr id="0" name=""/>
        <dsp:cNvSpPr/>
      </dsp:nvSpPr>
      <dsp:spPr>
        <a:xfrm>
          <a:off x="4012313" y="1263062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タグ一覧</a:t>
          </a:r>
        </a:p>
      </dsp:txBody>
      <dsp:txXfrm>
        <a:off x="4028373" y="1279122"/>
        <a:ext cx="1064557" cy="516218"/>
      </dsp:txXfrm>
    </dsp:sp>
    <dsp:sp modelId="{96EF483A-E398-4B55-BD5A-D4D3674A3178}">
      <dsp:nvSpPr>
        <dsp:cNvPr id="0" name=""/>
        <dsp:cNvSpPr/>
      </dsp:nvSpPr>
      <dsp:spPr>
        <a:xfrm rot="17692822">
          <a:off x="3271650" y="2948861"/>
          <a:ext cx="104265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42654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766911" y="2929991"/>
        <a:ext cx="52132" cy="52132"/>
      </dsp:txXfrm>
    </dsp:sp>
    <dsp:sp modelId="{7D33D451-C787-486D-93F4-3E2824006D67}">
      <dsp:nvSpPr>
        <dsp:cNvPr id="0" name=""/>
        <dsp:cNvSpPr/>
      </dsp:nvSpPr>
      <dsp:spPr>
        <a:xfrm>
          <a:off x="4012313" y="2208946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マイページ</a:t>
          </a:r>
        </a:p>
      </dsp:txBody>
      <dsp:txXfrm>
        <a:off x="4028373" y="2225006"/>
        <a:ext cx="1064557" cy="516218"/>
      </dsp:txXfrm>
    </dsp:sp>
    <dsp:sp modelId="{1FEC21F1-4B3F-4DAD-9C5D-4265622D7589}">
      <dsp:nvSpPr>
        <dsp:cNvPr id="0" name=""/>
        <dsp:cNvSpPr/>
      </dsp:nvSpPr>
      <dsp:spPr>
        <a:xfrm rot="17692822">
          <a:off x="4806998" y="2002977"/>
          <a:ext cx="104265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4265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02259" y="1984107"/>
        <a:ext cx="52132" cy="52132"/>
      </dsp:txXfrm>
    </dsp:sp>
    <dsp:sp modelId="{F2B8A188-3718-407D-B3FC-C96FD0776F40}">
      <dsp:nvSpPr>
        <dsp:cNvPr id="0" name=""/>
        <dsp:cNvSpPr/>
      </dsp:nvSpPr>
      <dsp:spPr>
        <a:xfrm>
          <a:off x="5547661" y="1263062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ログアウト</a:t>
          </a:r>
        </a:p>
      </dsp:txBody>
      <dsp:txXfrm>
        <a:off x="5563721" y="1279122"/>
        <a:ext cx="1064557" cy="516218"/>
      </dsp:txXfrm>
    </dsp:sp>
    <dsp:sp modelId="{70CFBB8A-866E-4BF8-BA5A-17C5A644F6FA}">
      <dsp:nvSpPr>
        <dsp:cNvPr id="0" name=""/>
        <dsp:cNvSpPr/>
      </dsp:nvSpPr>
      <dsp:spPr>
        <a:xfrm rot="19457599">
          <a:off x="5058213" y="2318272"/>
          <a:ext cx="54022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4022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14820" y="2311962"/>
        <a:ext cx="27011" cy="27011"/>
      </dsp:txXfrm>
    </dsp:sp>
    <dsp:sp modelId="{5317B01C-632D-41ED-9B4F-575F93F78D14}">
      <dsp:nvSpPr>
        <dsp:cNvPr id="0" name=""/>
        <dsp:cNvSpPr/>
      </dsp:nvSpPr>
      <dsp:spPr>
        <a:xfrm>
          <a:off x="5547661" y="189365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プロフィール</a:t>
          </a:r>
        </a:p>
      </dsp:txBody>
      <dsp:txXfrm>
        <a:off x="5563721" y="1909711"/>
        <a:ext cx="1064557" cy="516218"/>
      </dsp:txXfrm>
    </dsp:sp>
    <dsp:sp modelId="{FFB091AB-A198-43E4-AE0F-D8E1EDDD9E7B}">
      <dsp:nvSpPr>
        <dsp:cNvPr id="0" name=""/>
        <dsp:cNvSpPr/>
      </dsp:nvSpPr>
      <dsp:spPr>
        <a:xfrm rot="2142401">
          <a:off x="5058213" y="2633567"/>
          <a:ext cx="54022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54022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14820" y="2627257"/>
        <a:ext cx="27011" cy="27011"/>
      </dsp:txXfrm>
    </dsp:sp>
    <dsp:sp modelId="{D2FAC230-2C60-4E83-AF8E-FD8A9E51E382}">
      <dsp:nvSpPr>
        <dsp:cNvPr id="0" name=""/>
        <dsp:cNvSpPr/>
      </dsp:nvSpPr>
      <dsp:spPr>
        <a:xfrm>
          <a:off x="5547661" y="252424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ログイン画面</a:t>
          </a:r>
        </a:p>
      </dsp:txBody>
      <dsp:txXfrm>
        <a:off x="5563721" y="2540301"/>
        <a:ext cx="1064557" cy="516218"/>
      </dsp:txXfrm>
    </dsp:sp>
    <dsp:sp modelId="{91366EF6-BF68-402D-ADC9-51B302157398}">
      <dsp:nvSpPr>
        <dsp:cNvPr id="0" name=""/>
        <dsp:cNvSpPr/>
      </dsp:nvSpPr>
      <dsp:spPr>
        <a:xfrm>
          <a:off x="6644338" y="2791214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852707" y="2787443"/>
        <a:ext cx="21933" cy="21933"/>
      </dsp:txXfrm>
    </dsp:sp>
    <dsp:sp modelId="{011C0FC4-FA56-4769-AE71-41C91C033287}">
      <dsp:nvSpPr>
        <dsp:cNvPr id="0" name=""/>
        <dsp:cNvSpPr/>
      </dsp:nvSpPr>
      <dsp:spPr>
        <a:xfrm>
          <a:off x="7083009" y="252424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新規登録</a:t>
          </a:r>
        </a:p>
      </dsp:txBody>
      <dsp:txXfrm>
        <a:off x="7099069" y="2540301"/>
        <a:ext cx="1064557" cy="516218"/>
      </dsp:txXfrm>
    </dsp:sp>
    <dsp:sp modelId="{6CFC26EE-92A6-42DB-AC11-4F5C6E7A79A5}">
      <dsp:nvSpPr>
        <dsp:cNvPr id="0" name=""/>
        <dsp:cNvSpPr/>
      </dsp:nvSpPr>
      <dsp:spPr>
        <a:xfrm>
          <a:off x="8179686" y="2791214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388055" y="2787443"/>
        <a:ext cx="21933" cy="21933"/>
      </dsp:txXfrm>
    </dsp:sp>
    <dsp:sp modelId="{A8637265-3E6B-4DAA-A8CD-1BE5A68BBEFD}">
      <dsp:nvSpPr>
        <dsp:cNvPr id="0" name=""/>
        <dsp:cNvSpPr/>
      </dsp:nvSpPr>
      <dsp:spPr>
        <a:xfrm>
          <a:off x="8618357" y="2524241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登録完了</a:t>
          </a:r>
        </a:p>
      </dsp:txBody>
      <dsp:txXfrm>
        <a:off x="8634417" y="2540301"/>
        <a:ext cx="1064557" cy="516218"/>
      </dsp:txXfrm>
    </dsp:sp>
    <dsp:sp modelId="{2DB65B5D-6F26-47A9-A104-221CE4DA8E04}">
      <dsp:nvSpPr>
        <dsp:cNvPr id="0" name=""/>
        <dsp:cNvSpPr/>
      </dsp:nvSpPr>
      <dsp:spPr>
        <a:xfrm rot="3907178">
          <a:off x="4806998" y="2948861"/>
          <a:ext cx="104265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4265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02259" y="2929991"/>
        <a:ext cx="52132" cy="52132"/>
      </dsp:txXfrm>
    </dsp:sp>
    <dsp:sp modelId="{D555D47B-CBD5-4A89-BD81-1C8B958A43FA}">
      <dsp:nvSpPr>
        <dsp:cNvPr id="0" name=""/>
        <dsp:cNvSpPr/>
      </dsp:nvSpPr>
      <dsp:spPr>
        <a:xfrm>
          <a:off x="5547661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投稿画面</a:t>
          </a:r>
        </a:p>
      </dsp:txBody>
      <dsp:txXfrm>
        <a:off x="5563721" y="3170890"/>
        <a:ext cx="1064557" cy="516218"/>
      </dsp:txXfrm>
    </dsp:sp>
    <dsp:sp modelId="{27ED22BB-1B07-45A4-A559-F7750CF8A5D1}">
      <dsp:nvSpPr>
        <dsp:cNvPr id="0" name=""/>
        <dsp:cNvSpPr/>
      </dsp:nvSpPr>
      <dsp:spPr>
        <a:xfrm>
          <a:off x="6644338" y="3421803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852707" y="3418033"/>
        <a:ext cx="21933" cy="21933"/>
      </dsp:txXfrm>
    </dsp:sp>
    <dsp:sp modelId="{8811B347-3CA0-4F8D-9ADF-82A8E4A19133}">
      <dsp:nvSpPr>
        <dsp:cNvPr id="0" name=""/>
        <dsp:cNvSpPr/>
      </dsp:nvSpPr>
      <dsp:spPr>
        <a:xfrm>
          <a:off x="7083009" y="315483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投稿完了画面</a:t>
          </a:r>
        </a:p>
      </dsp:txBody>
      <dsp:txXfrm>
        <a:off x="7099069" y="3170890"/>
        <a:ext cx="1064557" cy="516218"/>
      </dsp:txXfrm>
    </dsp:sp>
    <dsp:sp modelId="{C6D9BABC-F985-47AA-875D-6C6A278B17C1}">
      <dsp:nvSpPr>
        <dsp:cNvPr id="0" name=""/>
        <dsp:cNvSpPr/>
      </dsp:nvSpPr>
      <dsp:spPr>
        <a:xfrm rot="4249260">
          <a:off x="3125331" y="4052393"/>
          <a:ext cx="1335291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335291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759595" y="4026207"/>
        <a:ext cx="66764" cy="66764"/>
      </dsp:txXfrm>
    </dsp:sp>
    <dsp:sp modelId="{447DC584-2A91-4F03-9DBB-EFCA8D39C53F}">
      <dsp:nvSpPr>
        <dsp:cNvPr id="0" name=""/>
        <dsp:cNvSpPr/>
      </dsp:nvSpPr>
      <dsp:spPr>
        <a:xfrm>
          <a:off x="4012313" y="4416009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ランキング</a:t>
          </a:r>
        </a:p>
      </dsp:txBody>
      <dsp:txXfrm>
        <a:off x="4028373" y="4432069"/>
        <a:ext cx="1064557" cy="516218"/>
      </dsp:txXfrm>
    </dsp:sp>
    <dsp:sp modelId="{D32E3006-F11A-493F-9664-74F09A568ADE}">
      <dsp:nvSpPr>
        <dsp:cNvPr id="0" name=""/>
        <dsp:cNvSpPr/>
      </dsp:nvSpPr>
      <dsp:spPr>
        <a:xfrm rot="18289469">
          <a:off x="4944244" y="4367688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09121" y="4355680"/>
        <a:ext cx="38408" cy="38408"/>
      </dsp:txXfrm>
    </dsp:sp>
    <dsp:sp modelId="{492E0CC5-DB24-47C3-89BF-AAB2D7E0BB53}">
      <dsp:nvSpPr>
        <dsp:cNvPr id="0" name=""/>
        <dsp:cNvSpPr/>
      </dsp:nvSpPr>
      <dsp:spPr>
        <a:xfrm>
          <a:off x="5547661" y="3785420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記事ランキング</a:t>
          </a:r>
        </a:p>
      </dsp:txBody>
      <dsp:txXfrm>
        <a:off x="5563721" y="3801480"/>
        <a:ext cx="1064557" cy="516218"/>
      </dsp:txXfrm>
    </dsp:sp>
    <dsp:sp modelId="{0269DBC0-5BBF-4DA1-89F6-EE09AE81A02A}">
      <dsp:nvSpPr>
        <dsp:cNvPr id="0" name=""/>
        <dsp:cNvSpPr/>
      </dsp:nvSpPr>
      <dsp:spPr>
        <a:xfrm>
          <a:off x="5108990" y="4682982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17359" y="4679212"/>
        <a:ext cx="21933" cy="21933"/>
      </dsp:txXfrm>
    </dsp:sp>
    <dsp:sp modelId="{CFF603C7-BD42-4313-A3BD-F0E96555881B}">
      <dsp:nvSpPr>
        <dsp:cNvPr id="0" name=""/>
        <dsp:cNvSpPr/>
      </dsp:nvSpPr>
      <dsp:spPr>
        <a:xfrm>
          <a:off x="5547661" y="4416009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食材</a:t>
          </a:r>
        </a:p>
      </dsp:txBody>
      <dsp:txXfrm>
        <a:off x="5563721" y="4432069"/>
        <a:ext cx="1064557" cy="516218"/>
      </dsp:txXfrm>
    </dsp:sp>
    <dsp:sp modelId="{63F66676-0601-45DD-9E99-1040000B4306}">
      <dsp:nvSpPr>
        <dsp:cNvPr id="0" name=""/>
        <dsp:cNvSpPr/>
      </dsp:nvSpPr>
      <dsp:spPr>
        <a:xfrm rot="3310531">
          <a:off x="4944244" y="4998277"/>
          <a:ext cx="768163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768163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09121" y="4986269"/>
        <a:ext cx="38408" cy="38408"/>
      </dsp:txXfrm>
    </dsp:sp>
    <dsp:sp modelId="{A3C90C79-72EF-4F43-8CD4-921235325172}">
      <dsp:nvSpPr>
        <dsp:cNvPr id="0" name=""/>
        <dsp:cNvSpPr/>
      </dsp:nvSpPr>
      <dsp:spPr>
        <a:xfrm>
          <a:off x="5547661" y="504659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運動</a:t>
          </a:r>
        </a:p>
      </dsp:txBody>
      <dsp:txXfrm>
        <a:off x="5563721" y="5062658"/>
        <a:ext cx="1064557" cy="516218"/>
      </dsp:txXfrm>
    </dsp:sp>
    <dsp:sp modelId="{751370BC-F990-401D-B1CF-AC804C8AFD7D}">
      <dsp:nvSpPr>
        <dsp:cNvPr id="0" name=""/>
        <dsp:cNvSpPr/>
      </dsp:nvSpPr>
      <dsp:spPr>
        <a:xfrm rot="4808052">
          <a:off x="2512868" y="4682982"/>
          <a:ext cx="2560218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2560218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600" kern="1200"/>
        </a:p>
      </dsp:txBody>
      <dsp:txXfrm>
        <a:off x="3728972" y="4626173"/>
        <a:ext cx="128010" cy="128010"/>
      </dsp:txXfrm>
    </dsp:sp>
    <dsp:sp modelId="{0A2A203D-85AF-4728-8F33-3502D8A76382}">
      <dsp:nvSpPr>
        <dsp:cNvPr id="0" name=""/>
        <dsp:cNvSpPr/>
      </dsp:nvSpPr>
      <dsp:spPr>
        <a:xfrm>
          <a:off x="4012313" y="567718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筋トレ</a:t>
          </a:r>
        </a:p>
      </dsp:txBody>
      <dsp:txXfrm>
        <a:off x="4028373" y="5693248"/>
        <a:ext cx="1064557" cy="516218"/>
      </dsp:txXfrm>
    </dsp:sp>
    <dsp:sp modelId="{A8C77022-2B90-4DD3-819C-D689CD601317}">
      <dsp:nvSpPr>
        <dsp:cNvPr id="0" name=""/>
        <dsp:cNvSpPr/>
      </dsp:nvSpPr>
      <dsp:spPr>
        <a:xfrm>
          <a:off x="5108990" y="5944161"/>
          <a:ext cx="43867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43867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317359" y="5940390"/>
        <a:ext cx="21933" cy="21933"/>
      </dsp:txXfrm>
    </dsp:sp>
    <dsp:sp modelId="{EC622A1A-AEB5-42E2-975D-D69ED6769D96}">
      <dsp:nvSpPr>
        <dsp:cNvPr id="0" name=""/>
        <dsp:cNvSpPr/>
      </dsp:nvSpPr>
      <dsp:spPr>
        <a:xfrm>
          <a:off x="5547661" y="5677188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食材・種目・カロリー</a:t>
          </a:r>
        </a:p>
      </dsp:txBody>
      <dsp:txXfrm>
        <a:off x="5563721" y="5693248"/>
        <a:ext cx="1064557" cy="516218"/>
      </dsp:txXfrm>
    </dsp:sp>
    <dsp:sp modelId="{F8C47E08-57AD-4AB9-B6F1-D6CDD5075FF5}">
      <dsp:nvSpPr>
        <dsp:cNvPr id="0" name=""/>
        <dsp:cNvSpPr/>
      </dsp:nvSpPr>
      <dsp:spPr>
        <a:xfrm rot="4924756">
          <a:off x="2201319" y="4998277"/>
          <a:ext cx="3183317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183317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800" kern="1200"/>
        </a:p>
      </dsp:txBody>
      <dsp:txXfrm>
        <a:off x="3713394" y="4925890"/>
        <a:ext cx="159165" cy="159165"/>
      </dsp:txXfrm>
    </dsp:sp>
    <dsp:sp modelId="{80197443-D504-44B1-8FA0-58F0FA622668}">
      <dsp:nvSpPr>
        <dsp:cNvPr id="0" name=""/>
        <dsp:cNvSpPr/>
      </dsp:nvSpPr>
      <dsp:spPr>
        <a:xfrm>
          <a:off x="4012313" y="6307777"/>
          <a:ext cx="1096677" cy="548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200" kern="1200" dirty="0"/>
            <a:t>検索画面</a:t>
          </a:r>
        </a:p>
      </dsp:txBody>
      <dsp:txXfrm>
        <a:off x="4028373" y="6323837"/>
        <a:ext cx="1064557" cy="516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169CA-989B-A875-E8AF-F1CCFA5E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D052C8-5179-71BF-37D4-468D84057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981A0-EFDD-0FDE-5C94-9F62870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D9408-F182-442A-FA31-308129EB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DBCBD-8194-D351-D6D0-C67197F7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4038D-8902-B65F-107D-E69F8E24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0A0088-C235-2C9B-114A-05B84AED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602ED-D534-E8C4-4668-5D451407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11670-EEEE-E81F-DAAA-F0F89C8F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53C4A-6792-5A6F-396F-24C6E7B4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8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801FC5-391A-EA68-31C6-27E0B0164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6E7CD6-DECF-4C72-7E4E-F2A3822D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C116B-2D34-DFEF-97D1-20F92A6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EE7CD-7F0E-6DC1-E4CC-3C35224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F76CA-6138-55E5-6AC7-C5E1FD5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2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0A3A8-D648-63E9-18EE-FB5C13C1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887BE-4691-5522-6CFD-ABBBFCCC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6A25D-6B46-81DF-7748-E39673F6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BBF8C-6884-1400-A92E-EEEC27B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A3B10-EC2F-5E05-AC28-0CFE1909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1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FBD34-23C8-DB71-AF2D-07A067B0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D0998-7B70-E405-BF79-C614E05A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1A7940-2CA8-AAFF-8DD1-40C39471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093DF-D6E4-C2E6-7230-472B780A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72AF2C-8087-792C-43AB-9F4F26E7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699AF-2F3C-32C7-EDB1-BA07C19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C15485-D9F3-0AA6-AFEB-CF652F69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1327D1-78CD-DE36-BD3C-6EF36246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2AC5B-9174-F787-E695-63E3E689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10B19-5E66-9C00-DDA8-C8F2776D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C02CF7-6D17-B465-0CDF-4924345C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DC570-22A6-78E7-F983-6812D998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1ADA1-7FE1-9307-53D2-C60AAEF3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8D64D-24A0-9227-1C78-BD742F50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421505-5CED-C256-E8DC-5AB5C4AE9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BF29A9-92A7-2512-FCF6-9893ECD07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6690C1-5121-A68D-BAA1-2F85B44F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423961-2EA1-BB5B-24BC-F50F6E61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BF574F-985D-DDF7-7CD7-0ADA6CD5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2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5E7D7-78E5-8AAB-EEC1-CEE367EE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DE8B63-77C1-21F3-3D24-0E41D8DC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231407-6810-2BA8-82E5-13B63BCF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9EB0A7-9244-A28E-274B-63D4E0AF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0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AB3C8D-E830-929B-E840-EA6D13A3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89D095-7F37-0FC7-4C58-4EE38652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EA9DCF-BAF3-2FC1-CC30-D5DEB115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2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51F65-7F81-B21D-5755-646A94A1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34E48-39D0-4203-3C40-621FF691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57DBB-3C3B-FA20-4629-CD2CDF5D4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5E1E0-BAD5-DFE6-8B46-27DEFDF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EBAF1D-BC4F-C2B6-7060-40C21E3E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C696C5-1542-4FC5-DE6B-5BE0BC10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CBB36-A640-C12A-5A8B-B5D77798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7AF85-B412-D324-24CD-672C5A9ED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039F83-F0BE-618A-BE5C-BFFD7B34A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80C5E-6E68-121D-4ADD-4ABBFF2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D89B6A-BB87-DBA9-C1C6-DD58A19C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1690D7-3A12-21C5-A5C5-B9FA3BB5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43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1D746-0579-0C99-A9A0-7E6562AB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14FB7D-32A8-CBD5-8BB5-C7E27E676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CB2293-DBC8-0951-792C-DE679AA10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59018-11AF-4376-A96F-2A3D32DB2068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364C7-7971-5671-238F-915B70066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2D848-2F30-DEBA-2A14-9EE9C6955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6A98-8895-4033-91BD-4159AF5AE3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20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4927D05E-FBF9-3D49-CBE0-0AF6192DE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5286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10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本藤 尋</dc:creator>
  <cp:lastModifiedBy>本藤 尋</cp:lastModifiedBy>
  <cp:revision>3</cp:revision>
  <dcterms:created xsi:type="dcterms:W3CDTF">2023-04-21T00:47:31Z</dcterms:created>
  <dcterms:modified xsi:type="dcterms:W3CDTF">2023-04-27T01:57:58Z</dcterms:modified>
</cp:coreProperties>
</file>