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38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F8BE4-A5A9-46ED-A989-2FD4DBB32CBC}" v="11" dt="2023-05-19T00:43:27.241"/>
    <p1510:client id="{5A2DAF46-CAF1-4D05-9BBE-8689C2483CE2}" v="2" dt="2023-05-18T01:19:49.088"/>
    <p1510:client id="{6516EE0A-3629-40D1-9891-C2AD17043D86}" v="19" dt="2023-05-18T01:19:07.645"/>
    <p1510:client id="{83280071-2051-473D-8184-7AF42A708E9F}" v="17" dt="2023-05-18T01:42:53.923"/>
    <p1510:client id="{C761D711-49D6-4E7D-B8B4-B0F8CA989DA3}" v="476" dt="2023-05-18T02:27:09.672"/>
    <p1510:client id="{D49644C0-2380-401E-9DBA-4B2006FC1160}" v="101" dt="2023-05-18T01:13:23.426"/>
    <p1510:client id="{D5F97EFC-9548-4046-A82D-552A8CCEC2F4}" v="5" dt="2023-05-18T03:17:05.944"/>
    <p1510:client id="{F4062B7E-A2A9-4BDB-969B-FA3620004898}" v="139" dt="2023-05-19T01:02:3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今泉 洸貴" userId="S::2301902@s.asojuku.ac.jp::047cf35c-a1da-4065-83e7-af3ed06949ef" providerId="AD" clId="Web-{D49644C0-2380-401E-9DBA-4B2006FC1160}"/>
    <pc:docChg chg="modSld">
      <pc:chgData name="今泉 洸貴" userId="S::2301902@s.asojuku.ac.jp::047cf35c-a1da-4065-83e7-af3ed06949ef" providerId="AD" clId="Web-{D49644C0-2380-401E-9DBA-4B2006FC1160}" dt="2023-05-18T01:13:23.426" v="80" actId="14100"/>
      <pc:docMkLst>
        <pc:docMk/>
      </pc:docMkLst>
      <pc:sldChg chg="addSp modSp">
        <pc:chgData name="今泉 洸貴" userId="S::2301902@s.asojuku.ac.jp::047cf35c-a1da-4065-83e7-af3ed06949ef" providerId="AD" clId="Web-{D49644C0-2380-401E-9DBA-4B2006FC1160}" dt="2023-05-18T01:13:23.426" v="80" actId="14100"/>
        <pc:sldMkLst>
          <pc:docMk/>
          <pc:sldMk cId="1521863763" sldId="387"/>
        </pc:sldMkLst>
        <pc:graphicFrameChg chg="mod">
          <ac:chgData name="今泉 洸貴" userId="S::2301902@s.asojuku.ac.jp::047cf35c-a1da-4065-83e7-af3ed06949ef" providerId="AD" clId="Web-{D49644C0-2380-401E-9DBA-4B2006FC1160}" dt="2023-05-18T01:05:06.119" v="60" actId="1076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graphicFrameChg chg="mod modGraphic">
          <ac:chgData name="今泉 洸貴" userId="S::2301902@s.asojuku.ac.jp::047cf35c-a1da-4065-83e7-af3ed06949ef" providerId="AD" clId="Web-{D49644C0-2380-401E-9DBA-4B2006FC1160}" dt="2023-05-18T01:11:37.533" v="66" actId="1076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graphicFrameChg chg="mod">
          <ac:chgData name="今泉 洸貴" userId="S::2301902@s.asojuku.ac.jp::047cf35c-a1da-4065-83e7-af3ed06949ef" providerId="AD" clId="Web-{D49644C0-2380-401E-9DBA-4B2006FC1160}" dt="2023-05-18T00:57:41.281" v="49" actId="1076"/>
          <ac:graphicFrameMkLst>
            <pc:docMk/>
            <pc:sldMk cId="1521863763" sldId="387"/>
            <ac:graphicFrameMk id="8" creationId="{1644205E-BC1C-5E50-B8F6-CB84DDC5CA3B}"/>
          </ac:graphicFrameMkLst>
        </pc:graphicFrameChg>
        <pc:graphicFrameChg chg="mod modGraphic">
          <ac:chgData name="今泉 洸貴" userId="S::2301902@s.asojuku.ac.jp::047cf35c-a1da-4065-83e7-af3ed06949ef" providerId="AD" clId="Web-{D49644C0-2380-401E-9DBA-4B2006FC1160}" dt="2023-05-18T00:57:46.703" v="50" actId="1076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 modGraphic">
          <ac:chgData name="今泉 洸貴" userId="S::2301902@s.asojuku.ac.jp::047cf35c-a1da-4065-83e7-af3ed06949ef" providerId="AD" clId="Web-{D49644C0-2380-401E-9DBA-4B2006FC1160}" dt="2023-05-18T01:04:18.743" v="59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mod modGraphic">
          <ac:chgData name="今泉 洸貴" userId="S::2301902@s.asojuku.ac.jp::047cf35c-a1da-4065-83e7-af3ed06949ef" providerId="AD" clId="Web-{D49644C0-2380-401E-9DBA-4B2006FC1160}" dt="2023-05-18T01:11:43.518" v="67" actId="1076"/>
          <ac:graphicFrameMkLst>
            <pc:docMk/>
            <pc:sldMk cId="1521863763" sldId="387"/>
            <ac:graphicFrameMk id="14" creationId="{2DBEFF48-DFCA-FAB2-90A3-572453904D2E}"/>
          </ac:graphicFrameMkLst>
        </pc:graphicFrameChg>
        <pc:graphicFrameChg chg="mod">
          <ac:chgData name="今泉 洸貴" userId="S::2301902@s.asojuku.ac.jp::047cf35c-a1da-4065-83e7-af3ed06949ef" providerId="AD" clId="Web-{D49644C0-2380-401E-9DBA-4B2006FC1160}" dt="2023-05-18T00:57:36.297" v="48" actId="1076"/>
          <ac:graphicFrameMkLst>
            <pc:docMk/>
            <pc:sldMk cId="1521863763" sldId="387"/>
            <ac:graphicFrameMk id="15" creationId="{AB447BDC-10FF-04AB-87D2-3FCEC473E082}"/>
          </ac:graphicFrameMkLst>
        </pc:graphicFrameChg>
        <pc:graphicFrameChg chg="mod">
          <ac:chgData name="今泉 洸貴" userId="S::2301902@s.asojuku.ac.jp::047cf35c-a1da-4065-83e7-af3ed06949ef" providerId="AD" clId="Web-{D49644C0-2380-401E-9DBA-4B2006FC1160}" dt="2023-05-18T00:58:04.235" v="51" actId="1076"/>
          <ac:graphicFrameMkLst>
            <pc:docMk/>
            <pc:sldMk cId="1521863763" sldId="387"/>
            <ac:graphicFrameMk id="17" creationId="{38939791-02BC-7F30-36AD-5CB4FA5F3708}"/>
          </ac:graphicFrameMkLst>
        </pc:graphicFrameChg>
        <pc:cxnChg chg="add mod">
          <ac:chgData name="今泉 洸貴" userId="S::2301902@s.asojuku.ac.jp::047cf35c-a1da-4065-83e7-af3ed06949ef" providerId="AD" clId="Web-{D49644C0-2380-401E-9DBA-4B2006FC1160}" dt="2023-05-18T01:10:14.844" v="61"/>
          <ac:cxnSpMkLst>
            <pc:docMk/>
            <pc:sldMk cId="1521863763" sldId="387"/>
            <ac:cxnSpMk id="4" creationId="{691D5055-2F24-B0AA-E780-E65EF4FCB1E7}"/>
          </ac:cxnSpMkLst>
        </pc:cxnChg>
        <pc:cxnChg chg="add mod">
          <ac:chgData name="今泉 洸貴" userId="S::2301902@s.asojuku.ac.jp::047cf35c-a1da-4065-83e7-af3ed06949ef" providerId="AD" clId="Web-{D49644C0-2380-401E-9DBA-4B2006FC1160}" dt="2023-05-18T01:10:17.047" v="62"/>
          <ac:cxnSpMkLst>
            <pc:docMk/>
            <pc:sldMk cId="1521863763" sldId="387"/>
            <ac:cxnSpMk id="5" creationId="{547FE059-C3CA-47D6-B566-D337737C0818}"/>
          </ac:cxnSpMkLst>
        </pc:cxnChg>
        <pc:cxnChg chg="add mod">
          <ac:chgData name="今泉 洸貴" userId="S::2301902@s.asojuku.ac.jp::047cf35c-a1da-4065-83e7-af3ed06949ef" providerId="AD" clId="Web-{D49644C0-2380-401E-9DBA-4B2006FC1160}" dt="2023-05-18T01:10:17.578" v="63"/>
          <ac:cxnSpMkLst>
            <pc:docMk/>
            <pc:sldMk cId="1521863763" sldId="387"/>
            <ac:cxnSpMk id="6" creationId="{BF14B6FD-177C-1EBC-D7C2-E7FD161236B0}"/>
          </ac:cxnSpMkLst>
        </pc:cxnChg>
        <pc:cxnChg chg="add mod">
          <ac:chgData name="今泉 洸貴" userId="S::2301902@s.asojuku.ac.jp::047cf35c-a1da-4065-83e7-af3ed06949ef" providerId="AD" clId="Web-{D49644C0-2380-401E-9DBA-4B2006FC1160}" dt="2023-05-18T01:13:23.426" v="80" actId="14100"/>
          <ac:cxnSpMkLst>
            <pc:docMk/>
            <pc:sldMk cId="1521863763" sldId="387"/>
            <ac:cxnSpMk id="7" creationId="{61D9462C-1F8E-021A-E101-21C0B3B8DA25}"/>
          </ac:cxnSpMkLst>
        </pc:cxnChg>
        <pc:cxnChg chg="add mod">
          <ac:chgData name="今泉 洸貴" userId="S::2301902@s.asojuku.ac.jp::047cf35c-a1da-4065-83e7-af3ed06949ef" providerId="AD" clId="Web-{D49644C0-2380-401E-9DBA-4B2006FC1160}" dt="2023-05-18T01:13:06.879" v="79" actId="14100"/>
          <ac:cxnSpMkLst>
            <pc:docMk/>
            <pc:sldMk cId="1521863763" sldId="387"/>
            <ac:cxnSpMk id="10" creationId="{A7552202-6DA4-3CFF-9E1D-357B8E060865}"/>
          </ac:cxnSpMkLst>
        </pc:cxnChg>
      </pc:sldChg>
    </pc:docChg>
  </pc:docChgLst>
  <pc:docChgLst>
    <pc:chgData name="本藤 尋" userId="S::2101020@s.asojuku.ac.jp::2139add3-5aa4-481d-92b6-0aa3544ed732" providerId="AD" clId="Web-{D5F97EFC-9548-4046-A82D-552A8CCEC2F4}"/>
    <pc:docChg chg="delSld modSld sldOrd">
      <pc:chgData name="本藤 尋" userId="S::2101020@s.asojuku.ac.jp::2139add3-5aa4-481d-92b6-0aa3544ed732" providerId="AD" clId="Web-{D5F97EFC-9548-4046-A82D-552A8CCEC2F4}" dt="2023-05-18T03:17:05.944" v="4"/>
      <pc:docMkLst>
        <pc:docMk/>
      </pc:docMkLst>
      <pc:sldChg chg="ord">
        <pc:chgData name="本藤 尋" userId="S::2101020@s.asojuku.ac.jp::2139add3-5aa4-481d-92b6-0aa3544ed732" providerId="AD" clId="Web-{D5F97EFC-9548-4046-A82D-552A8CCEC2F4}" dt="2023-05-18T03:17:05.944" v="4"/>
        <pc:sldMkLst>
          <pc:docMk/>
          <pc:sldMk cId="1768503230" sldId="256"/>
        </pc:sldMkLst>
      </pc:sldChg>
      <pc:sldChg chg="modSp">
        <pc:chgData name="本藤 尋" userId="S::2101020@s.asojuku.ac.jp::2139add3-5aa4-481d-92b6-0aa3544ed732" providerId="AD" clId="Web-{D5F97EFC-9548-4046-A82D-552A8CCEC2F4}" dt="2023-05-18T03:11:31.217" v="2"/>
        <pc:sldMkLst>
          <pc:docMk/>
          <pc:sldMk cId="1521863763" sldId="387"/>
        </pc:sldMkLst>
        <pc:graphicFrameChg chg="modGraphic">
          <ac:chgData name="本藤 尋" userId="S::2101020@s.asojuku.ac.jp::2139add3-5aa4-481d-92b6-0aa3544ed732" providerId="AD" clId="Web-{D5F97EFC-9548-4046-A82D-552A8CCEC2F4}" dt="2023-05-18T03:11:31.217" v="2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">
          <ac:chgData name="本藤 尋" userId="S::2101020@s.asojuku.ac.jp::2139add3-5aa4-481d-92b6-0aa3544ed732" providerId="AD" clId="Web-{D5F97EFC-9548-4046-A82D-552A8CCEC2F4}" dt="2023-05-18T02:35:26.789" v="1" actId="1076"/>
          <ac:graphicFrameMkLst>
            <pc:docMk/>
            <pc:sldMk cId="1521863763" sldId="387"/>
            <ac:graphicFrameMk id="15" creationId="{AB447BDC-10FF-04AB-87D2-3FCEC473E082}"/>
          </ac:graphicFrameMkLst>
        </pc:graphicFrameChg>
        <pc:cxnChg chg="mod">
          <ac:chgData name="本藤 尋" userId="S::2101020@s.asojuku.ac.jp::2139add3-5aa4-481d-92b6-0aa3544ed732" providerId="AD" clId="Web-{D5F97EFC-9548-4046-A82D-552A8CCEC2F4}" dt="2023-05-18T02:35:26.789" v="1" actId="1076"/>
          <ac:cxnSpMkLst>
            <pc:docMk/>
            <pc:sldMk cId="1521863763" sldId="387"/>
            <ac:cxnSpMk id="20" creationId="{0D8C1822-61F4-12C7-CF16-38ED7D7D52CD}"/>
          </ac:cxnSpMkLst>
        </pc:cxnChg>
      </pc:sldChg>
      <pc:sldChg chg="del">
        <pc:chgData name="本藤 尋" userId="S::2101020@s.asojuku.ac.jp::2139add3-5aa4-481d-92b6-0aa3544ed732" providerId="AD" clId="Web-{D5F97EFC-9548-4046-A82D-552A8CCEC2F4}" dt="2023-05-18T03:17:02.147" v="3"/>
        <pc:sldMkLst>
          <pc:docMk/>
          <pc:sldMk cId="4244748128" sldId="388"/>
        </pc:sldMkLst>
      </pc:sldChg>
    </pc:docChg>
  </pc:docChgLst>
  <pc:docChgLst>
    <pc:chgData name="今泉 洸貴" userId="S::2301902@s.asojuku.ac.jp::047cf35c-a1da-4065-83e7-af3ed06949ef" providerId="AD" clId="Web-{5A2DAF46-CAF1-4D05-9BBE-8689C2483CE2}"/>
    <pc:docChg chg="modSld">
      <pc:chgData name="今泉 洸貴" userId="S::2301902@s.asojuku.ac.jp::047cf35c-a1da-4065-83e7-af3ed06949ef" providerId="AD" clId="Web-{5A2DAF46-CAF1-4D05-9BBE-8689C2483CE2}" dt="2023-05-18T01:19:49.088" v="1" actId="14100"/>
      <pc:docMkLst>
        <pc:docMk/>
      </pc:docMkLst>
      <pc:sldChg chg="modSp">
        <pc:chgData name="今泉 洸貴" userId="S::2301902@s.asojuku.ac.jp::047cf35c-a1da-4065-83e7-af3ed06949ef" providerId="AD" clId="Web-{5A2DAF46-CAF1-4D05-9BBE-8689C2483CE2}" dt="2023-05-18T01:19:49.088" v="1" actId="14100"/>
        <pc:sldMkLst>
          <pc:docMk/>
          <pc:sldMk cId="1521863763" sldId="387"/>
        </pc:sldMkLst>
        <pc:cxnChg chg="mod">
          <ac:chgData name="今泉 洸貴" userId="S::2301902@s.asojuku.ac.jp::047cf35c-a1da-4065-83e7-af3ed06949ef" providerId="AD" clId="Web-{5A2DAF46-CAF1-4D05-9BBE-8689C2483CE2}" dt="2023-05-18T01:19:49.088" v="1" actId="14100"/>
          <ac:cxnSpMkLst>
            <pc:docMk/>
            <pc:sldMk cId="1521863763" sldId="387"/>
            <ac:cxnSpMk id="20" creationId="{0D8C1822-61F4-12C7-CF16-38ED7D7D52CD}"/>
          </ac:cxnSpMkLst>
        </pc:cxnChg>
      </pc:sldChg>
    </pc:docChg>
  </pc:docChgLst>
  <pc:docChgLst>
    <pc:chgData name="本藤 尋" userId="2139add3-5aa4-481d-92b6-0aa3544ed732" providerId="ADAL" clId="{F4062B7E-A2A9-4BDB-969B-FA3620004898}"/>
    <pc:docChg chg="modSld">
      <pc:chgData name="本藤 尋" userId="2139add3-5aa4-481d-92b6-0aa3544ed732" providerId="ADAL" clId="{F4062B7E-A2A9-4BDB-969B-FA3620004898}" dt="2023-05-19T01:02:35.603" v="139" actId="1076"/>
      <pc:docMkLst>
        <pc:docMk/>
      </pc:docMkLst>
      <pc:sldChg chg="addSp delSp modSp mod">
        <pc:chgData name="本藤 尋" userId="2139add3-5aa4-481d-92b6-0aa3544ed732" providerId="ADAL" clId="{F4062B7E-A2A9-4BDB-969B-FA3620004898}" dt="2023-05-19T01:02:35.603" v="139" actId="1076"/>
        <pc:sldMkLst>
          <pc:docMk/>
          <pc:sldMk cId="1521863763" sldId="387"/>
        </pc:sldMkLst>
        <pc:spChg chg="add del mod">
          <ac:chgData name="本藤 尋" userId="2139add3-5aa4-481d-92b6-0aa3544ed732" providerId="ADAL" clId="{F4062B7E-A2A9-4BDB-969B-FA3620004898}" dt="2023-05-19T00:52:48.535" v="73"/>
          <ac:spMkLst>
            <pc:docMk/>
            <pc:sldMk cId="1521863763" sldId="387"/>
            <ac:spMk id="37" creationId="{CF55BCF5-911E-7BDE-185D-369AB7B92818}"/>
          </ac:spMkLst>
        </pc:spChg>
        <pc:spChg chg="add mod">
          <ac:chgData name="本藤 尋" userId="2139add3-5aa4-481d-92b6-0aa3544ed732" providerId="ADAL" clId="{F4062B7E-A2A9-4BDB-969B-FA3620004898}" dt="2023-05-19T01:02:27.105" v="137" actId="1076"/>
          <ac:spMkLst>
            <pc:docMk/>
            <pc:sldMk cId="1521863763" sldId="387"/>
            <ac:spMk id="46" creationId="{5643940B-67EA-6E10-A6E2-B530D3028B83}"/>
          </ac:spMkLst>
        </pc:spChg>
        <pc:spChg chg="add mod">
          <ac:chgData name="本藤 尋" userId="2139add3-5aa4-481d-92b6-0aa3544ed732" providerId="ADAL" clId="{F4062B7E-A2A9-4BDB-969B-FA3620004898}" dt="2023-05-19T01:02:30.864" v="138" actId="1076"/>
          <ac:spMkLst>
            <pc:docMk/>
            <pc:sldMk cId="1521863763" sldId="387"/>
            <ac:spMk id="47" creationId="{CDE0A0A6-42CF-2CD6-7200-2C1EEF02A5DF}"/>
          </ac:spMkLst>
        </pc:spChg>
        <pc:spChg chg="add mod">
          <ac:chgData name="本藤 尋" userId="2139add3-5aa4-481d-92b6-0aa3544ed732" providerId="ADAL" clId="{F4062B7E-A2A9-4BDB-969B-FA3620004898}" dt="2023-05-19T01:02:35.603" v="139" actId="1076"/>
          <ac:spMkLst>
            <pc:docMk/>
            <pc:sldMk cId="1521863763" sldId="387"/>
            <ac:spMk id="48" creationId="{59C03537-695F-FA12-3609-B95587CB43D1}"/>
          </ac:spMkLst>
        </pc:spChg>
        <pc:spChg chg="add mod">
          <ac:chgData name="本藤 尋" userId="2139add3-5aa4-481d-92b6-0aa3544ed732" providerId="ADAL" clId="{F4062B7E-A2A9-4BDB-969B-FA3620004898}" dt="2023-05-19T00:56:27.449" v="92" actId="1076"/>
          <ac:spMkLst>
            <pc:docMk/>
            <pc:sldMk cId="1521863763" sldId="387"/>
            <ac:spMk id="49" creationId="{4F802877-D2AA-E221-5306-8F887E6E5FBC}"/>
          </ac:spMkLst>
        </pc:spChg>
        <pc:spChg chg="add mod">
          <ac:chgData name="本藤 尋" userId="2139add3-5aa4-481d-92b6-0aa3544ed732" providerId="ADAL" clId="{F4062B7E-A2A9-4BDB-969B-FA3620004898}" dt="2023-05-19T00:56:44.396" v="94" actId="1076"/>
          <ac:spMkLst>
            <pc:docMk/>
            <pc:sldMk cId="1521863763" sldId="387"/>
            <ac:spMk id="50" creationId="{CD2648D4-7908-2C48-6061-FA24A49C27E3}"/>
          </ac:spMkLst>
        </pc:spChg>
        <pc:spChg chg="add mod">
          <ac:chgData name="本藤 尋" userId="2139add3-5aa4-481d-92b6-0aa3544ed732" providerId="ADAL" clId="{F4062B7E-A2A9-4BDB-969B-FA3620004898}" dt="2023-05-19T00:57:01.241" v="97" actId="1076"/>
          <ac:spMkLst>
            <pc:docMk/>
            <pc:sldMk cId="1521863763" sldId="387"/>
            <ac:spMk id="51" creationId="{8979C9B4-8C12-29BB-0803-457FE4FE9D22}"/>
          </ac:spMkLst>
        </pc:spChg>
        <pc:spChg chg="add mod">
          <ac:chgData name="本藤 尋" userId="2139add3-5aa4-481d-92b6-0aa3544ed732" providerId="ADAL" clId="{F4062B7E-A2A9-4BDB-969B-FA3620004898}" dt="2023-05-19T00:57:09.345" v="99" actId="1076"/>
          <ac:spMkLst>
            <pc:docMk/>
            <pc:sldMk cId="1521863763" sldId="387"/>
            <ac:spMk id="52" creationId="{22CEE7D4-918F-DC86-20D5-C93FABFC5B73}"/>
          </ac:spMkLst>
        </pc:spChg>
        <pc:spChg chg="add mod">
          <ac:chgData name="本藤 尋" userId="2139add3-5aa4-481d-92b6-0aa3544ed732" providerId="ADAL" clId="{F4062B7E-A2A9-4BDB-969B-FA3620004898}" dt="2023-05-19T00:57:31.518" v="101" actId="1076"/>
          <ac:spMkLst>
            <pc:docMk/>
            <pc:sldMk cId="1521863763" sldId="387"/>
            <ac:spMk id="53" creationId="{4D958097-2A78-88BA-FA45-38467790A2E0}"/>
          </ac:spMkLst>
        </pc:spChg>
        <pc:spChg chg="add mod">
          <ac:chgData name="本藤 尋" userId="2139add3-5aa4-481d-92b6-0aa3544ed732" providerId="ADAL" clId="{F4062B7E-A2A9-4BDB-969B-FA3620004898}" dt="2023-05-19T00:57:41.599" v="104" actId="1076"/>
          <ac:spMkLst>
            <pc:docMk/>
            <pc:sldMk cId="1521863763" sldId="387"/>
            <ac:spMk id="54" creationId="{9A9852FD-A869-8B6C-8E33-612D250CBF86}"/>
          </ac:spMkLst>
        </pc:spChg>
        <pc:spChg chg="add mod">
          <ac:chgData name="本藤 尋" userId="2139add3-5aa4-481d-92b6-0aa3544ed732" providerId="ADAL" clId="{F4062B7E-A2A9-4BDB-969B-FA3620004898}" dt="2023-05-19T00:58:27.407" v="106" actId="1076"/>
          <ac:spMkLst>
            <pc:docMk/>
            <pc:sldMk cId="1521863763" sldId="387"/>
            <ac:spMk id="55" creationId="{DA34BBCA-85BE-7A6A-7E25-B22E359337D0}"/>
          </ac:spMkLst>
        </pc:spChg>
        <pc:spChg chg="add mod">
          <ac:chgData name="本藤 尋" userId="2139add3-5aa4-481d-92b6-0aa3544ed732" providerId="ADAL" clId="{F4062B7E-A2A9-4BDB-969B-FA3620004898}" dt="2023-05-19T00:58:40.036" v="109" actId="1076"/>
          <ac:spMkLst>
            <pc:docMk/>
            <pc:sldMk cId="1521863763" sldId="387"/>
            <ac:spMk id="56" creationId="{A2319162-CB5A-5AD4-EF6D-5B54DD12016E}"/>
          </ac:spMkLst>
        </pc:spChg>
        <pc:spChg chg="add mod">
          <ac:chgData name="本藤 尋" userId="2139add3-5aa4-481d-92b6-0aa3544ed732" providerId="ADAL" clId="{F4062B7E-A2A9-4BDB-969B-FA3620004898}" dt="2023-05-19T00:59:04.075" v="111" actId="1076"/>
          <ac:spMkLst>
            <pc:docMk/>
            <pc:sldMk cId="1521863763" sldId="387"/>
            <ac:spMk id="57" creationId="{5FA28CD9-28BC-12CA-4D68-DAAE76C21E6F}"/>
          </ac:spMkLst>
        </pc:spChg>
        <pc:spChg chg="add mod">
          <ac:chgData name="本藤 尋" userId="2139add3-5aa4-481d-92b6-0aa3544ed732" providerId="ADAL" clId="{F4062B7E-A2A9-4BDB-969B-FA3620004898}" dt="2023-05-19T00:59:13.368" v="113" actId="1076"/>
          <ac:spMkLst>
            <pc:docMk/>
            <pc:sldMk cId="1521863763" sldId="387"/>
            <ac:spMk id="58" creationId="{835FC5CA-B70F-7CAC-A78E-A8738F35D9A7}"/>
          </ac:spMkLst>
        </pc:spChg>
        <pc:spChg chg="add mod">
          <ac:chgData name="本藤 尋" userId="2139add3-5aa4-481d-92b6-0aa3544ed732" providerId="ADAL" clId="{F4062B7E-A2A9-4BDB-969B-FA3620004898}" dt="2023-05-19T00:59:33.210" v="116" actId="1076"/>
          <ac:spMkLst>
            <pc:docMk/>
            <pc:sldMk cId="1521863763" sldId="387"/>
            <ac:spMk id="59" creationId="{58512777-0342-092E-73C1-6F362660D19B}"/>
          </ac:spMkLst>
        </pc:spChg>
        <pc:spChg chg="add mod">
          <ac:chgData name="本藤 尋" userId="2139add3-5aa4-481d-92b6-0aa3544ed732" providerId="ADAL" clId="{F4062B7E-A2A9-4BDB-969B-FA3620004898}" dt="2023-05-19T00:59:42.343" v="119" actId="1076"/>
          <ac:spMkLst>
            <pc:docMk/>
            <pc:sldMk cId="1521863763" sldId="387"/>
            <ac:spMk id="60" creationId="{B9EBEC80-F0C6-7D34-FD5A-154EC11E27F7}"/>
          </ac:spMkLst>
        </pc:spChg>
        <pc:spChg chg="add mod">
          <ac:chgData name="本藤 尋" userId="2139add3-5aa4-481d-92b6-0aa3544ed732" providerId="ADAL" clId="{F4062B7E-A2A9-4BDB-969B-FA3620004898}" dt="2023-05-19T00:59:53.080" v="121" actId="1076"/>
          <ac:spMkLst>
            <pc:docMk/>
            <pc:sldMk cId="1521863763" sldId="387"/>
            <ac:spMk id="61" creationId="{456E3203-BBC1-7DC0-39D2-60E2CFD85124}"/>
          </ac:spMkLst>
        </pc:spChg>
        <pc:spChg chg="add mod">
          <ac:chgData name="本藤 尋" userId="2139add3-5aa4-481d-92b6-0aa3544ed732" providerId="ADAL" clId="{F4062B7E-A2A9-4BDB-969B-FA3620004898}" dt="2023-05-19T01:00:00.525" v="124" actId="1076"/>
          <ac:spMkLst>
            <pc:docMk/>
            <pc:sldMk cId="1521863763" sldId="387"/>
            <ac:spMk id="62" creationId="{4A70D25F-A4A5-DE21-BBF4-03BD15A3F5BB}"/>
          </ac:spMkLst>
        </pc:spChg>
        <pc:spChg chg="add mod">
          <ac:chgData name="本藤 尋" userId="2139add3-5aa4-481d-92b6-0aa3544ed732" providerId="ADAL" clId="{F4062B7E-A2A9-4BDB-969B-FA3620004898}" dt="2023-05-19T01:00:09.963" v="126" actId="1076"/>
          <ac:spMkLst>
            <pc:docMk/>
            <pc:sldMk cId="1521863763" sldId="387"/>
            <ac:spMk id="63" creationId="{3DD0EFFA-C59E-FA81-41AE-6B8700DDC55A}"/>
          </ac:spMkLst>
        </pc:spChg>
        <pc:spChg chg="add mod">
          <ac:chgData name="本藤 尋" userId="2139add3-5aa4-481d-92b6-0aa3544ed732" providerId="ADAL" clId="{F4062B7E-A2A9-4BDB-969B-FA3620004898}" dt="2023-05-19T01:00:18.606" v="128" actId="1076"/>
          <ac:spMkLst>
            <pc:docMk/>
            <pc:sldMk cId="1521863763" sldId="387"/>
            <ac:spMk id="64" creationId="{807801BD-D51A-2F87-E243-C30EE5486FFF}"/>
          </ac:spMkLst>
        </pc:spChg>
        <pc:spChg chg="add mod">
          <ac:chgData name="本藤 尋" userId="2139add3-5aa4-481d-92b6-0aa3544ed732" providerId="ADAL" clId="{F4062B7E-A2A9-4BDB-969B-FA3620004898}" dt="2023-05-19T01:00:30.316" v="130" actId="1076"/>
          <ac:spMkLst>
            <pc:docMk/>
            <pc:sldMk cId="1521863763" sldId="387"/>
            <ac:spMk id="65" creationId="{85FF904E-29B2-31C0-71B1-1B5219230D0F}"/>
          </ac:spMkLst>
        </pc:spChg>
        <pc:spChg chg="add mod">
          <ac:chgData name="本藤 尋" userId="2139add3-5aa4-481d-92b6-0aa3544ed732" providerId="ADAL" clId="{F4062B7E-A2A9-4BDB-969B-FA3620004898}" dt="2023-05-19T01:00:53.413" v="132" actId="1076"/>
          <ac:spMkLst>
            <pc:docMk/>
            <pc:sldMk cId="1521863763" sldId="387"/>
            <ac:spMk id="66" creationId="{BA138236-7928-7865-6D36-D8DE71D3F373}"/>
          </ac:spMkLst>
        </pc:spChg>
        <pc:spChg chg="add mod">
          <ac:chgData name="本藤 尋" userId="2139add3-5aa4-481d-92b6-0aa3544ed732" providerId="ADAL" clId="{F4062B7E-A2A9-4BDB-969B-FA3620004898}" dt="2023-05-19T01:01:45.748" v="134" actId="1076"/>
          <ac:spMkLst>
            <pc:docMk/>
            <pc:sldMk cId="1521863763" sldId="387"/>
            <ac:spMk id="67" creationId="{9D85E69E-40EA-7D79-00A7-74372EFD317C}"/>
          </ac:spMkLst>
        </pc:spChg>
        <pc:spChg chg="add mod">
          <ac:chgData name="本藤 尋" userId="2139add3-5aa4-481d-92b6-0aa3544ed732" providerId="ADAL" clId="{F4062B7E-A2A9-4BDB-969B-FA3620004898}" dt="2023-05-19T01:01:54.582" v="136" actId="1076"/>
          <ac:spMkLst>
            <pc:docMk/>
            <pc:sldMk cId="1521863763" sldId="387"/>
            <ac:spMk id="68" creationId="{6FCF3493-A144-438F-648C-A15A7494A8D0}"/>
          </ac:spMkLst>
        </pc:spChg>
        <pc:graphicFrameChg chg="mod modGraphic">
          <ac:chgData name="本藤 尋" userId="2139add3-5aa4-481d-92b6-0aa3544ed732" providerId="ADAL" clId="{F4062B7E-A2A9-4BDB-969B-FA3620004898}" dt="2023-05-19T00:50:29.230" v="68" actId="20577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graphicFrameChg chg="mod modGraphic">
          <ac:chgData name="本藤 尋" userId="2139add3-5aa4-481d-92b6-0aa3544ed732" providerId="ADAL" clId="{F4062B7E-A2A9-4BDB-969B-FA3620004898}" dt="2023-05-19T00:48:15.787" v="18" actId="14100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graphicFrameChg chg="modGraphic">
          <ac:chgData name="本藤 尋" userId="2139add3-5aa4-481d-92b6-0aa3544ed732" providerId="ADAL" clId="{F4062B7E-A2A9-4BDB-969B-FA3620004898}" dt="2023-05-19T00:50:22.585" v="66" actId="14100"/>
          <ac:graphicFrameMkLst>
            <pc:docMk/>
            <pc:sldMk cId="1521863763" sldId="387"/>
            <ac:graphicFrameMk id="8" creationId="{1644205E-BC1C-5E50-B8F6-CB84DDC5CA3B}"/>
          </ac:graphicFrameMkLst>
        </pc:graphicFrameChg>
        <pc:graphicFrameChg chg="modGraphic">
          <ac:chgData name="本藤 尋" userId="2139add3-5aa4-481d-92b6-0aa3544ed732" providerId="ADAL" clId="{F4062B7E-A2A9-4BDB-969B-FA3620004898}" dt="2023-05-19T00:49:49.139" v="57" actId="20577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Graphic">
          <ac:chgData name="本藤 尋" userId="2139add3-5aa4-481d-92b6-0aa3544ed732" providerId="ADAL" clId="{F4062B7E-A2A9-4BDB-969B-FA3620004898}" dt="2023-05-19T00:48:42.308" v="40" actId="20577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modGraphic">
          <ac:chgData name="本藤 尋" userId="2139add3-5aa4-481d-92b6-0aa3544ed732" providerId="ADAL" clId="{F4062B7E-A2A9-4BDB-969B-FA3620004898}" dt="2023-05-19T00:49:12.141" v="55" actId="14100"/>
          <ac:graphicFrameMkLst>
            <pc:docMk/>
            <pc:sldMk cId="1521863763" sldId="387"/>
            <ac:graphicFrameMk id="13" creationId="{67ADB1D2-D457-4D6C-B90E-1AF0130CA06F}"/>
          </ac:graphicFrameMkLst>
        </pc:graphicFrameChg>
        <pc:graphicFrameChg chg="mod modGraphic">
          <ac:chgData name="本藤 尋" userId="2139add3-5aa4-481d-92b6-0aa3544ed732" providerId="ADAL" clId="{F4062B7E-A2A9-4BDB-969B-FA3620004898}" dt="2023-05-19T00:52:47.348" v="71" actId="1076"/>
          <ac:graphicFrameMkLst>
            <pc:docMk/>
            <pc:sldMk cId="1521863763" sldId="387"/>
            <ac:graphicFrameMk id="14" creationId="{2DBEFF48-DFCA-FAB2-90A3-572453904D2E}"/>
          </ac:graphicFrameMkLst>
        </pc:graphicFrameChg>
        <pc:graphicFrameChg chg="mod modGraphic">
          <ac:chgData name="本藤 尋" userId="2139add3-5aa4-481d-92b6-0aa3544ed732" providerId="ADAL" clId="{F4062B7E-A2A9-4BDB-969B-FA3620004898}" dt="2023-05-19T00:49:55.132" v="59" actId="20577"/>
          <ac:graphicFrameMkLst>
            <pc:docMk/>
            <pc:sldMk cId="1521863763" sldId="387"/>
            <ac:graphicFrameMk id="17" creationId="{38939791-02BC-7F30-36AD-5CB4FA5F3708}"/>
          </ac:graphicFrameMkLst>
        </pc:graphicFrameChg>
        <pc:cxnChg chg="mod">
          <ac:chgData name="本藤 尋" userId="2139add3-5aa4-481d-92b6-0aa3544ed732" providerId="ADAL" clId="{F4062B7E-A2A9-4BDB-969B-FA3620004898}" dt="2023-05-19T00:49:12.141" v="55" actId="14100"/>
          <ac:cxnSpMkLst>
            <pc:docMk/>
            <pc:sldMk cId="1521863763" sldId="387"/>
            <ac:cxnSpMk id="4" creationId="{691D5055-2F24-B0AA-E780-E65EF4FCB1E7}"/>
          </ac:cxnSpMkLst>
        </pc:cxnChg>
        <pc:cxnChg chg="mod">
          <ac:chgData name="本藤 尋" userId="2139add3-5aa4-481d-92b6-0aa3544ed732" providerId="ADAL" clId="{F4062B7E-A2A9-4BDB-969B-FA3620004898}" dt="2023-05-19T00:52:47.348" v="71" actId="1076"/>
          <ac:cxnSpMkLst>
            <pc:docMk/>
            <pc:sldMk cId="1521863763" sldId="387"/>
            <ac:cxnSpMk id="5" creationId="{547FE059-C3CA-47D6-B566-D337737C0818}"/>
          </ac:cxnSpMkLst>
        </pc:cxnChg>
        <pc:cxnChg chg="mod">
          <ac:chgData name="本藤 尋" userId="2139add3-5aa4-481d-92b6-0aa3544ed732" providerId="ADAL" clId="{F4062B7E-A2A9-4BDB-969B-FA3620004898}" dt="2023-05-19T00:52:47.348" v="71" actId="1076"/>
          <ac:cxnSpMkLst>
            <pc:docMk/>
            <pc:sldMk cId="1521863763" sldId="387"/>
            <ac:cxnSpMk id="6" creationId="{BF14B6FD-177C-1EBC-D7C2-E7FD161236B0}"/>
          </ac:cxnSpMkLst>
        </pc:cxnChg>
        <pc:cxnChg chg="mod">
          <ac:chgData name="本藤 尋" userId="2139add3-5aa4-481d-92b6-0aa3544ed732" providerId="ADAL" clId="{F4062B7E-A2A9-4BDB-969B-FA3620004898}" dt="2023-05-19T00:52:47.348" v="71" actId="1076"/>
          <ac:cxnSpMkLst>
            <pc:docMk/>
            <pc:sldMk cId="1521863763" sldId="387"/>
            <ac:cxnSpMk id="7" creationId="{61D9462C-1F8E-021A-E101-21C0B3B8DA25}"/>
          </ac:cxnSpMkLst>
        </pc:cxnChg>
        <pc:cxnChg chg="mod">
          <ac:chgData name="本藤 尋" userId="2139add3-5aa4-481d-92b6-0aa3544ed732" providerId="ADAL" clId="{F4062B7E-A2A9-4BDB-969B-FA3620004898}" dt="2023-05-19T00:48:54.638" v="45" actId="14100"/>
          <ac:cxnSpMkLst>
            <pc:docMk/>
            <pc:sldMk cId="1521863763" sldId="387"/>
            <ac:cxnSpMk id="9" creationId="{375BD3E4-524E-483F-9F8E-5B911B4DB8D3}"/>
          </ac:cxnSpMkLst>
        </pc:cxnChg>
        <pc:cxnChg chg="mod">
          <ac:chgData name="本藤 尋" userId="2139add3-5aa4-481d-92b6-0aa3544ed732" providerId="ADAL" clId="{F4062B7E-A2A9-4BDB-969B-FA3620004898}" dt="2023-05-19T00:48:15.787" v="18" actId="14100"/>
          <ac:cxnSpMkLst>
            <pc:docMk/>
            <pc:sldMk cId="1521863763" sldId="387"/>
            <ac:cxnSpMk id="10" creationId="{A7552202-6DA4-3CFF-9E1D-357B8E060865}"/>
          </ac:cxnSpMkLst>
        </pc:cxnChg>
        <pc:cxnChg chg="mod">
          <ac:chgData name="本藤 尋" userId="2139add3-5aa4-481d-92b6-0aa3544ed732" providerId="ADAL" clId="{F4062B7E-A2A9-4BDB-969B-FA3620004898}" dt="2023-05-19T00:50:22.585" v="66" actId="14100"/>
          <ac:cxnSpMkLst>
            <pc:docMk/>
            <pc:sldMk cId="1521863763" sldId="387"/>
            <ac:cxnSpMk id="18" creationId="{F37A2F2C-B627-4169-A023-E7926410FE5C}"/>
          </ac:cxnSpMkLst>
        </pc:cxnChg>
        <pc:cxnChg chg="mod">
          <ac:chgData name="本藤 尋" userId="2139add3-5aa4-481d-92b6-0aa3544ed732" providerId="ADAL" clId="{F4062B7E-A2A9-4BDB-969B-FA3620004898}" dt="2023-05-19T00:52:47.348" v="71" actId="1076"/>
          <ac:cxnSpMkLst>
            <pc:docMk/>
            <pc:sldMk cId="1521863763" sldId="387"/>
            <ac:cxnSpMk id="19" creationId="{E301E004-0824-9FBF-3642-B806BD291F64}"/>
          </ac:cxnSpMkLst>
        </pc:cxnChg>
        <pc:cxnChg chg="mod">
          <ac:chgData name="本藤 尋" userId="2139add3-5aa4-481d-92b6-0aa3544ed732" providerId="ADAL" clId="{F4062B7E-A2A9-4BDB-969B-FA3620004898}" dt="2023-05-19T00:48:54.638" v="45" actId="14100"/>
          <ac:cxnSpMkLst>
            <pc:docMk/>
            <pc:sldMk cId="1521863763" sldId="387"/>
            <ac:cxnSpMk id="20" creationId="{0D8C1822-61F4-12C7-CF16-38ED7D7D52CD}"/>
          </ac:cxnSpMkLst>
        </pc:cxnChg>
        <pc:cxnChg chg="mod">
          <ac:chgData name="本藤 尋" userId="2139add3-5aa4-481d-92b6-0aa3544ed732" providerId="ADAL" clId="{F4062B7E-A2A9-4BDB-969B-FA3620004898}" dt="2023-05-19T00:48:34.788" v="32" actId="14100"/>
          <ac:cxnSpMkLst>
            <pc:docMk/>
            <pc:sldMk cId="1521863763" sldId="387"/>
            <ac:cxnSpMk id="22" creationId="{41864281-FEA4-5D5D-3438-3A86D55F1026}"/>
          </ac:cxnSpMkLst>
        </pc:cxnChg>
      </pc:sldChg>
    </pc:docChg>
  </pc:docChgLst>
  <pc:docChgLst>
    <pc:chgData name="今泉 洸貴" userId="S::2301902@s.asojuku.ac.jp::047cf35c-a1da-4065-83e7-af3ed06949ef" providerId="AD" clId="Web-{6516EE0A-3629-40D1-9891-C2AD17043D86}"/>
    <pc:docChg chg="modSld">
      <pc:chgData name="今泉 洸貴" userId="S::2301902@s.asojuku.ac.jp::047cf35c-a1da-4065-83e7-af3ed06949ef" providerId="AD" clId="Web-{6516EE0A-3629-40D1-9891-C2AD17043D86}" dt="2023-05-18T01:19:07.645" v="18" actId="14100"/>
      <pc:docMkLst>
        <pc:docMk/>
      </pc:docMkLst>
      <pc:sldChg chg="addSp modSp">
        <pc:chgData name="今泉 洸貴" userId="S::2301902@s.asojuku.ac.jp::047cf35c-a1da-4065-83e7-af3ed06949ef" providerId="AD" clId="Web-{6516EE0A-3629-40D1-9891-C2AD17043D86}" dt="2023-05-18T01:19:07.645" v="18" actId="14100"/>
        <pc:sldMkLst>
          <pc:docMk/>
          <pc:sldMk cId="1521863763" sldId="387"/>
        </pc:sldMkLst>
        <pc:graphicFrameChg chg="mod">
          <ac:chgData name="今泉 洸貴" userId="S::2301902@s.asojuku.ac.jp::047cf35c-a1da-4065-83e7-af3ed06949ef" providerId="AD" clId="Web-{6516EE0A-3629-40D1-9891-C2AD17043D86}" dt="2023-05-18T01:18:56.536" v="17" actId="1076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cxnChg chg="mod">
          <ac:chgData name="今泉 洸貴" userId="S::2301902@s.asojuku.ac.jp::047cf35c-a1da-4065-83e7-af3ed06949ef" providerId="AD" clId="Web-{6516EE0A-3629-40D1-9891-C2AD17043D86}" dt="2023-05-18T01:17:23.893" v="10" actId="14100"/>
          <ac:cxnSpMkLst>
            <pc:docMk/>
            <pc:sldMk cId="1521863763" sldId="387"/>
            <ac:cxnSpMk id="5" creationId="{547FE059-C3CA-47D6-B566-D337737C0818}"/>
          </ac:cxnSpMkLst>
        </pc:cxnChg>
        <pc:cxnChg chg="mod">
          <ac:chgData name="今泉 洸貴" userId="S::2301902@s.asojuku.ac.jp::047cf35c-a1da-4065-83e7-af3ed06949ef" providerId="AD" clId="Web-{6516EE0A-3629-40D1-9891-C2AD17043D86}" dt="2023-05-18T01:16:36.407" v="4" actId="14100"/>
          <ac:cxnSpMkLst>
            <pc:docMk/>
            <pc:sldMk cId="1521863763" sldId="387"/>
            <ac:cxnSpMk id="6" creationId="{BF14B6FD-177C-1EBC-D7C2-E7FD161236B0}"/>
          </ac:cxnSpMkLst>
        </pc:cxnChg>
        <pc:cxnChg chg="mod">
          <ac:chgData name="今泉 洸貴" userId="S::2301902@s.asojuku.ac.jp::047cf35c-a1da-4065-83e7-af3ed06949ef" providerId="AD" clId="Web-{6516EE0A-3629-40D1-9891-C2AD17043D86}" dt="2023-05-18T01:19:07.645" v="18" actId="14100"/>
          <ac:cxnSpMkLst>
            <pc:docMk/>
            <pc:sldMk cId="1521863763" sldId="387"/>
            <ac:cxnSpMk id="9" creationId="{375BD3E4-524E-483F-9F8E-5B911B4DB8D3}"/>
          </ac:cxnSpMkLst>
        </pc:cxnChg>
        <pc:cxnChg chg="add mod">
          <ac:chgData name="今泉 洸貴" userId="S::2301902@s.asojuku.ac.jp::047cf35c-a1da-4065-83e7-af3ed06949ef" providerId="AD" clId="Web-{6516EE0A-3629-40D1-9891-C2AD17043D86}" dt="2023-05-18T01:18:33.519" v="14"/>
          <ac:cxnSpMkLst>
            <pc:docMk/>
            <pc:sldMk cId="1521863763" sldId="387"/>
            <ac:cxnSpMk id="18" creationId="{F37A2F2C-B627-4169-A023-E7926410FE5C}"/>
          </ac:cxnSpMkLst>
        </pc:cxnChg>
        <pc:cxnChg chg="add mod">
          <ac:chgData name="今泉 洸貴" userId="S::2301902@s.asojuku.ac.jp::047cf35c-a1da-4065-83e7-af3ed06949ef" providerId="AD" clId="Web-{6516EE0A-3629-40D1-9891-C2AD17043D86}" dt="2023-05-18T01:18:34.191" v="15"/>
          <ac:cxnSpMkLst>
            <pc:docMk/>
            <pc:sldMk cId="1521863763" sldId="387"/>
            <ac:cxnSpMk id="19" creationId="{E301E004-0824-9FBF-3642-B806BD291F64}"/>
          </ac:cxnSpMkLst>
        </pc:cxnChg>
        <pc:cxnChg chg="add mod">
          <ac:chgData name="今泉 洸貴" userId="S::2301902@s.asojuku.ac.jp::047cf35c-a1da-4065-83e7-af3ed06949ef" providerId="AD" clId="Web-{6516EE0A-3629-40D1-9891-C2AD17043D86}" dt="2023-05-18T01:18:34.551" v="16"/>
          <ac:cxnSpMkLst>
            <pc:docMk/>
            <pc:sldMk cId="1521863763" sldId="387"/>
            <ac:cxnSpMk id="20" creationId="{0D8C1822-61F4-12C7-CF16-38ED7D7D52CD}"/>
          </ac:cxnSpMkLst>
        </pc:cxnChg>
      </pc:sldChg>
    </pc:docChg>
  </pc:docChgLst>
  <pc:docChgLst>
    <pc:chgData name="本藤 尋" userId="2139add3-5aa4-481d-92b6-0aa3544ed732" providerId="ADAL" clId="{240BD58E-7911-4133-B740-E7F7A847D9FF}"/>
    <pc:docChg chg="undo custSel modSld sldOrd">
      <pc:chgData name="本藤 尋" userId="2139add3-5aa4-481d-92b6-0aa3544ed732" providerId="ADAL" clId="{240BD58E-7911-4133-B740-E7F7A847D9FF}" dt="2023-05-18T02:34:55.931" v="56" actId="1076"/>
      <pc:docMkLst>
        <pc:docMk/>
      </pc:docMkLst>
      <pc:sldChg chg="ord">
        <pc:chgData name="本藤 尋" userId="2139add3-5aa4-481d-92b6-0aa3544ed732" providerId="ADAL" clId="{240BD58E-7911-4133-B740-E7F7A847D9FF}" dt="2023-05-18T02:30:33.788" v="1"/>
        <pc:sldMkLst>
          <pc:docMk/>
          <pc:sldMk cId="1768503230" sldId="256"/>
        </pc:sldMkLst>
      </pc:sldChg>
      <pc:sldChg chg="modSp mod">
        <pc:chgData name="本藤 尋" userId="2139add3-5aa4-481d-92b6-0aa3544ed732" providerId="ADAL" clId="{240BD58E-7911-4133-B740-E7F7A847D9FF}" dt="2023-05-18T02:34:55.931" v="56" actId="1076"/>
        <pc:sldMkLst>
          <pc:docMk/>
          <pc:sldMk cId="1521863763" sldId="387"/>
        </pc:sldMkLst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8" creationId="{1644205E-BC1C-5E50-B8F6-CB84DDC5CA3B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3" creationId="{67ADB1D2-D457-4D6C-B90E-1AF0130CA06F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4" creationId="{2DBEFF48-DFCA-FAB2-90A3-572453904D2E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5" creationId="{AB447BDC-10FF-04AB-87D2-3FCEC473E082}"/>
          </ac:graphicFrameMkLst>
        </pc:graphicFrameChg>
        <pc:graphicFrameChg chg="mod modGraphic">
          <ac:chgData name="本藤 尋" userId="2139add3-5aa4-481d-92b6-0aa3544ed732" providerId="ADAL" clId="{240BD58E-7911-4133-B740-E7F7A847D9FF}" dt="2023-05-18T02:34:55.931" v="56" actId="1076"/>
          <ac:graphicFrameMkLst>
            <pc:docMk/>
            <pc:sldMk cId="1521863763" sldId="387"/>
            <ac:graphicFrameMk id="17" creationId="{38939791-02BC-7F30-36AD-5CB4FA5F3708}"/>
          </ac:graphicFrameMkLst>
        </pc:graphicFrame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4" creationId="{691D5055-2F24-B0AA-E780-E65EF4FCB1E7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5" creationId="{547FE059-C3CA-47D6-B566-D337737C0818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6" creationId="{BF14B6FD-177C-1EBC-D7C2-E7FD161236B0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7" creationId="{61D9462C-1F8E-021A-E101-21C0B3B8DA25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9" creationId="{375BD3E4-524E-483F-9F8E-5B911B4DB8D3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10" creationId="{A7552202-6DA4-3CFF-9E1D-357B8E060865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18" creationId="{F37A2F2C-B627-4169-A023-E7926410FE5C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19" creationId="{E301E004-0824-9FBF-3642-B806BD291F64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20" creationId="{0D8C1822-61F4-12C7-CF16-38ED7D7D52CD}"/>
          </ac:cxnSpMkLst>
        </pc:cxnChg>
        <pc:cxnChg chg="mod">
          <ac:chgData name="本藤 尋" userId="2139add3-5aa4-481d-92b6-0aa3544ed732" providerId="ADAL" clId="{240BD58E-7911-4133-B740-E7F7A847D9FF}" dt="2023-05-18T02:34:55.931" v="56" actId="1076"/>
          <ac:cxnSpMkLst>
            <pc:docMk/>
            <pc:sldMk cId="1521863763" sldId="387"/>
            <ac:cxnSpMk id="22" creationId="{41864281-FEA4-5D5D-3438-3A86D55F1026}"/>
          </ac:cxnSpMkLst>
        </pc:cxnChg>
      </pc:sldChg>
    </pc:docChg>
  </pc:docChgLst>
  <pc:docChgLst>
    <pc:chgData name="今泉 洸貴" userId="S::2301902@s.asojuku.ac.jp::047cf35c-a1da-4065-83e7-af3ed06949ef" providerId="AD" clId="Web-{83280071-2051-473D-8184-7AF42A708E9F}"/>
    <pc:docChg chg="modSld">
      <pc:chgData name="今泉 洸貴" userId="S::2301902@s.asojuku.ac.jp::047cf35c-a1da-4065-83e7-af3ed06949ef" providerId="AD" clId="Web-{83280071-2051-473D-8184-7AF42A708E9F}" dt="2023-05-18T01:42:53.923" v="16" actId="14100"/>
      <pc:docMkLst>
        <pc:docMk/>
      </pc:docMkLst>
      <pc:sldChg chg="modSp">
        <pc:chgData name="今泉 洸貴" userId="S::2301902@s.asojuku.ac.jp::047cf35c-a1da-4065-83e7-af3ed06949ef" providerId="AD" clId="Web-{83280071-2051-473D-8184-7AF42A708E9F}" dt="2023-05-18T01:42:53.923" v="16" actId="14100"/>
        <pc:sldMkLst>
          <pc:docMk/>
          <pc:sldMk cId="1521863763" sldId="387"/>
        </pc:sldMkLst>
        <pc:graphicFrameChg chg="mod">
          <ac:chgData name="今泉 洸貴" userId="S::2301902@s.asojuku.ac.jp::047cf35c-a1da-4065-83e7-af3ed06949ef" providerId="AD" clId="Web-{83280071-2051-473D-8184-7AF42A708E9F}" dt="2023-05-18T01:40:46.670" v="6" actId="1076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graphicFrameChg chg="mod">
          <ac:chgData name="今泉 洸貴" userId="S::2301902@s.asojuku.ac.jp::047cf35c-a1da-4065-83e7-af3ed06949ef" providerId="AD" clId="Web-{83280071-2051-473D-8184-7AF42A708E9F}" dt="2023-05-18T01:42:40.016" v="14" actId="1076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">
          <ac:chgData name="今泉 洸貴" userId="S::2301902@s.asojuku.ac.jp::047cf35c-a1da-4065-83e7-af3ed06949ef" providerId="AD" clId="Web-{83280071-2051-473D-8184-7AF42A708E9F}" dt="2023-05-18T01:42:19.500" v="12" actId="1076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mod">
          <ac:chgData name="今泉 洸貴" userId="S::2301902@s.asojuku.ac.jp::047cf35c-a1da-4065-83e7-af3ed06949ef" providerId="AD" clId="Web-{83280071-2051-473D-8184-7AF42A708E9F}" dt="2023-05-18T01:41:18.968" v="9" actId="1076"/>
          <ac:graphicFrameMkLst>
            <pc:docMk/>
            <pc:sldMk cId="1521863763" sldId="387"/>
            <ac:graphicFrameMk id="17" creationId="{38939791-02BC-7F30-36AD-5CB4FA5F3708}"/>
          </ac:graphicFrameMkLst>
        </pc:graphicFrameChg>
        <pc:cxnChg chg="mod">
          <ac:chgData name="今泉 洸貴" userId="S::2301902@s.asojuku.ac.jp::047cf35c-a1da-4065-83e7-af3ed06949ef" providerId="AD" clId="Web-{83280071-2051-473D-8184-7AF42A708E9F}" dt="2023-05-18T01:42:53.923" v="16" actId="14100"/>
          <ac:cxnSpMkLst>
            <pc:docMk/>
            <pc:sldMk cId="1521863763" sldId="387"/>
            <ac:cxnSpMk id="5" creationId="{547FE059-C3CA-47D6-B566-D337737C0818}"/>
          </ac:cxnSpMkLst>
        </pc:cxnChg>
        <pc:cxnChg chg="mod">
          <ac:chgData name="今泉 洸貴" userId="S::2301902@s.asojuku.ac.jp::047cf35c-a1da-4065-83e7-af3ed06949ef" providerId="AD" clId="Web-{83280071-2051-473D-8184-7AF42A708E9F}" dt="2023-05-18T01:41:02.514" v="8" actId="14100"/>
          <ac:cxnSpMkLst>
            <pc:docMk/>
            <pc:sldMk cId="1521863763" sldId="387"/>
            <ac:cxnSpMk id="9" creationId="{375BD3E4-524E-483F-9F8E-5B911B4DB8D3}"/>
          </ac:cxnSpMkLst>
        </pc:cxnChg>
        <pc:cxnChg chg="mod">
          <ac:chgData name="今泉 洸貴" userId="S::2301902@s.asojuku.ac.jp::047cf35c-a1da-4065-83e7-af3ed06949ef" providerId="AD" clId="Web-{83280071-2051-473D-8184-7AF42A708E9F}" dt="2023-05-18T01:41:44.328" v="11" actId="14100"/>
          <ac:cxnSpMkLst>
            <pc:docMk/>
            <pc:sldMk cId="1521863763" sldId="387"/>
            <ac:cxnSpMk id="10" creationId="{A7552202-6DA4-3CFF-9E1D-357B8E060865}"/>
          </ac:cxnSpMkLst>
        </pc:cxnChg>
        <pc:cxnChg chg="mod">
          <ac:chgData name="今泉 洸貴" userId="S::2301902@s.asojuku.ac.jp::047cf35c-a1da-4065-83e7-af3ed06949ef" providerId="AD" clId="Web-{83280071-2051-473D-8184-7AF42A708E9F}" dt="2023-05-18T01:40:30.904" v="2" actId="14100"/>
          <ac:cxnSpMkLst>
            <pc:docMk/>
            <pc:sldMk cId="1521863763" sldId="387"/>
            <ac:cxnSpMk id="22" creationId="{41864281-FEA4-5D5D-3438-3A86D55F1026}"/>
          </ac:cxnSpMkLst>
        </pc:cxnChg>
      </pc:sldChg>
    </pc:docChg>
  </pc:docChgLst>
  <pc:docChgLst>
    <pc:chgData name="今泉 洸貴" userId="S::2301902@s.asojuku.ac.jp::047cf35c-a1da-4065-83e7-af3ed06949ef" providerId="AD" clId="Web-{DEF7A0EC-3184-404C-A960-2029AA51566B}"/>
    <pc:docChg chg="modSld">
      <pc:chgData name="今泉 洸貴" userId="S::2301902@s.asojuku.ac.jp::047cf35c-a1da-4065-83e7-af3ed06949ef" providerId="AD" clId="Web-{DEF7A0EC-3184-404C-A960-2029AA51566B}" dt="2023-05-18T00:46:36.434" v="87"/>
      <pc:docMkLst>
        <pc:docMk/>
      </pc:docMkLst>
      <pc:sldChg chg="modSp">
        <pc:chgData name="今泉 洸貴" userId="S::2301902@s.asojuku.ac.jp::047cf35c-a1da-4065-83e7-af3ed06949ef" providerId="AD" clId="Web-{DEF7A0EC-3184-404C-A960-2029AA51566B}" dt="2023-05-18T00:46:36.434" v="87"/>
        <pc:sldMkLst>
          <pc:docMk/>
          <pc:sldMk cId="1521863763" sldId="387"/>
        </pc:sldMkLst>
        <pc:graphicFrameChg chg="mod modGraphic">
          <ac:chgData name="今泉 洸貴" userId="S::2301902@s.asojuku.ac.jp::047cf35c-a1da-4065-83e7-af3ed06949ef" providerId="AD" clId="Web-{DEF7A0EC-3184-404C-A960-2029AA51566B}" dt="2023-05-18T00:46:36.434" v="87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graphicFrameChg chg="mod modGraphic">
          <ac:chgData name="今泉 洸貴" userId="S::2301902@s.asojuku.ac.jp::047cf35c-a1da-4065-83e7-af3ed06949ef" providerId="AD" clId="Web-{DEF7A0EC-3184-404C-A960-2029AA51566B}" dt="2023-05-18T00:44:09.369" v="13" actId="1076"/>
          <ac:graphicFrameMkLst>
            <pc:docMk/>
            <pc:sldMk cId="1521863763" sldId="387"/>
            <ac:graphicFrameMk id="8" creationId="{1644205E-BC1C-5E50-B8F6-CB84DDC5CA3B}"/>
          </ac:graphicFrameMkLst>
        </pc:graphicFrameChg>
        <pc:graphicFrameChg chg="mod">
          <ac:chgData name="今泉 洸貴" userId="S::2301902@s.asojuku.ac.jp::047cf35c-a1da-4065-83e7-af3ed06949ef" providerId="AD" clId="Web-{DEF7A0EC-3184-404C-A960-2029AA51566B}" dt="2023-05-18T00:44:02.806" v="11" actId="1076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 modGraphic">
          <ac:chgData name="今泉 洸貴" userId="S::2301902@s.asojuku.ac.jp::047cf35c-a1da-4065-83e7-af3ed06949ef" providerId="AD" clId="Web-{DEF7A0EC-3184-404C-A960-2029AA51566B}" dt="2023-05-18T00:45:53.386" v="85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mod modGraphic">
          <ac:chgData name="今泉 洸貴" userId="S::2301902@s.asojuku.ac.jp::047cf35c-a1da-4065-83e7-af3ed06949ef" providerId="AD" clId="Web-{DEF7A0EC-3184-404C-A960-2029AA51566B}" dt="2023-05-18T00:42:59.133" v="4" actId="1076"/>
          <ac:graphicFrameMkLst>
            <pc:docMk/>
            <pc:sldMk cId="1521863763" sldId="387"/>
            <ac:graphicFrameMk id="14" creationId="{2DBEFF48-DFCA-FAB2-90A3-572453904D2E}"/>
          </ac:graphicFrameMkLst>
        </pc:graphicFrameChg>
        <pc:graphicFrameChg chg="mod">
          <ac:chgData name="今泉 洸貴" userId="S::2301902@s.asojuku.ac.jp::047cf35c-a1da-4065-83e7-af3ed06949ef" providerId="AD" clId="Web-{DEF7A0EC-3184-404C-A960-2029AA51566B}" dt="2023-05-18T00:44:16.166" v="14" actId="1076"/>
          <ac:graphicFrameMkLst>
            <pc:docMk/>
            <pc:sldMk cId="1521863763" sldId="387"/>
            <ac:graphicFrameMk id="15" creationId="{AB447BDC-10FF-04AB-87D2-3FCEC473E082}"/>
          </ac:graphicFrameMkLst>
        </pc:graphicFrameChg>
        <pc:graphicFrameChg chg="mod">
          <ac:chgData name="今泉 洸貴" userId="S::2301902@s.asojuku.ac.jp::047cf35c-a1da-4065-83e7-af3ed06949ef" providerId="AD" clId="Web-{DEF7A0EC-3184-404C-A960-2029AA51566B}" dt="2023-05-18T00:43:11.914" v="6" actId="1076"/>
          <ac:graphicFrameMkLst>
            <pc:docMk/>
            <pc:sldMk cId="1521863763" sldId="387"/>
            <ac:graphicFrameMk id="16" creationId="{28CEC264-273C-3A50-F808-F1BE61F8AB79}"/>
          </ac:graphicFrameMkLst>
        </pc:graphicFrameChg>
        <pc:graphicFrameChg chg="mod">
          <ac:chgData name="今泉 洸貴" userId="S::2301902@s.asojuku.ac.jp::047cf35c-a1da-4065-83e7-af3ed06949ef" providerId="AD" clId="Web-{DEF7A0EC-3184-404C-A960-2029AA51566B}" dt="2023-05-18T00:43:18.540" v="7" actId="1076"/>
          <ac:graphicFrameMkLst>
            <pc:docMk/>
            <pc:sldMk cId="1521863763" sldId="387"/>
            <ac:graphicFrameMk id="17" creationId="{38939791-02BC-7F30-36AD-5CB4FA5F3708}"/>
          </ac:graphicFrameMkLst>
        </pc:graphicFrameChg>
      </pc:sldChg>
    </pc:docChg>
  </pc:docChgLst>
  <pc:docChgLst>
    <pc:chgData name="本藤 尋" userId="S::2101020@s.asojuku.ac.jp::2139add3-5aa4-481d-92b6-0aa3544ed732" providerId="AD" clId="Web-{288F8BE4-A5A9-46ED-A989-2FD4DBB32CBC}"/>
    <pc:docChg chg="modSld">
      <pc:chgData name="本藤 尋" userId="S::2101020@s.asojuku.ac.jp::2139add3-5aa4-481d-92b6-0aa3544ed732" providerId="AD" clId="Web-{288F8BE4-A5A9-46ED-A989-2FD4DBB32CBC}" dt="2023-05-19T00:43:20.100" v="8"/>
      <pc:docMkLst>
        <pc:docMk/>
      </pc:docMkLst>
      <pc:sldChg chg="modSp">
        <pc:chgData name="本藤 尋" userId="S::2101020@s.asojuku.ac.jp::2139add3-5aa4-481d-92b6-0aa3544ed732" providerId="AD" clId="Web-{288F8BE4-A5A9-46ED-A989-2FD4DBB32CBC}" dt="2023-05-19T00:43:20.100" v="8"/>
        <pc:sldMkLst>
          <pc:docMk/>
          <pc:sldMk cId="1521863763" sldId="387"/>
        </pc:sldMkLst>
        <pc:graphicFrameChg chg="mod modGraphic">
          <ac:chgData name="本藤 尋" userId="S::2101020@s.asojuku.ac.jp::2139add3-5aa4-481d-92b6-0aa3544ed732" providerId="AD" clId="Web-{288F8BE4-A5A9-46ED-A989-2FD4DBB32CBC}" dt="2023-05-19T00:43:20.100" v="8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cxnChg chg="mod">
          <ac:chgData name="本藤 尋" userId="S::2101020@s.asojuku.ac.jp::2139add3-5aa4-481d-92b6-0aa3544ed732" providerId="AD" clId="Web-{288F8BE4-A5A9-46ED-A989-2FD4DBB32CBC}" dt="2023-05-19T00:36:04.636" v="0" actId="14100"/>
          <ac:cxnSpMkLst>
            <pc:docMk/>
            <pc:sldMk cId="1521863763" sldId="387"/>
            <ac:cxnSpMk id="4" creationId="{691D5055-2F24-B0AA-E780-E65EF4FCB1E7}"/>
          </ac:cxnSpMkLst>
        </pc:cxnChg>
      </pc:sldChg>
    </pc:docChg>
  </pc:docChgLst>
  <pc:docChgLst>
    <pc:chgData name="本藤 尋" userId="S::2101020@s.asojuku.ac.jp::2139add3-5aa4-481d-92b6-0aa3544ed732" providerId="AD" clId="Web-{C761D711-49D6-4E7D-B8B4-B0F8CA989DA3}"/>
    <pc:docChg chg="modSld">
      <pc:chgData name="本藤 尋" userId="S::2101020@s.asojuku.ac.jp::2139add3-5aa4-481d-92b6-0aa3544ed732" providerId="AD" clId="Web-{C761D711-49D6-4E7D-B8B4-B0F8CA989DA3}" dt="2023-05-18T02:27:09.672" v="402" actId="1076"/>
      <pc:docMkLst>
        <pc:docMk/>
      </pc:docMkLst>
      <pc:sldChg chg="addSp modSp">
        <pc:chgData name="本藤 尋" userId="S::2101020@s.asojuku.ac.jp::2139add3-5aa4-481d-92b6-0aa3544ed732" providerId="AD" clId="Web-{C761D711-49D6-4E7D-B8B4-B0F8CA989DA3}" dt="2023-05-18T02:27:09.672" v="402" actId="1076"/>
        <pc:sldMkLst>
          <pc:docMk/>
          <pc:sldMk cId="1521863763" sldId="387"/>
        </pc:sldMkLst>
        <pc:graphicFrameChg chg="add mod modGraphic">
          <ac:chgData name="本藤 尋" userId="S::2101020@s.asojuku.ac.jp::2139add3-5aa4-481d-92b6-0aa3544ed732" providerId="AD" clId="Web-{C761D711-49D6-4E7D-B8B4-B0F8CA989DA3}" dt="2023-05-18T02:25:46.467" v="375" actId="1076"/>
          <ac:graphicFrameMkLst>
            <pc:docMk/>
            <pc:sldMk cId="1521863763" sldId="387"/>
            <ac:graphicFrameMk id="2" creationId="{9F14D199-18CD-503B-343A-21DA726BC474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6:22.546" v="394" actId="1076"/>
          <ac:graphicFrameMkLst>
            <pc:docMk/>
            <pc:sldMk cId="1521863763" sldId="387"/>
            <ac:graphicFrameMk id="3" creationId="{C698C0CE-02AC-F67F-F7E6-0F56F1982C17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6:39.968" v="398" actId="1076"/>
          <ac:graphicFrameMkLst>
            <pc:docMk/>
            <pc:sldMk cId="1521863763" sldId="387"/>
            <ac:graphicFrameMk id="8" creationId="{1644205E-BC1C-5E50-B8F6-CB84DDC5CA3B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7:09.672" v="402" actId="1076"/>
          <ac:graphicFrameMkLst>
            <pc:docMk/>
            <pc:sldMk cId="1521863763" sldId="387"/>
            <ac:graphicFrameMk id="11" creationId="{5254B17B-F5C5-85CC-17D7-9F0FF1F46A99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4:21.169" v="361" actId="1076"/>
          <ac:graphicFrameMkLst>
            <pc:docMk/>
            <pc:sldMk cId="1521863763" sldId="387"/>
            <ac:graphicFrameMk id="12" creationId="{903FBE70-EEA7-5E77-F12D-D1F507069DC0}"/>
          </ac:graphicFrameMkLst>
        </pc:graphicFrameChg>
        <pc:graphicFrameChg chg="add mod modGraphic">
          <ac:chgData name="本藤 尋" userId="S::2101020@s.asojuku.ac.jp::2139add3-5aa4-481d-92b6-0aa3544ed732" providerId="AD" clId="Web-{C761D711-49D6-4E7D-B8B4-B0F8CA989DA3}" dt="2023-05-18T02:24:14.466" v="360"/>
          <ac:graphicFrameMkLst>
            <pc:docMk/>
            <pc:sldMk cId="1521863763" sldId="387"/>
            <ac:graphicFrameMk id="13" creationId="{67ADB1D2-D457-4D6C-B90E-1AF0130CA06F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6:29.890" v="396" actId="1076"/>
          <ac:graphicFrameMkLst>
            <pc:docMk/>
            <pc:sldMk cId="1521863763" sldId="387"/>
            <ac:graphicFrameMk id="14" creationId="{2DBEFF48-DFCA-FAB2-90A3-572453904D2E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5:46.436" v="374" actId="1076"/>
          <ac:graphicFrameMkLst>
            <pc:docMk/>
            <pc:sldMk cId="1521863763" sldId="387"/>
            <ac:graphicFrameMk id="15" creationId="{AB447BDC-10FF-04AB-87D2-3FCEC473E082}"/>
          </ac:graphicFrameMkLst>
        </pc:graphicFrameChg>
        <pc:graphicFrameChg chg="mod modGraphic">
          <ac:chgData name="本藤 尋" userId="S::2101020@s.asojuku.ac.jp::2139add3-5aa4-481d-92b6-0aa3544ed732" providerId="AD" clId="Web-{C761D711-49D6-4E7D-B8B4-B0F8CA989DA3}" dt="2023-05-18T02:24:24.981" v="362" actId="1076"/>
          <ac:graphicFrameMkLst>
            <pc:docMk/>
            <pc:sldMk cId="1521863763" sldId="387"/>
            <ac:graphicFrameMk id="17" creationId="{38939791-02BC-7F30-36AD-5CB4FA5F3708}"/>
          </ac:graphicFrameMkLst>
        </pc:graphicFrameChg>
        <pc:cxnChg chg="mod">
          <ac:chgData name="本藤 尋" userId="S::2101020@s.asojuku.ac.jp::2139add3-5aa4-481d-92b6-0aa3544ed732" providerId="AD" clId="Web-{C761D711-49D6-4E7D-B8B4-B0F8CA989DA3}" dt="2023-05-18T02:24:50.248" v="369" actId="14100"/>
          <ac:cxnSpMkLst>
            <pc:docMk/>
            <pc:sldMk cId="1521863763" sldId="387"/>
            <ac:cxnSpMk id="4" creationId="{691D5055-2F24-B0AA-E780-E65EF4FCB1E7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7:04.281" v="401" actId="14100"/>
          <ac:cxnSpMkLst>
            <pc:docMk/>
            <pc:sldMk cId="1521863763" sldId="387"/>
            <ac:cxnSpMk id="5" creationId="{547FE059-C3CA-47D6-B566-D337737C0818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4:41.044" v="368" actId="14100"/>
          <ac:cxnSpMkLst>
            <pc:docMk/>
            <pc:sldMk cId="1521863763" sldId="387"/>
            <ac:cxnSpMk id="6" creationId="{BF14B6FD-177C-1EBC-D7C2-E7FD161236B0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5:46.514" v="377" actId="1076"/>
          <ac:cxnSpMkLst>
            <pc:docMk/>
            <pc:sldMk cId="1521863763" sldId="387"/>
            <ac:cxnSpMk id="7" creationId="{61D9462C-1F8E-021A-E101-21C0B3B8DA25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5:46.311" v="370" actId="1076"/>
          <ac:cxnSpMkLst>
            <pc:docMk/>
            <pc:sldMk cId="1521863763" sldId="387"/>
            <ac:cxnSpMk id="9" creationId="{375BD3E4-524E-483F-9F8E-5B911B4DB8D3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4:35.747" v="366" actId="14100"/>
          <ac:cxnSpMkLst>
            <pc:docMk/>
            <pc:sldMk cId="1521863763" sldId="387"/>
            <ac:cxnSpMk id="10" creationId="{A7552202-6DA4-3CFF-9E1D-357B8E060865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6:26.156" v="395" actId="1076"/>
          <ac:cxnSpMkLst>
            <pc:docMk/>
            <pc:sldMk cId="1521863763" sldId="387"/>
            <ac:cxnSpMk id="18" creationId="{F37A2F2C-B627-4169-A023-E7926410FE5C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6:50.297" v="400" actId="14100"/>
          <ac:cxnSpMkLst>
            <pc:docMk/>
            <pc:sldMk cId="1521863763" sldId="387"/>
            <ac:cxnSpMk id="19" creationId="{E301E004-0824-9FBF-3642-B806BD291F64}"/>
          </ac:cxnSpMkLst>
        </pc:cxnChg>
        <pc:cxnChg chg="mod">
          <ac:chgData name="本藤 尋" userId="S::2101020@s.asojuku.ac.jp::2139add3-5aa4-481d-92b6-0aa3544ed732" providerId="AD" clId="Web-{C761D711-49D6-4E7D-B8B4-B0F8CA989DA3}" dt="2023-05-18T02:25:46.592" v="380" actId="1076"/>
          <ac:cxnSpMkLst>
            <pc:docMk/>
            <pc:sldMk cId="1521863763" sldId="387"/>
            <ac:cxnSpMk id="20" creationId="{0D8C1822-61F4-12C7-CF16-38ED7D7D52CD}"/>
          </ac:cxnSpMkLst>
        </pc:cxnChg>
        <pc:cxnChg chg="add mod">
          <ac:chgData name="本藤 尋" userId="S::2101020@s.asojuku.ac.jp::2139add3-5aa4-481d-92b6-0aa3544ed732" providerId="AD" clId="Web-{C761D711-49D6-4E7D-B8B4-B0F8CA989DA3}" dt="2023-05-18T01:40:58.521" v="251" actId="1076"/>
          <ac:cxnSpMkLst>
            <pc:docMk/>
            <pc:sldMk cId="1521863763" sldId="387"/>
            <ac:cxnSpMk id="21" creationId="{8401A7D8-14CF-66D5-5D18-CA19B2519125}"/>
          </ac:cxnSpMkLst>
        </pc:cxnChg>
        <pc:cxnChg chg="add mod">
          <ac:chgData name="本藤 尋" userId="S::2101020@s.asojuku.ac.jp::2139add3-5aa4-481d-92b6-0aa3544ed732" providerId="AD" clId="Web-{C761D711-49D6-4E7D-B8B4-B0F8CA989DA3}" dt="2023-05-18T02:24:29.716" v="364" actId="14100"/>
          <ac:cxnSpMkLst>
            <pc:docMk/>
            <pc:sldMk cId="1521863763" sldId="387"/>
            <ac:cxnSpMk id="22" creationId="{41864281-FEA4-5D5D-3438-3A86D55F102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32B2F-F233-4E58-843F-2D73E9840DF1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F89CD-81CE-44B6-B7B5-FED2AC72E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83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720A6-F06D-C46B-CD59-CB538B1A7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3B49C5-92BB-4C63-FD29-25748AE0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07DC9-AA53-069C-7AD4-B6AC79A9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ED0FA-4537-E30C-C082-AEE5DB97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888E6-8D40-5F41-8E79-F174152E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8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802B-25A5-59DA-82F5-381CE446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D708A1-645D-C0E2-00E0-BE9CB67A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B5D56-9560-01C4-8575-C64DEA97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27BBD-9EC4-F749-9156-161C48D0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3F1D3-4E9F-D015-EBF6-521C571F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1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4BFD80-5D55-A17C-4DDE-75FB7B0E0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0762C1-F0B4-35BA-18C0-3C057838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49B19-5AE6-FEDC-CB59-47D51ADF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426D9-05EE-A665-FC99-20F744B7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01894-0AA7-F21F-9439-9B5824C5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3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81638-80D6-FFAF-2E0D-1D1CE093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59E53-77F3-0AC5-C418-55F0CA6D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4363C-2967-FF14-4DDD-8F2A5F9C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887F1-B358-CD8C-CA30-32FD4904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B6E98-2186-626F-4B18-E896305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9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8EBF5-AF5C-1657-3833-3FB2799C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29239-B4AB-3CDC-0F5A-202CCF17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91236-C6BB-6005-C805-7C68F508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A1F40-740F-5998-14F1-A97A5647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0F599-43EA-7B2D-C963-F025E1A9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F4B3D-4FA6-E611-2E48-49F576F6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E239F-AA11-988C-2CE0-48223A6AC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40BD43-3851-A70C-591C-A5052653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C15C7-AF65-5955-F74F-593E4240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EDAEB8-4057-CA79-E638-8142DDF9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DFB66-61CA-6FDD-0E2C-B2CA79E1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5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B924D-C78D-6EFC-C9D5-30B2F275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BBCFEB-D731-58C4-98FA-D1C3871B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6A50DD-A830-E780-50C7-7A260579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0BDEF6-54A5-44B2-8E01-E213CD991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194108-9C3D-A80C-BF49-E032523B9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8EB618-C1FB-7B37-67A9-01F89AC8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B58BAF-0B6E-2870-212E-9B248D8E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623086-272E-39AA-6642-F0FE5B0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5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67A14-F4A5-0B5E-7679-0E2AC97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40183E-E1DD-928A-AC6E-EBD005AB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B69AF5-7ED9-BB3B-455F-F17FC844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1B083E-1C28-021D-BE59-6B32C2E4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2833C9-C0E5-66DA-134E-5AED977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C04A8-7C57-7299-C6DB-94E99B2E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D99AF-F0C1-17E7-2BCD-541FC209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1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26AC2-0A89-EB89-18A7-522E4367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4A7C1-AC52-5B61-BCD9-CE5B6FB3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C0FD8-5769-49AC-5ED1-F7A1DFA1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6D2B2-0D74-75EB-903A-DFF8F935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8C03E1-B94F-FDB3-4348-518733BD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31F32-4A71-6A9B-7233-8CBDD65E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D19F6-30A6-43EC-9EA4-170585CE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78C553-D839-CD3A-7402-31D401CC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9AD1E-3D59-2FFF-001D-F86CA3B91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88378-9E1A-2546-B719-B996BBCF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1E737-0064-CE47-C2A5-514D4CEB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A22210-EC95-E1DE-B1C9-288076B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47D393-0098-A03B-96FA-7F8A1B85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204F9-008D-7486-C38F-79AE4D8B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85E53-E296-3292-8039-1F8D744B3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DAB0-0495-4948-811E-1423E2BEE066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1FAB2-FC5D-472A-C2AB-F4950AF3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AEF85-23A2-B92B-75A4-864EBD4C9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4326-9B1F-45C6-90E2-92A535483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2AAB8-ACE1-29A3-468B-4E0D79946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AA9E00-6826-6618-31F1-2E83C9B72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3C3F5F-5975-0A35-0756-183EE7742914}"/>
              </a:ext>
            </a:extLst>
          </p:cNvPr>
          <p:cNvSpPr txBox="1"/>
          <p:nvPr/>
        </p:nvSpPr>
        <p:spPr>
          <a:xfrm>
            <a:off x="3046912" y="324433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>
                <a:solidFill>
                  <a:schemeClr val="tx1"/>
                </a:solidFill>
              </a:rPr>
              <a:t>受注</a:t>
            </a:r>
            <a:endParaRPr kumimoji="1" lang="en-US" altLang="ja-JP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75BD3E4-524E-483F-9F8E-5B911B4DB8D3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7016025" y="3025369"/>
            <a:ext cx="1018369" cy="3197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698C0CE-02AC-F67F-F7E6-0F56F1982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0897"/>
              </p:ext>
            </p:extLst>
          </p:nvPr>
        </p:nvGraphicFramePr>
        <p:xfrm>
          <a:off x="5585617" y="2325827"/>
          <a:ext cx="1430408" cy="139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記事情報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764"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ユーザー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ID(FK)</a:t>
                      </a:r>
                      <a:endParaRPr kumimoji="1" lang="ja-JP" altLang="en-US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記事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タイトル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投稿日時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o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更新</a:t>
                      </a:r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日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44205E-BC1C-5E50-B8F6-CB84DDC5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9240"/>
              </p:ext>
            </p:extLst>
          </p:nvPr>
        </p:nvGraphicFramePr>
        <p:xfrm>
          <a:off x="4200272" y="257127"/>
          <a:ext cx="1738798" cy="126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いいね記事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442">
                <a:tc>
                  <a:txBody>
                    <a:bodyPr/>
                    <a:lstStyle/>
                    <a:p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#*ユーザーID(FK1)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#*記事ID(FK2)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lang="en-US" altLang="ja-JP" sz="1200" err="1">
                          <a:latin typeface="ＭＳ ゴシック"/>
                          <a:ea typeface="ＭＳ ゴシック"/>
                        </a:rPr>
                        <a:t>いいねした日付</a:t>
                      </a:r>
                      <a:endParaRPr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254B17B-F5C5-85CC-17D7-9F0FF1F46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98860"/>
              </p:ext>
            </p:extLst>
          </p:nvPr>
        </p:nvGraphicFramePr>
        <p:xfrm>
          <a:off x="121462" y="2372176"/>
          <a:ext cx="2405375" cy="149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7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フォロー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054">
                <a:tc>
                  <a:txBody>
                    <a:bodyPr/>
                    <a:lstStyle/>
                    <a:p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#*ユーザーID（する側）(FK1)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#*ユーザーID（される側）(FK2)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03FBE70-EEA7-5E77-F12D-D1F50706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33947"/>
              </p:ext>
            </p:extLst>
          </p:nvPr>
        </p:nvGraphicFramePr>
        <p:xfrm>
          <a:off x="5482387" y="5163784"/>
          <a:ext cx="197182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記事詳細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008"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記事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ID(FK)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 b="0" i="0" u="none" strike="noStrike" noProof="0">
                          <a:solidFill>
                            <a:srgbClr val="000000"/>
                          </a:solidFill>
                          <a:latin typeface="MS Gothic"/>
                          <a:ea typeface="MS Gothic"/>
                        </a:rPr>
                        <a:t>#*</a:t>
                      </a:r>
                      <a:r>
                        <a:rPr lang="ja-JP" sz="1200" b="0" i="0" u="none" strike="noStrike" noProof="0">
                          <a:solidFill>
                            <a:srgbClr val="000000"/>
                          </a:solidFill>
                          <a:latin typeface="MS Gothic"/>
                          <a:ea typeface="MS Gothic"/>
                        </a:rPr>
                        <a:t>記事詳細</a:t>
                      </a:r>
                      <a:r>
                        <a:rPr lang="en-US" altLang="ja-JP" sz="1200" b="0" i="0" u="none" strike="noStrike" noProof="0">
                          <a:solidFill>
                            <a:srgbClr val="000000"/>
                          </a:solidFill>
                          <a:latin typeface="MS Gothic"/>
                        </a:rPr>
                        <a:t>ID</a:t>
                      </a:r>
                      <a:endParaRPr lang="ja-JP" sz="1200"/>
                    </a:p>
                    <a:p>
                      <a:pPr lvl="0">
                        <a:buNone/>
                      </a:pPr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投稿日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o更新日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記事内容（画像も）</a:t>
                      </a:r>
                      <a:endParaRPr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2DBEFF48-DFCA-FAB2-90A3-57245390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52892"/>
              </p:ext>
            </p:extLst>
          </p:nvPr>
        </p:nvGraphicFramePr>
        <p:xfrm>
          <a:off x="3228791" y="2372176"/>
          <a:ext cx="15636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ユーザー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994"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ユーザー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ユーザー名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パスワード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メールアドレス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o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プロフィール画像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登録日時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o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自己紹介文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B447BDC-10FF-04AB-87D2-3FCEC473E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14056"/>
              </p:ext>
            </p:extLst>
          </p:nvPr>
        </p:nvGraphicFramePr>
        <p:xfrm>
          <a:off x="10528144" y="2484553"/>
          <a:ext cx="1430408" cy="114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ハッシュタグ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ハッシュタグ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ハッシュタグ名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28CEC264-273C-3A50-F808-F1BE61F8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75816"/>
              </p:ext>
            </p:extLst>
          </p:nvPr>
        </p:nvGraphicFramePr>
        <p:xfrm>
          <a:off x="5939070" y="10902348"/>
          <a:ext cx="3143683" cy="346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96">
                <a:tc>
                  <a:txBody>
                    <a:bodyPr/>
                    <a:lstStyle/>
                    <a:p>
                      <a:pPr algn="ctr"/>
                      <a:endParaRPr kumimoji="1" lang="en-US" altLang="ja-JP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673">
                <a:tc>
                  <a:txBody>
                    <a:bodyPr/>
                    <a:lstStyle/>
                    <a:p>
                      <a:endParaRPr kumimoji="1" lang="en-US" altLang="ja-JP" sz="280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38939791-02BC-7F30-36AD-5CB4FA5F3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81141"/>
              </p:ext>
            </p:extLst>
          </p:nvPr>
        </p:nvGraphicFramePr>
        <p:xfrm>
          <a:off x="2526837" y="5379160"/>
          <a:ext cx="1673435" cy="131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コメント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085"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#*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コメント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ユーザー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ID(FK1)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記事詳細</a:t>
                      </a:r>
                      <a:r>
                        <a:rPr kumimoji="1" lang="en-US" altLang="ja-JP" sz="1200">
                          <a:latin typeface="ＭＳ ゴシック"/>
                          <a:ea typeface="ＭＳ ゴシック"/>
                        </a:rPr>
                        <a:t>ID(FK2)</a:t>
                      </a: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コメント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kumimoji="1" lang="ja-JP" altLang="en-US" sz="1200">
                          <a:latin typeface="ＭＳ ゴシック"/>
                          <a:ea typeface="ＭＳ ゴシック"/>
                        </a:rPr>
                        <a:t>投稿日時</a:t>
                      </a:r>
                      <a:endParaRPr kumimoji="1"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14D199-18CD-503B-343A-21DA726BC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76371"/>
              </p:ext>
            </p:extLst>
          </p:nvPr>
        </p:nvGraphicFramePr>
        <p:xfrm>
          <a:off x="8034394" y="2456152"/>
          <a:ext cx="1845329" cy="120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0" err="1">
                          <a:solidFill>
                            <a:schemeClr val="tx1"/>
                          </a:solidFill>
                        </a:rPr>
                        <a:t>記事使用タグ</a:t>
                      </a:r>
                      <a:endParaRPr kumimoji="1" lang="en-US" altLang="ja-JP" sz="1200" b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070">
                <a:tc>
                  <a:txBody>
                    <a:bodyPr/>
                    <a:lstStyle/>
                    <a:p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#*記事ID(FK1)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#*ハッシュタグID(FK2)</a:t>
                      </a:r>
                    </a:p>
                    <a:p>
                      <a:pPr lvl="0">
                        <a:buNone/>
                      </a:pPr>
                      <a:endParaRPr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1D5055-2F24-B0AA-E780-E65EF4FCB1E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016025" y="3724911"/>
            <a:ext cx="3263214" cy="13174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7FE059-C3CA-47D6-B566-D337737C081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526837" y="3120863"/>
            <a:ext cx="701954" cy="7427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F14B6FD-177C-1EBC-D7C2-E7FD161236B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3363554" y="4018096"/>
            <a:ext cx="647044" cy="136106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D9462C-1F8E-021A-E101-21C0B3B8DA25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792405" y="3025369"/>
            <a:ext cx="793212" cy="16976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7552202-6DA4-3CFF-9E1D-357B8E060865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6300821" y="3724911"/>
            <a:ext cx="167477" cy="143887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67ADB1D2-D457-4D6C-B90E-1AF0130CA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31922"/>
              </p:ext>
            </p:extLst>
          </p:nvPr>
        </p:nvGraphicFramePr>
        <p:xfrm>
          <a:off x="9659250" y="5042311"/>
          <a:ext cx="1239978" cy="9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34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0" err="1">
                          <a:solidFill>
                            <a:schemeClr val="tx1"/>
                          </a:solidFill>
                        </a:rPr>
                        <a:t>記事閲覧数</a:t>
                      </a:r>
                      <a:endParaRPr kumimoji="1" lang="en-US" altLang="ja-JP" sz="1200" b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232">
                <a:tc>
                  <a:txBody>
                    <a:bodyPr/>
                    <a:lstStyle/>
                    <a:p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#*記事ID(FK)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#*日付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sz="1200">
                          <a:latin typeface="ＭＳ ゴシック"/>
                          <a:ea typeface="ＭＳ ゴシック"/>
                        </a:rPr>
                        <a:t>*</a:t>
                      </a:r>
                      <a:r>
                        <a:rPr lang="en-US" altLang="ja-JP" sz="1200" err="1">
                          <a:latin typeface="ＭＳ ゴシック"/>
                          <a:ea typeface="ＭＳ ゴシック"/>
                        </a:rPr>
                        <a:t>閲覧数</a:t>
                      </a:r>
                      <a:endParaRPr lang="en-US" altLang="ja-JP" sz="1200">
                        <a:latin typeface="ＭＳ ゴシック"/>
                        <a:ea typeface="ＭＳ 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7A2F2C-B627-4169-A023-E7926410FE5C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5939070" y="888008"/>
            <a:ext cx="361751" cy="143781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01E004-0824-9FBF-3642-B806BD291F6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flipH="1">
            <a:off x="4010598" y="888008"/>
            <a:ext cx="189674" cy="148416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D8C1822-61F4-12C7-CF16-38ED7D7D52CD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9879723" y="3057347"/>
            <a:ext cx="64842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01A7D8-14CF-66D5-5D18-CA19B2519125}"/>
              </a:ext>
            </a:extLst>
          </p:cNvPr>
          <p:cNvCxnSpPr>
            <a:cxnSpLocks/>
          </p:cNvCxnSpPr>
          <p:nvPr/>
        </p:nvCxnSpPr>
        <p:spPr>
          <a:xfrm>
            <a:off x="18515516" y="864352"/>
            <a:ext cx="12344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1864281-FEA4-5D5D-3438-3A86D55F1026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4200272" y="5986744"/>
            <a:ext cx="1282115" cy="5111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43940B-67EA-6E10-A6E2-B530D3028B83}"/>
              </a:ext>
            </a:extLst>
          </p:cNvPr>
          <p:cNvSpPr txBox="1"/>
          <p:nvPr/>
        </p:nvSpPr>
        <p:spPr>
          <a:xfrm>
            <a:off x="122285" y="72461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1..*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E0A0A6-42CF-2CD6-7200-2C1EEF02A5DF}"/>
              </a:ext>
            </a:extLst>
          </p:cNvPr>
          <p:cNvSpPr txBox="1"/>
          <p:nvPr/>
        </p:nvSpPr>
        <p:spPr>
          <a:xfrm>
            <a:off x="732015" y="94900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9C03537-695F-FA12-3609-B95587CB43D1}"/>
              </a:ext>
            </a:extLst>
          </p:cNvPr>
          <p:cNvSpPr txBox="1"/>
          <p:nvPr/>
        </p:nvSpPr>
        <p:spPr>
          <a:xfrm>
            <a:off x="1355805" y="113460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F802877-D2AA-E221-5306-8F887E6E5FBC}"/>
              </a:ext>
            </a:extLst>
          </p:cNvPr>
          <p:cNvSpPr txBox="1"/>
          <p:nvPr/>
        </p:nvSpPr>
        <p:spPr>
          <a:xfrm>
            <a:off x="3684046" y="2002844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D2648D4-7908-2C48-6061-FA24A49C27E3}"/>
              </a:ext>
            </a:extLst>
          </p:cNvPr>
          <p:cNvSpPr txBox="1"/>
          <p:nvPr/>
        </p:nvSpPr>
        <p:spPr>
          <a:xfrm>
            <a:off x="3619695" y="891428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979C9B4-8C12-29BB-0803-457FE4FE9D22}"/>
              </a:ext>
            </a:extLst>
          </p:cNvPr>
          <p:cNvSpPr txBox="1"/>
          <p:nvPr/>
        </p:nvSpPr>
        <p:spPr>
          <a:xfrm>
            <a:off x="4746842" y="2750906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CEE7D4-918F-DC86-20D5-C93FABFC5B73}"/>
              </a:ext>
            </a:extLst>
          </p:cNvPr>
          <p:cNvSpPr txBox="1"/>
          <p:nvPr/>
        </p:nvSpPr>
        <p:spPr>
          <a:xfrm>
            <a:off x="5098069" y="2656037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D958097-2A78-88BA-FA45-38467790A2E0}"/>
              </a:ext>
            </a:extLst>
          </p:cNvPr>
          <p:cNvSpPr txBox="1"/>
          <p:nvPr/>
        </p:nvSpPr>
        <p:spPr>
          <a:xfrm>
            <a:off x="6292684" y="1950096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A9852FD-A869-8B6C-8E33-612D250CBF86}"/>
              </a:ext>
            </a:extLst>
          </p:cNvPr>
          <p:cNvSpPr txBox="1"/>
          <p:nvPr/>
        </p:nvSpPr>
        <p:spPr>
          <a:xfrm>
            <a:off x="6012832" y="702288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A34BBCA-85BE-7A6A-7E25-B22E359337D0}"/>
              </a:ext>
            </a:extLst>
          </p:cNvPr>
          <p:cNvSpPr txBox="1"/>
          <p:nvPr/>
        </p:nvSpPr>
        <p:spPr>
          <a:xfrm>
            <a:off x="7525209" y="2656037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1..*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2319162-CB5A-5AD4-EF6D-5B54DD12016E}"/>
              </a:ext>
            </a:extLst>
          </p:cNvPr>
          <p:cNvSpPr txBox="1"/>
          <p:nvPr/>
        </p:nvSpPr>
        <p:spPr>
          <a:xfrm>
            <a:off x="6988178" y="2656037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A28CD9-28BC-12CA-4D68-DAAE76C21E6F}"/>
              </a:ext>
            </a:extLst>
          </p:cNvPr>
          <p:cNvSpPr txBox="1"/>
          <p:nvPr/>
        </p:nvSpPr>
        <p:spPr>
          <a:xfrm>
            <a:off x="10223485" y="2649494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35FC5CA-B70F-7CAC-A78E-A8738F35D9A7}"/>
              </a:ext>
            </a:extLst>
          </p:cNvPr>
          <p:cNvSpPr txBox="1"/>
          <p:nvPr/>
        </p:nvSpPr>
        <p:spPr>
          <a:xfrm>
            <a:off x="9868568" y="3165281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1..*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8512777-0342-092E-73C1-6F362660D19B}"/>
              </a:ext>
            </a:extLst>
          </p:cNvPr>
          <p:cNvSpPr txBox="1"/>
          <p:nvPr/>
        </p:nvSpPr>
        <p:spPr>
          <a:xfrm>
            <a:off x="6317697" y="3718512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9EBEC80-F0C6-7D34-FD5A-154EC11E27F7}"/>
              </a:ext>
            </a:extLst>
          </p:cNvPr>
          <p:cNvSpPr txBox="1"/>
          <p:nvPr/>
        </p:nvSpPr>
        <p:spPr>
          <a:xfrm>
            <a:off x="6584257" y="4787657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1..*</a:t>
            </a:r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6E3203-BBC1-7DC0-39D2-60E2CFD85124}"/>
              </a:ext>
            </a:extLst>
          </p:cNvPr>
          <p:cNvSpPr txBox="1"/>
          <p:nvPr/>
        </p:nvSpPr>
        <p:spPr>
          <a:xfrm>
            <a:off x="5227320" y="5586567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A70D25F-A4A5-DE21-BBF4-03BD15A3F5BB}"/>
              </a:ext>
            </a:extLst>
          </p:cNvPr>
          <p:cNvSpPr txBox="1"/>
          <p:nvPr/>
        </p:nvSpPr>
        <p:spPr>
          <a:xfrm>
            <a:off x="4231599" y="5586567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D0EFFA-C59E-FA81-41AE-6B8700DDC55A}"/>
              </a:ext>
            </a:extLst>
          </p:cNvPr>
          <p:cNvSpPr txBox="1"/>
          <p:nvPr/>
        </p:nvSpPr>
        <p:spPr>
          <a:xfrm>
            <a:off x="4035273" y="4006097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07801BD-D51A-2F87-E243-C30EE5486FFF}"/>
              </a:ext>
            </a:extLst>
          </p:cNvPr>
          <p:cNvSpPr txBox="1"/>
          <p:nvPr/>
        </p:nvSpPr>
        <p:spPr>
          <a:xfrm>
            <a:off x="2769962" y="4979118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FF904E-29B2-31C0-71B1-1B5219230D0F}"/>
              </a:ext>
            </a:extLst>
          </p:cNvPr>
          <p:cNvSpPr txBox="1"/>
          <p:nvPr/>
        </p:nvSpPr>
        <p:spPr>
          <a:xfrm>
            <a:off x="6988178" y="3426679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A138236-7928-7865-6D36-D8DE71D3F373}"/>
              </a:ext>
            </a:extLst>
          </p:cNvPr>
          <p:cNvSpPr txBox="1"/>
          <p:nvPr/>
        </p:nvSpPr>
        <p:spPr>
          <a:xfrm>
            <a:off x="10153674" y="4652518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D85E69E-40EA-7D79-00A7-74372EFD317C}"/>
              </a:ext>
            </a:extLst>
          </p:cNvPr>
          <p:cNvSpPr txBox="1"/>
          <p:nvPr/>
        </p:nvSpPr>
        <p:spPr>
          <a:xfrm>
            <a:off x="2426291" y="2740920"/>
            <a:ext cx="6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/>
              <a:t>..*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FCF3493-A144-438F-648C-A15A7494A8D0}"/>
              </a:ext>
            </a:extLst>
          </p:cNvPr>
          <p:cNvSpPr txBox="1"/>
          <p:nvPr/>
        </p:nvSpPr>
        <p:spPr>
          <a:xfrm>
            <a:off x="2913573" y="3209877"/>
            <a:ext cx="3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6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c9f2ad-e9a2-45a1-91ec-506aa1f5db4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433D7FE0E058548BB0DC3C39F0868B1" ma:contentTypeVersion="9" ma:contentTypeDescription="新しいドキュメントを作成します。" ma:contentTypeScope="" ma:versionID="77d7bb50393c1a577f58df3f0d6a9fe4">
  <xsd:schema xmlns:xsd="http://www.w3.org/2001/XMLSchema" xmlns:xs="http://www.w3.org/2001/XMLSchema" xmlns:p="http://schemas.microsoft.com/office/2006/metadata/properties" xmlns:ns2="7cc9f2ad-e9a2-45a1-91ec-506aa1f5db4e" xmlns:ns3="81cdc738-3520-42f8-bc3d-48d7a6da35d4" targetNamespace="http://schemas.microsoft.com/office/2006/metadata/properties" ma:root="true" ma:fieldsID="8525c8a6e4b5fb48dafc63daa6b1d1f8" ns2:_="" ns3:_="">
    <xsd:import namespace="7cc9f2ad-e9a2-45a1-91ec-506aa1f5db4e"/>
    <xsd:import namespace="81cdc738-3520-42f8-bc3d-48d7a6da35d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f2ad-e9a2-45a1-91ec-506aa1f5db4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dc738-3520-42f8-bc3d-48d7a6da35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7A448-6050-44BB-95CE-73D4CC2D2FB7}">
  <ds:schemaRefs>
    <ds:schemaRef ds:uri="7cc9f2ad-e9a2-45a1-91ec-506aa1f5db4e"/>
    <ds:schemaRef ds:uri="81cdc738-3520-42f8-bc3d-48d7a6da35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04B45D-CB26-4F08-8216-7B7AB63C6966}">
  <ds:schemaRefs>
    <ds:schemaRef ds:uri="7cc9f2ad-e9a2-45a1-91ec-506aa1f5db4e"/>
    <ds:schemaRef ds:uri="81cdc738-3520-42f8-bc3d-48d7a6da35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5DEC7A-5DCF-4510-A46B-41EC62AC00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kouki imaizumi</dc:creator>
  <cp:revision>1</cp:revision>
  <dcterms:created xsi:type="dcterms:W3CDTF">2023-05-15T02:01:45Z</dcterms:created>
  <dcterms:modified xsi:type="dcterms:W3CDTF">2023-05-19T01:02:43Z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0x010100E433D7FE0E058548BB0DC3C39F0868B1</vt:lpwstr>
  </property>
  <property fmtid="{D5CDD505-2E9C-101B-9397-08002B2CF9AE}" pid="3" name="MediaServiceImageTags">
    <vt:lpwstr/>
  </property>
</Properties>
</file>