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2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86733-ABBF-4632-9138-CD45C40604B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C6F06F9-71A3-48F4-98A4-99B0A9A7E508}">
      <dgm:prSet phldrT="[テキスト]"/>
      <dgm:spPr/>
      <dgm:t>
        <a:bodyPr/>
        <a:lstStyle/>
        <a:p>
          <a:r>
            <a:rPr kumimoji="1" lang="ja-JP" altLang="en-US" dirty="0"/>
            <a:t>トップページ</a:t>
          </a:r>
        </a:p>
      </dgm:t>
    </dgm:pt>
    <dgm:pt modelId="{0EB8A1B5-4ABB-4BF1-BCA0-139B633D0A10}" type="parTrans" cxnId="{0909D311-4349-4FB8-858F-1D50CB8B0F86}">
      <dgm:prSet/>
      <dgm:spPr/>
      <dgm:t>
        <a:bodyPr/>
        <a:lstStyle/>
        <a:p>
          <a:endParaRPr kumimoji="1" lang="ja-JP" altLang="en-US"/>
        </a:p>
      </dgm:t>
    </dgm:pt>
    <dgm:pt modelId="{6EDF3A60-465A-4C7B-888C-67076FA09F78}" type="sibTrans" cxnId="{0909D311-4349-4FB8-858F-1D50CB8B0F86}">
      <dgm:prSet/>
      <dgm:spPr/>
      <dgm:t>
        <a:bodyPr/>
        <a:lstStyle/>
        <a:p>
          <a:endParaRPr kumimoji="1" lang="ja-JP" altLang="en-US"/>
        </a:p>
      </dgm:t>
    </dgm:pt>
    <dgm:pt modelId="{753B163C-EF57-48CA-9EC4-9D4051C138F3}">
      <dgm:prSet phldrT="[テキスト]"/>
      <dgm:spPr/>
      <dgm:t>
        <a:bodyPr/>
        <a:lstStyle/>
        <a:p>
          <a:r>
            <a:rPr kumimoji="1" lang="ja-JP" altLang="en-US" dirty="0"/>
            <a:t>マイページ</a:t>
          </a:r>
        </a:p>
      </dgm:t>
    </dgm:pt>
    <dgm:pt modelId="{E8C5750E-43CB-4535-9FFB-DC7CCA920C19}" type="parTrans" cxnId="{55667538-F0CA-40C3-AAC6-8F7E58ECB25B}">
      <dgm:prSet/>
      <dgm:spPr/>
      <dgm:t>
        <a:bodyPr/>
        <a:lstStyle/>
        <a:p>
          <a:endParaRPr kumimoji="1" lang="ja-JP" altLang="en-US"/>
        </a:p>
      </dgm:t>
    </dgm:pt>
    <dgm:pt modelId="{F336FF58-C878-44A7-89D7-02EEFAAB9571}" type="sibTrans" cxnId="{55667538-F0CA-40C3-AAC6-8F7E58ECB25B}">
      <dgm:prSet/>
      <dgm:spPr/>
      <dgm:t>
        <a:bodyPr/>
        <a:lstStyle/>
        <a:p>
          <a:endParaRPr kumimoji="1" lang="ja-JP" altLang="en-US"/>
        </a:p>
      </dgm:t>
    </dgm:pt>
    <dgm:pt modelId="{E2D534DA-9633-4DBB-B32C-15754E51E58E}">
      <dgm:prSet phldrT="[テキスト]"/>
      <dgm:spPr/>
      <dgm:t>
        <a:bodyPr/>
        <a:lstStyle/>
        <a:p>
          <a:r>
            <a:rPr kumimoji="1" lang="ja-JP" altLang="en-US" dirty="0"/>
            <a:t>ログイン画面</a:t>
          </a:r>
        </a:p>
      </dgm:t>
    </dgm:pt>
    <dgm:pt modelId="{CF8C5C11-80B9-4E1C-AB8D-7EE71EC4F2F2}" type="parTrans" cxnId="{D64AE6DE-927E-4132-B4C7-DC73954EEA75}">
      <dgm:prSet/>
      <dgm:spPr/>
      <dgm:t>
        <a:bodyPr/>
        <a:lstStyle/>
        <a:p>
          <a:endParaRPr kumimoji="1" lang="ja-JP" altLang="en-US"/>
        </a:p>
      </dgm:t>
    </dgm:pt>
    <dgm:pt modelId="{ABCE4B24-ECEB-4DAA-A244-790D58E0841D}" type="sibTrans" cxnId="{D64AE6DE-927E-4132-B4C7-DC73954EEA75}">
      <dgm:prSet/>
      <dgm:spPr/>
      <dgm:t>
        <a:bodyPr/>
        <a:lstStyle/>
        <a:p>
          <a:endParaRPr kumimoji="1" lang="ja-JP" altLang="en-US"/>
        </a:p>
      </dgm:t>
    </dgm:pt>
    <dgm:pt modelId="{BEF70E4F-6C90-4A54-A966-CB8910E7D1AD}">
      <dgm:prSet phldrT="[テキスト]"/>
      <dgm:spPr/>
      <dgm:t>
        <a:bodyPr/>
        <a:lstStyle/>
        <a:p>
          <a:r>
            <a:rPr kumimoji="1" lang="ja-JP" altLang="en-US" dirty="0"/>
            <a:t>投稿画面</a:t>
          </a:r>
        </a:p>
      </dgm:t>
    </dgm:pt>
    <dgm:pt modelId="{96FAFBDE-08E6-43AA-9EE7-8F9A4A02B997}" type="parTrans" cxnId="{B33C91E5-2B9E-4B6F-82B6-56E6A88FD888}">
      <dgm:prSet/>
      <dgm:spPr/>
      <dgm:t>
        <a:bodyPr/>
        <a:lstStyle/>
        <a:p>
          <a:endParaRPr kumimoji="1" lang="ja-JP" altLang="en-US"/>
        </a:p>
      </dgm:t>
    </dgm:pt>
    <dgm:pt modelId="{3E5E78AC-1B9D-4951-9CF6-5ED1315AA86B}" type="sibTrans" cxnId="{B33C91E5-2B9E-4B6F-82B6-56E6A88FD888}">
      <dgm:prSet/>
      <dgm:spPr/>
      <dgm:t>
        <a:bodyPr/>
        <a:lstStyle/>
        <a:p>
          <a:endParaRPr kumimoji="1" lang="ja-JP" altLang="en-US"/>
        </a:p>
      </dgm:t>
    </dgm:pt>
    <dgm:pt modelId="{44DD04F2-FDF4-44C4-8542-195BB81B25EA}">
      <dgm:prSet phldrT="[テキスト]"/>
      <dgm:spPr/>
      <dgm:t>
        <a:bodyPr/>
        <a:lstStyle/>
        <a:p>
          <a:r>
            <a:rPr kumimoji="1" lang="ja-JP" altLang="en-US" dirty="0"/>
            <a:t>ランキング</a:t>
          </a:r>
        </a:p>
      </dgm:t>
    </dgm:pt>
    <dgm:pt modelId="{9DC6CE0D-40E7-4F58-B884-B5B3EBCA6055}" type="parTrans" cxnId="{AA31F5C2-4F2F-4014-BDEC-4032AEFB3F18}">
      <dgm:prSet/>
      <dgm:spPr/>
      <dgm:t>
        <a:bodyPr/>
        <a:lstStyle/>
        <a:p>
          <a:endParaRPr kumimoji="1" lang="ja-JP" altLang="en-US"/>
        </a:p>
      </dgm:t>
    </dgm:pt>
    <dgm:pt modelId="{A9A4C505-7348-40D1-8CA2-B5AAF91DEEA7}" type="sibTrans" cxnId="{AA31F5C2-4F2F-4014-BDEC-4032AEFB3F18}">
      <dgm:prSet/>
      <dgm:spPr/>
      <dgm:t>
        <a:bodyPr/>
        <a:lstStyle/>
        <a:p>
          <a:endParaRPr kumimoji="1" lang="ja-JP" altLang="en-US"/>
        </a:p>
      </dgm:t>
    </dgm:pt>
    <dgm:pt modelId="{10C74FA5-0A2E-49A7-B0DC-B764DE020798}">
      <dgm:prSet phldrT="[テキスト]"/>
      <dgm:spPr/>
      <dgm:t>
        <a:bodyPr/>
        <a:lstStyle/>
        <a:p>
          <a:r>
            <a:rPr kumimoji="1" lang="ja-JP" altLang="en-US" dirty="0"/>
            <a:t>筋トレ</a:t>
          </a:r>
        </a:p>
      </dgm:t>
    </dgm:pt>
    <dgm:pt modelId="{F80E9FB5-245B-4B4E-832C-EA6DE66BA8BC}" type="parTrans" cxnId="{6889AB36-98BE-43C5-993C-5FDA3656C93C}">
      <dgm:prSet/>
      <dgm:spPr/>
      <dgm:t>
        <a:bodyPr/>
        <a:lstStyle/>
        <a:p>
          <a:endParaRPr kumimoji="1" lang="ja-JP" altLang="en-US"/>
        </a:p>
      </dgm:t>
    </dgm:pt>
    <dgm:pt modelId="{263137BB-F25F-4E83-94C9-550EBDC05AB4}" type="sibTrans" cxnId="{6889AB36-98BE-43C5-993C-5FDA3656C93C}">
      <dgm:prSet/>
      <dgm:spPr/>
      <dgm:t>
        <a:bodyPr/>
        <a:lstStyle/>
        <a:p>
          <a:endParaRPr kumimoji="1" lang="ja-JP" altLang="en-US"/>
        </a:p>
      </dgm:t>
    </dgm:pt>
    <dgm:pt modelId="{FA812A13-74F7-4CE0-93F0-C43D937DB682}">
      <dgm:prSet phldrT="[テキスト]"/>
      <dgm:spPr/>
      <dgm:t>
        <a:bodyPr/>
        <a:lstStyle/>
        <a:p>
          <a:r>
            <a:rPr kumimoji="1" lang="ja-JP" altLang="en-US" dirty="0"/>
            <a:t>検索画面</a:t>
          </a:r>
        </a:p>
      </dgm:t>
    </dgm:pt>
    <dgm:pt modelId="{5E07F28A-AE4B-46B5-8ACE-1BD7C8D3B1E4}" type="parTrans" cxnId="{D43671DF-16ED-4AB2-A036-31B953FB156B}">
      <dgm:prSet/>
      <dgm:spPr/>
      <dgm:t>
        <a:bodyPr/>
        <a:lstStyle/>
        <a:p>
          <a:endParaRPr kumimoji="1" lang="ja-JP" altLang="en-US"/>
        </a:p>
      </dgm:t>
    </dgm:pt>
    <dgm:pt modelId="{3C35250F-9365-4139-97B8-3F8962D5DD37}" type="sibTrans" cxnId="{D43671DF-16ED-4AB2-A036-31B953FB156B}">
      <dgm:prSet/>
      <dgm:spPr/>
      <dgm:t>
        <a:bodyPr/>
        <a:lstStyle/>
        <a:p>
          <a:endParaRPr kumimoji="1" lang="ja-JP" altLang="en-US"/>
        </a:p>
      </dgm:t>
    </dgm:pt>
    <dgm:pt modelId="{0B81162A-04C3-4A97-B642-AEB522429BF4}">
      <dgm:prSet phldrT="[テキスト]"/>
      <dgm:spPr/>
      <dgm:t>
        <a:bodyPr/>
        <a:lstStyle/>
        <a:p>
          <a:r>
            <a:rPr kumimoji="1" lang="ja-JP" altLang="en-US" dirty="0"/>
            <a:t>タグ一覧</a:t>
          </a:r>
        </a:p>
      </dgm:t>
    </dgm:pt>
    <dgm:pt modelId="{3BACAA0F-EAA3-48CC-ADF5-7170067E6918}" type="parTrans" cxnId="{4F71B2BA-2D0D-46B1-BD8F-5FA4591C5E78}">
      <dgm:prSet/>
      <dgm:spPr/>
      <dgm:t>
        <a:bodyPr/>
        <a:lstStyle/>
        <a:p>
          <a:endParaRPr kumimoji="1" lang="ja-JP" altLang="en-US"/>
        </a:p>
      </dgm:t>
    </dgm:pt>
    <dgm:pt modelId="{AA0FB553-10D1-4ECD-93E7-A99DE5185067}" type="sibTrans" cxnId="{4F71B2BA-2D0D-46B1-BD8F-5FA4591C5E78}">
      <dgm:prSet/>
      <dgm:spPr/>
      <dgm:t>
        <a:bodyPr/>
        <a:lstStyle/>
        <a:p>
          <a:endParaRPr kumimoji="1" lang="ja-JP" altLang="en-US"/>
        </a:p>
      </dgm:t>
    </dgm:pt>
    <dgm:pt modelId="{D6B110F3-50D2-4518-9293-7F2BA384B0E4}">
      <dgm:prSet phldrT="[テキスト]"/>
      <dgm:spPr/>
      <dgm:t>
        <a:bodyPr/>
        <a:lstStyle/>
        <a:p>
          <a:r>
            <a:rPr kumimoji="1" lang="ja-JP" altLang="en-US" dirty="0"/>
            <a:t>新規登録</a:t>
          </a:r>
        </a:p>
      </dgm:t>
    </dgm:pt>
    <dgm:pt modelId="{49948421-60BA-41FC-9475-99707CE5F3B4}" type="parTrans" cxnId="{7694339C-DFCD-4F1E-9191-87A141C5184B}">
      <dgm:prSet/>
      <dgm:spPr/>
      <dgm:t>
        <a:bodyPr/>
        <a:lstStyle/>
        <a:p>
          <a:endParaRPr kumimoji="1" lang="ja-JP" altLang="en-US"/>
        </a:p>
      </dgm:t>
    </dgm:pt>
    <dgm:pt modelId="{FCAB5C6C-1D54-4E7A-A938-76DBC0C48177}" type="sibTrans" cxnId="{7694339C-DFCD-4F1E-9191-87A141C5184B}">
      <dgm:prSet/>
      <dgm:spPr/>
      <dgm:t>
        <a:bodyPr/>
        <a:lstStyle/>
        <a:p>
          <a:endParaRPr kumimoji="1" lang="ja-JP" altLang="en-US"/>
        </a:p>
      </dgm:t>
    </dgm:pt>
    <dgm:pt modelId="{8FAC09E2-4310-443B-8781-2F8E3E65FCF4}">
      <dgm:prSet phldrT="[テキスト]"/>
      <dgm:spPr/>
      <dgm:t>
        <a:bodyPr/>
        <a:lstStyle/>
        <a:p>
          <a:r>
            <a:rPr kumimoji="1" lang="ja-JP" altLang="en-US" dirty="0"/>
            <a:t>投稿完了画面</a:t>
          </a:r>
        </a:p>
      </dgm:t>
    </dgm:pt>
    <dgm:pt modelId="{D38CE29B-AC90-4821-AB32-70919D561556}" type="parTrans" cxnId="{2D177183-9290-4887-B1AD-D5E090E6BA26}">
      <dgm:prSet/>
      <dgm:spPr/>
      <dgm:t>
        <a:bodyPr/>
        <a:lstStyle/>
        <a:p>
          <a:endParaRPr kumimoji="1" lang="ja-JP" altLang="en-US"/>
        </a:p>
      </dgm:t>
    </dgm:pt>
    <dgm:pt modelId="{42778CE7-4519-433E-8AAE-4093180FF98A}" type="sibTrans" cxnId="{2D177183-9290-4887-B1AD-D5E090E6BA26}">
      <dgm:prSet/>
      <dgm:spPr/>
      <dgm:t>
        <a:bodyPr/>
        <a:lstStyle/>
        <a:p>
          <a:endParaRPr kumimoji="1" lang="ja-JP" altLang="en-US"/>
        </a:p>
      </dgm:t>
    </dgm:pt>
    <dgm:pt modelId="{84508599-1A3D-4593-B51C-F49BB8F0AD58}">
      <dgm:prSet phldrT="[テキスト]"/>
      <dgm:spPr/>
      <dgm:t>
        <a:bodyPr/>
        <a:lstStyle/>
        <a:p>
          <a:r>
            <a:rPr kumimoji="1" lang="ja-JP" altLang="en-US" dirty="0"/>
            <a:t>食材・種目・カロリー</a:t>
          </a:r>
        </a:p>
      </dgm:t>
    </dgm:pt>
    <dgm:pt modelId="{C29FE88D-C9E8-4A9B-A7DB-40CEC4D38AA4}" type="parTrans" cxnId="{81348913-ECFF-4D4B-A162-E138FBE4FF3A}">
      <dgm:prSet/>
      <dgm:spPr/>
      <dgm:t>
        <a:bodyPr/>
        <a:lstStyle/>
        <a:p>
          <a:endParaRPr kumimoji="1" lang="ja-JP" altLang="en-US"/>
        </a:p>
      </dgm:t>
    </dgm:pt>
    <dgm:pt modelId="{3AA4AD22-2F29-4FC7-8035-0FFB2394D752}" type="sibTrans" cxnId="{81348913-ECFF-4D4B-A162-E138FBE4FF3A}">
      <dgm:prSet/>
      <dgm:spPr/>
      <dgm:t>
        <a:bodyPr/>
        <a:lstStyle/>
        <a:p>
          <a:endParaRPr kumimoji="1" lang="ja-JP" altLang="en-US"/>
        </a:p>
      </dgm:t>
    </dgm:pt>
    <dgm:pt modelId="{53EAA76A-B5F3-40A6-B159-D6620968CAAB}">
      <dgm:prSet phldrT="[テキスト]"/>
      <dgm:spPr/>
      <dgm:t>
        <a:bodyPr/>
        <a:lstStyle/>
        <a:p>
          <a:r>
            <a:rPr kumimoji="1" lang="ja-JP" altLang="en-US" dirty="0"/>
            <a:t>投稿記事</a:t>
          </a:r>
        </a:p>
      </dgm:t>
    </dgm:pt>
    <dgm:pt modelId="{304306B8-19D2-4957-837D-C83D90C660FC}" type="parTrans" cxnId="{20C73BC8-13D0-41C5-84CD-DC80B8B73B4E}">
      <dgm:prSet/>
      <dgm:spPr/>
      <dgm:t>
        <a:bodyPr/>
        <a:lstStyle/>
        <a:p>
          <a:endParaRPr kumimoji="1" lang="ja-JP" altLang="en-US"/>
        </a:p>
      </dgm:t>
    </dgm:pt>
    <dgm:pt modelId="{74098170-699E-4453-AE41-777B7D50F0D0}" type="sibTrans" cxnId="{20C73BC8-13D0-41C5-84CD-DC80B8B73B4E}">
      <dgm:prSet/>
      <dgm:spPr/>
      <dgm:t>
        <a:bodyPr/>
        <a:lstStyle/>
        <a:p>
          <a:endParaRPr kumimoji="1" lang="ja-JP" altLang="en-US"/>
        </a:p>
      </dgm:t>
    </dgm:pt>
    <dgm:pt modelId="{D6636A7F-318C-41D1-9ECF-632945AFD290}">
      <dgm:prSet phldrT="[テキスト]"/>
      <dgm:spPr/>
      <dgm:t>
        <a:bodyPr/>
        <a:lstStyle/>
        <a:p>
          <a:r>
            <a:rPr kumimoji="1" lang="ja-JP" altLang="en-US" dirty="0"/>
            <a:t>記事詳細</a:t>
          </a:r>
        </a:p>
      </dgm:t>
    </dgm:pt>
    <dgm:pt modelId="{E1F26707-39B3-4572-8808-97DFB7991816}" type="parTrans" cxnId="{1D48BD6A-E729-40AA-ADF4-B3B721AB8C84}">
      <dgm:prSet/>
      <dgm:spPr/>
      <dgm:t>
        <a:bodyPr/>
        <a:lstStyle/>
        <a:p>
          <a:endParaRPr kumimoji="1" lang="ja-JP" altLang="en-US"/>
        </a:p>
      </dgm:t>
    </dgm:pt>
    <dgm:pt modelId="{573AB957-B4EF-415B-B3CC-D09D6C7C7963}" type="sibTrans" cxnId="{1D48BD6A-E729-40AA-ADF4-B3B721AB8C84}">
      <dgm:prSet/>
      <dgm:spPr/>
      <dgm:t>
        <a:bodyPr/>
        <a:lstStyle/>
        <a:p>
          <a:endParaRPr kumimoji="1" lang="ja-JP" altLang="en-US"/>
        </a:p>
      </dgm:t>
    </dgm:pt>
    <dgm:pt modelId="{2EE9D11B-C917-4350-897D-8997B8FEF306}">
      <dgm:prSet phldrT="[テキスト]"/>
      <dgm:spPr/>
      <dgm:t>
        <a:bodyPr/>
        <a:lstStyle/>
        <a:p>
          <a:r>
            <a:rPr kumimoji="1" lang="ja-JP" altLang="en-US" dirty="0"/>
            <a:t>記事ランキング</a:t>
          </a:r>
        </a:p>
      </dgm:t>
    </dgm:pt>
    <dgm:pt modelId="{DFC56D10-00F3-4070-B40C-962A023BAF82}" type="parTrans" cxnId="{805B1CB2-AAB2-4437-9D8C-6B57C5D6A3CC}">
      <dgm:prSet/>
      <dgm:spPr/>
      <dgm:t>
        <a:bodyPr/>
        <a:lstStyle/>
        <a:p>
          <a:endParaRPr kumimoji="1" lang="ja-JP" altLang="en-US"/>
        </a:p>
      </dgm:t>
    </dgm:pt>
    <dgm:pt modelId="{97A45607-CF08-4521-8728-E1717923C46B}" type="sibTrans" cxnId="{805B1CB2-AAB2-4437-9D8C-6B57C5D6A3CC}">
      <dgm:prSet/>
      <dgm:spPr/>
      <dgm:t>
        <a:bodyPr/>
        <a:lstStyle/>
        <a:p>
          <a:endParaRPr kumimoji="1" lang="ja-JP" altLang="en-US"/>
        </a:p>
      </dgm:t>
    </dgm:pt>
    <dgm:pt modelId="{CE62804A-0038-4A99-9C6B-69C13094BBB0}">
      <dgm:prSet phldrT="[テキスト]"/>
      <dgm:spPr/>
      <dgm:t>
        <a:bodyPr/>
        <a:lstStyle/>
        <a:p>
          <a:r>
            <a:rPr kumimoji="1" lang="ja-JP" altLang="en-US" dirty="0"/>
            <a:t>食材</a:t>
          </a:r>
        </a:p>
      </dgm:t>
    </dgm:pt>
    <dgm:pt modelId="{3AAD7AE7-8098-4220-8B40-F8AED200E147}" type="parTrans" cxnId="{D1A587CD-B5C4-42DD-AB29-E9CEE4504C7D}">
      <dgm:prSet/>
      <dgm:spPr/>
      <dgm:t>
        <a:bodyPr/>
        <a:lstStyle/>
        <a:p>
          <a:endParaRPr kumimoji="1" lang="ja-JP" altLang="en-US"/>
        </a:p>
      </dgm:t>
    </dgm:pt>
    <dgm:pt modelId="{E0009863-7C73-4A11-B5F7-8DD621FAEE0A}" type="sibTrans" cxnId="{D1A587CD-B5C4-42DD-AB29-E9CEE4504C7D}">
      <dgm:prSet/>
      <dgm:spPr/>
      <dgm:t>
        <a:bodyPr/>
        <a:lstStyle/>
        <a:p>
          <a:endParaRPr kumimoji="1" lang="ja-JP" altLang="en-US"/>
        </a:p>
      </dgm:t>
    </dgm:pt>
    <dgm:pt modelId="{3FA60838-6DC1-450E-9542-ABEEA306A3A7}">
      <dgm:prSet phldrT="[テキスト]"/>
      <dgm:spPr/>
      <dgm:t>
        <a:bodyPr/>
        <a:lstStyle/>
        <a:p>
          <a:r>
            <a:rPr kumimoji="1" lang="ja-JP" altLang="en-US" dirty="0"/>
            <a:t>運動</a:t>
          </a:r>
        </a:p>
      </dgm:t>
    </dgm:pt>
    <dgm:pt modelId="{A0432CB0-0F5A-4B2D-8A0F-F1F100A2A71B}" type="parTrans" cxnId="{D3AC738D-FDE3-4D96-AA9F-83DB2E834E8C}">
      <dgm:prSet/>
      <dgm:spPr/>
      <dgm:t>
        <a:bodyPr/>
        <a:lstStyle/>
        <a:p>
          <a:endParaRPr kumimoji="1" lang="ja-JP" altLang="en-US"/>
        </a:p>
      </dgm:t>
    </dgm:pt>
    <dgm:pt modelId="{B3F255ED-78FA-4AA7-BB74-A5EB4D772AB5}" type="sibTrans" cxnId="{D3AC738D-FDE3-4D96-AA9F-83DB2E834E8C}">
      <dgm:prSet/>
      <dgm:spPr/>
      <dgm:t>
        <a:bodyPr/>
        <a:lstStyle/>
        <a:p>
          <a:endParaRPr kumimoji="1" lang="ja-JP" altLang="en-US"/>
        </a:p>
      </dgm:t>
    </dgm:pt>
    <dgm:pt modelId="{7DEA1E75-87F2-447D-B534-E5208036D56A}">
      <dgm:prSet phldrT="[テキスト]"/>
      <dgm:spPr/>
      <dgm:t>
        <a:bodyPr/>
        <a:lstStyle/>
        <a:p>
          <a:r>
            <a:rPr kumimoji="1" lang="ja-JP" altLang="en-US" dirty="0"/>
            <a:t>登録完了</a:t>
          </a:r>
        </a:p>
      </dgm:t>
    </dgm:pt>
    <dgm:pt modelId="{10DF61FA-44C8-415B-8A38-39AD0D8AC22B}" type="parTrans" cxnId="{7FCB151C-DD86-41D2-B0B4-61AFDA06EA50}">
      <dgm:prSet/>
      <dgm:spPr/>
      <dgm:t>
        <a:bodyPr/>
        <a:lstStyle/>
        <a:p>
          <a:endParaRPr kumimoji="1" lang="ja-JP" altLang="en-US"/>
        </a:p>
      </dgm:t>
    </dgm:pt>
    <dgm:pt modelId="{5A1B75A8-C26B-4F12-B4BA-71810FA1D75A}" type="sibTrans" cxnId="{7FCB151C-DD86-41D2-B0B4-61AFDA06EA50}">
      <dgm:prSet/>
      <dgm:spPr/>
      <dgm:t>
        <a:bodyPr/>
        <a:lstStyle/>
        <a:p>
          <a:endParaRPr kumimoji="1" lang="ja-JP" altLang="en-US"/>
        </a:p>
      </dgm:t>
    </dgm:pt>
    <dgm:pt modelId="{BCDBFC10-46AB-4DE9-AE8B-891CDA8DB10F}">
      <dgm:prSet phldrT="[テキスト]"/>
      <dgm:spPr/>
      <dgm:t>
        <a:bodyPr/>
        <a:lstStyle/>
        <a:p>
          <a:r>
            <a:rPr kumimoji="1" lang="ja-JP" altLang="en-US" dirty="0"/>
            <a:t>プロフィール</a:t>
          </a:r>
        </a:p>
      </dgm:t>
    </dgm:pt>
    <dgm:pt modelId="{236F8D71-9BA6-4217-99D3-97438A8B5BCC}" type="parTrans" cxnId="{CEF77EFD-B4B3-44E1-B3C3-9B33232FEEA4}">
      <dgm:prSet/>
      <dgm:spPr/>
      <dgm:t>
        <a:bodyPr/>
        <a:lstStyle/>
        <a:p>
          <a:endParaRPr kumimoji="1" lang="ja-JP" altLang="en-US"/>
        </a:p>
      </dgm:t>
    </dgm:pt>
    <dgm:pt modelId="{E08B1150-D82F-490D-8D58-2293D3E56916}" type="sibTrans" cxnId="{CEF77EFD-B4B3-44E1-B3C3-9B33232FEEA4}">
      <dgm:prSet/>
      <dgm:spPr/>
      <dgm:t>
        <a:bodyPr/>
        <a:lstStyle/>
        <a:p>
          <a:endParaRPr kumimoji="1" lang="ja-JP" altLang="en-US"/>
        </a:p>
      </dgm:t>
    </dgm:pt>
    <dgm:pt modelId="{C927618E-E4C5-4EB8-B196-8B81857F41B9}">
      <dgm:prSet phldrT="[テキスト]"/>
      <dgm:spPr/>
      <dgm:t>
        <a:bodyPr/>
        <a:lstStyle/>
        <a:p>
          <a:r>
            <a:rPr kumimoji="1" lang="ja-JP" altLang="en-US" dirty="0"/>
            <a:t>ログアウト</a:t>
          </a:r>
        </a:p>
      </dgm:t>
    </dgm:pt>
    <dgm:pt modelId="{394F961C-E724-47B6-B260-776F61E7779D}" type="parTrans" cxnId="{AB5F7AFB-9E01-4F83-9123-06FAF1EECE8D}">
      <dgm:prSet/>
      <dgm:spPr/>
      <dgm:t>
        <a:bodyPr/>
        <a:lstStyle/>
        <a:p>
          <a:endParaRPr kumimoji="1" lang="ja-JP" altLang="en-US"/>
        </a:p>
      </dgm:t>
    </dgm:pt>
    <dgm:pt modelId="{D9BA044E-024C-49D0-A552-506AE948DA34}" type="sibTrans" cxnId="{AB5F7AFB-9E01-4F83-9123-06FAF1EECE8D}">
      <dgm:prSet/>
      <dgm:spPr/>
      <dgm:t>
        <a:bodyPr/>
        <a:lstStyle/>
        <a:p>
          <a:endParaRPr kumimoji="1" lang="ja-JP" altLang="en-US"/>
        </a:p>
      </dgm:t>
    </dgm:pt>
    <dgm:pt modelId="{187136B9-0D1A-486B-8631-865706A98BE4}" type="pres">
      <dgm:prSet presAssocID="{09E86733-ABBF-4632-9138-CD45C40604B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3E53E6-BEA2-463B-8367-E9C123FFEF8D}" type="pres">
      <dgm:prSet presAssocID="{FC6F06F9-71A3-48F4-98A4-99B0A9A7E508}" presName="root1" presStyleCnt="0"/>
      <dgm:spPr/>
    </dgm:pt>
    <dgm:pt modelId="{EABB99F0-C4AC-4162-8D07-6F7B0ECB250A}" type="pres">
      <dgm:prSet presAssocID="{FC6F06F9-71A3-48F4-98A4-99B0A9A7E508}" presName="LevelOneTextNode" presStyleLbl="node0" presStyleIdx="0" presStyleCnt="1">
        <dgm:presLayoutVars>
          <dgm:chPref val="3"/>
        </dgm:presLayoutVars>
      </dgm:prSet>
      <dgm:spPr/>
    </dgm:pt>
    <dgm:pt modelId="{67E3630E-F463-4D9F-8205-C12B688999F5}" type="pres">
      <dgm:prSet presAssocID="{FC6F06F9-71A3-48F4-98A4-99B0A9A7E508}" presName="level2hierChild" presStyleCnt="0"/>
      <dgm:spPr/>
    </dgm:pt>
    <dgm:pt modelId="{5B5FA48C-4AD0-4CA2-BEE7-CF6169F10446}" type="pres">
      <dgm:prSet presAssocID="{304306B8-19D2-4957-837D-C83D90C660FC}" presName="conn2-1" presStyleLbl="parChTrans1D2" presStyleIdx="0" presStyleCnt="6"/>
      <dgm:spPr/>
    </dgm:pt>
    <dgm:pt modelId="{B4797B48-8F0B-458B-BFA8-8CC18E468CCC}" type="pres">
      <dgm:prSet presAssocID="{304306B8-19D2-4957-837D-C83D90C660FC}" presName="connTx" presStyleLbl="parChTrans1D2" presStyleIdx="0" presStyleCnt="6"/>
      <dgm:spPr/>
    </dgm:pt>
    <dgm:pt modelId="{1630DFE6-DD47-4A38-8BA2-B7B9470C118A}" type="pres">
      <dgm:prSet presAssocID="{53EAA76A-B5F3-40A6-B159-D6620968CAAB}" presName="root2" presStyleCnt="0"/>
      <dgm:spPr/>
    </dgm:pt>
    <dgm:pt modelId="{89524B21-6DAB-4D8B-B0E5-2B32C11A7D3D}" type="pres">
      <dgm:prSet presAssocID="{53EAA76A-B5F3-40A6-B159-D6620968CAAB}" presName="LevelTwoTextNode" presStyleLbl="node2" presStyleIdx="0" presStyleCnt="6">
        <dgm:presLayoutVars>
          <dgm:chPref val="3"/>
        </dgm:presLayoutVars>
      </dgm:prSet>
      <dgm:spPr/>
    </dgm:pt>
    <dgm:pt modelId="{AC19744D-A151-44B4-B23D-F00C7F41FF6C}" type="pres">
      <dgm:prSet presAssocID="{53EAA76A-B5F3-40A6-B159-D6620968CAAB}" presName="level3hierChild" presStyleCnt="0"/>
      <dgm:spPr/>
    </dgm:pt>
    <dgm:pt modelId="{B8AE56E0-1F43-4EE2-A49B-E1E30F95E71C}" type="pres">
      <dgm:prSet presAssocID="{E1F26707-39B3-4572-8808-97DFB7991816}" presName="conn2-1" presStyleLbl="parChTrans1D3" presStyleIdx="0" presStyleCnt="10"/>
      <dgm:spPr/>
    </dgm:pt>
    <dgm:pt modelId="{17D6A3AF-E275-429E-A045-676D06B2227E}" type="pres">
      <dgm:prSet presAssocID="{E1F26707-39B3-4572-8808-97DFB7991816}" presName="connTx" presStyleLbl="parChTrans1D3" presStyleIdx="0" presStyleCnt="10"/>
      <dgm:spPr/>
    </dgm:pt>
    <dgm:pt modelId="{3C1E602F-0FD6-48B7-AB11-30ABF4F8797E}" type="pres">
      <dgm:prSet presAssocID="{D6636A7F-318C-41D1-9ECF-632945AFD290}" presName="root2" presStyleCnt="0"/>
      <dgm:spPr/>
    </dgm:pt>
    <dgm:pt modelId="{436A9D22-A917-4CDD-B382-4C713659566F}" type="pres">
      <dgm:prSet presAssocID="{D6636A7F-318C-41D1-9ECF-632945AFD290}" presName="LevelTwoTextNode" presStyleLbl="node3" presStyleIdx="0" presStyleCnt="10">
        <dgm:presLayoutVars>
          <dgm:chPref val="3"/>
        </dgm:presLayoutVars>
      </dgm:prSet>
      <dgm:spPr/>
    </dgm:pt>
    <dgm:pt modelId="{8F599ABF-D484-4F89-AF7C-7BF6C97943F9}" type="pres">
      <dgm:prSet presAssocID="{D6636A7F-318C-41D1-9ECF-632945AFD290}" presName="level3hierChild" presStyleCnt="0"/>
      <dgm:spPr/>
    </dgm:pt>
    <dgm:pt modelId="{B33E6943-02B4-4B38-A335-173F99D1B66E}" type="pres">
      <dgm:prSet presAssocID="{3BACAA0F-EAA3-48CC-ADF5-7170067E6918}" presName="conn2-1" presStyleLbl="parChTrans1D2" presStyleIdx="1" presStyleCnt="6"/>
      <dgm:spPr/>
    </dgm:pt>
    <dgm:pt modelId="{AEF74CEC-A056-4CE4-A217-8116CEA5D3CE}" type="pres">
      <dgm:prSet presAssocID="{3BACAA0F-EAA3-48CC-ADF5-7170067E6918}" presName="connTx" presStyleLbl="parChTrans1D2" presStyleIdx="1" presStyleCnt="6"/>
      <dgm:spPr/>
    </dgm:pt>
    <dgm:pt modelId="{C969BB49-D248-4AAF-AAFB-C8DB0191F2A6}" type="pres">
      <dgm:prSet presAssocID="{0B81162A-04C3-4A97-B642-AEB522429BF4}" presName="root2" presStyleCnt="0"/>
      <dgm:spPr/>
    </dgm:pt>
    <dgm:pt modelId="{DA2ECC67-C634-4F6C-921B-E2AC98CDA1E0}" type="pres">
      <dgm:prSet presAssocID="{0B81162A-04C3-4A97-B642-AEB522429BF4}" presName="LevelTwoTextNode" presStyleLbl="node2" presStyleIdx="1" presStyleCnt="6">
        <dgm:presLayoutVars>
          <dgm:chPref val="3"/>
        </dgm:presLayoutVars>
      </dgm:prSet>
      <dgm:spPr/>
    </dgm:pt>
    <dgm:pt modelId="{90D97EA5-4496-4797-BAC2-095129C442C1}" type="pres">
      <dgm:prSet presAssocID="{0B81162A-04C3-4A97-B642-AEB522429BF4}" presName="level3hierChild" presStyleCnt="0"/>
      <dgm:spPr/>
    </dgm:pt>
    <dgm:pt modelId="{96EF483A-E398-4B55-BD5A-D4D3674A3178}" type="pres">
      <dgm:prSet presAssocID="{E8C5750E-43CB-4535-9FFB-DC7CCA920C19}" presName="conn2-1" presStyleLbl="parChTrans1D2" presStyleIdx="2" presStyleCnt="6"/>
      <dgm:spPr/>
    </dgm:pt>
    <dgm:pt modelId="{029C2F7D-E46F-49C0-BAEA-189E8249E129}" type="pres">
      <dgm:prSet presAssocID="{E8C5750E-43CB-4535-9FFB-DC7CCA920C19}" presName="connTx" presStyleLbl="parChTrans1D2" presStyleIdx="2" presStyleCnt="6"/>
      <dgm:spPr/>
    </dgm:pt>
    <dgm:pt modelId="{491E4CB2-9E32-4190-BBA6-DCEE658D315B}" type="pres">
      <dgm:prSet presAssocID="{753B163C-EF57-48CA-9EC4-9D4051C138F3}" presName="root2" presStyleCnt="0"/>
      <dgm:spPr/>
    </dgm:pt>
    <dgm:pt modelId="{7D33D451-C787-486D-93F4-3E2824006D67}" type="pres">
      <dgm:prSet presAssocID="{753B163C-EF57-48CA-9EC4-9D4051C138F3}" presName="LevelTwoTextNode" presStyleLbl="node2" presStyleIdx="2" presStyleCnt="6">
        <dgm:presLayoutVars>
          <dgm:chPref val="3"/>
        </dgm:presLayoutVars>
      </dgm:prSet>
      <dgm:spPr/>
    </dgm:pt>
    <dgm:pt modelId="{F28C9B11-6ED8-4F78-B4E3-FF2F062893C7}" type="pres">
      <dgm:prSet presAssocID="{753B163C-EF57-48CA-9EC4-9D4051C138F3}" presName="level3hierChild" presStyleCnt="0"/>
      <dgm:spPr/>
    </dgm:pt>
    <dgm:pt modelId="{1FEC21F1-4B3F-4DAD-9C5D-4265622D7589}" type="pres">
      <dgm:prSet presAssocID="{394F961C-E724-47B6-B260-776F61E7779D}" presName="conn2-1" presStyleLbl="parChTrans1D3" presStyleIdx="1" presStyleCnt="10"/>
      <dgm:spPr/>
    </dgm:pt>
    <dgm:pt modelId="{678539AC-E490-4287-B0D8-6B3B8C7D8926}" type="pres">
      <dgm:prSet presAssocID="{394F961C-E724-47B6-B260-776F61E7779D}" presName="connTx" presStyleLbl="parChTrans1D3" presStyleIdx="1" presStyleCnt="10"/>
      <dgm:spPr/>
    </dgm:pt>
    <dgm:pt modelId="{4A3CD411-E341-4794-AB2C-79463FE9A347}" type="pres">
      <dgm:prSet presAssocID="{C927618E-E4C5-4EB8-B196-8B81857F41B9}" presName="root2" presStyleCnt="0"/>
      <dgm:spPr/>
    </dgm:pt>
    <dgm:pt modelId="{F2B8A188-3718-407D-B3FC-C96FD0776F40}" type="pres">
      <dgm:prSet presAssocID="{C927618E-E4C5-4EB8-B196-8B81857F41B9}" presName="LevelTwoTextNode" presStyleLbl="node3" presStyleIdx="1" presStyleCnt="10">
        <dgm:presLayoutVars>
          <dgm:chPref val="3"/>
        </dgm:presLayoutVars>
      </dgm:prSet>
      <dgm:spPr/>
    </dgm:pt>
    <dgm:pt modelId="{F25C9D07-4F66-453F-BAAD-1FE3B18D238A}" type="pres">
      <dgm:prSet presAssocID="{C927618E-E4C5-4EB8-B196-8B81857F41B9}" presName="level3hierChild" presStyleCnt="0"/>
      <dgm:spPr/>
    </dgm:pt>
    <dgm:pt modelId="{70CFBB8A-866E-4BF8-BA5A-17C5A644F6FA}" type="pres">
      <dgm:prSet presAssocID="{236F8D71-9BA6-4217-99D3-97438A8B5BCC}" presName="conn2-1" presStyleLbl="parChTrans1D3" presStyleIdx="2" presStyleCnt="10"/>
      <dgm:spPr/>
    </dgm:pt>
    <dgm:pt modelId="{708C464A-8BFF-4EA9-A750-6F6EF9D492AE}" type="pres">
      <dgm:prSet presAssocID="{236F8D71-9BA6-4217-99D3-97438A8B5BCC}" presName="connTx" presStyleLbl="parChTrans1D3" presStyleIdx="2" presStyleCnt="10"/>
      <dgm:spPr/>
    </dgm:pt>
    <dgm:pt modelId="{7F2A9799-1751-445F-88E6-5E0753FDD102}" type="pres">
      <dgm:prSet presAssocID="{BCDBFC10-46AB-4DE9-AE8B-891CDA8DB10F}" presName="root2" presStyleCnt="0"/>
      <dgm:spPr/>
    </dgm:pt>
    <dgm:pt modelId="{5317B01C-632D-41ED-9B4F-575F93F78D14}" type="pres">
      <dgm:prSet presAssocID="{BCDBFC10-46AB-4DE9-AE8B-891CDA8DB10F}" presName="LevelTwoTextNode" presStyleLbl="node3" presStyleIdx="2" presStyleCnt="10">
        <dgm:presLayoutVars>
          <dgm:chPref val="3"/>
        </dgm:presLayoutVars>
      </dgm:prSet>
      <dgm:spPr/>
    </dgm:pt>
    <dgm:pt modelId="{C11EBA9B-8C9E-4626-8BA5-28A35F51455F}" type="pres">
      <dgm:prSet presAssocID="{BCDBFC10-46AB-4DE9-AE8B-891CDA8DB10F}" presName="level3hierChild" presStyleCnt="0"/>
      <dgm:spPr/>
    </dgm:pt>
    <dgm:pt modelId="{FFB091AB-A198-43E4-AE0F-D8E1EDDD9E7B}" type="pres">
      <dgm:prSet presAssocID="{CF8C5C11-80B9-4E1C-AB8D-7EE71EC4F2F2}" presName="conn2-1" presStyleLbl="parChTrans1D3" presStyleIdx="3" presStyleCnt="10"/>
      <dgm:spPr/>
    </dgm:pt>
    <dgm:pt modelId="{77EE5E29-F728-4149-891F-2BCD5BCD2BF5}" type="pres">
      <dgm:prSet presAssocID="{CF8C5C11-80B9-4E1C-AB8D-7EE71EC4F2F2}" presName="connTx" presStyleLbl="parChTrans1D3" presStyleIdx="3" presStyleCnt="10"/>
      <dgm:spPr/>
    </dgm:pt>
    <dgm:pt modelId="{3DDD18E2-CF0D-483C-ABB1-A60C60D983C3}" type="pres">
      <dgm:prSet presAssocID="{E2D534DA-9633-4DBB-B32C-15754E51E58E}" presName="root2" presStyleCnt="0"/>
      <dgm:spPr/>
    </dgm:pt>
    <dgm:pt modelId="{D2FAC230-2C60-4E83-AF8E-FD8A9E51E382}" type="pres">
      <dgm:prSet presAssocID="{E2D534DA-9633-4DBB-B32C-15754E51E58E}" presName="LevelTwoTextNode" presStyleLbl="node3" presStyleIdx="3" presStyleCnt="10">
        <dgm:presLayoutVars>
          <dgm:chPref val="3"/>
        </dgm:presLayoutVars>
      </dgm:prSet>
      <dgm:spPr/>
    </dgm:pt>
    <dgm:pt modelId="{38B1F803-8AD0-48E8-BC07-607BCEF1D618}" type="pres">
      <dgm:prSet presAssocID="{E2D534DA-9633-4DBB-B32C-15754E51E58E}" presName="level3hierChild" presStyleCnt="0"/>
      <dgm:spPr/>
    </dgm:pt>
    <dgm:pt modelId="{91366EF6-BF68-402D-ADC9-51B302157398}" type="pres">
      <dgm:prSet presAssocID="{49948421-60BA-41FC-9475-99707CE5F3B4}" presName="conn2-1" presStyleLbl="parChTrans1D3" presStyleIdx="4" presStyleCnt="10"/>
      <dgm:spPr/>
    </dgm:pt>
    <dgm:pt modelId="{0995233A-EDD6-4B88-BE42-13A3AA8E3276}" type="pres">
      <dgm:prSet presAssocID="{49948421-60BA-41FC-9475-99707CE5F3B4}" presName="connTx" presStyleLbl="parChTrans1D3" presStyleIdx="4" presStyleCnt="10"/>
      <dgm:spPr/>
    </dgm:pt>
    <dgm:pt modelId="{17C6A1F5-4335-44B0-BE6C-1408EDE78DDC}" type="pres">
      <dgm:prSet presAssocID="{D6B110F3-50D2-4518-9293-7F2BA384B0E4}" presName="root2" presStyleCnt="0"/>
      <dgm:spPr/>
    </dgm:pt>
    <dgm:pt modelId="{011C0FC4-FA56-4769-AE71-41C91C033287}" type="pres">
      <dgm:prSet presAssocID="{D6B110F3-50D2-4518-9293-7F2BA384B0E4}" presName="LevelTwoTextNode" presStyleLbl="node3" presStyleIdx="4" presStyleCnt="10">
        <dgm:presLayoutVars>
          <dgm:chPref val="3"/>
        </dgm:presLayoutVars>
      </dgm:prSet>
      <dgm:spPr/>
    </dgm:pt>
    <dgm:pt modelId="{8F424563-BB65-4BB4-886B-90D85C007C24}" type="pres">
      <dgm:prSet presAssocID="{D6B110F3-50D2-4518-9293-7F2BA384B0E4}" presName="level3hierChild" presStyleCnt="0"/>
      <dgm:spPr/>
    </dgm:pt>
    <dgm:pt modelId="{6CFC26EE-92A6-42DB-AC11-4F5C6E7A79A5}" type="pres">
      <dgm:prSet presAssocID="{10DF61FA-44C8-415B-8A38-39AD0D8AC22B}" presName="conn2-1" presStyleLbl="parChTrans1D4" presStyleIdx="0" presStyleCnt="2"/>
      <dgm:spPr/>
    </dgm:pt>
    <dgm:pt modelId="{8AD7CEF2-CBDC-480D-92CE-CE8A2DEA68CB}" type="pres">
      <dgm:prSet presAssocID="{10DF61FA-44C8-415B-8A38-39AD0D8AC22B}" presName="connTx" presStyleLbl="parChTrans1D4" presStyleIdx="0" presStyleCnt="2"/>
      <dgm:spPr/>
    </dgm:pt>
    <dgm:pt modelId="{C8981547-937F-4578-8133-EE8069E55FCD}" type="pres">
      <dgm:prSet presAssocID="{7DEA1E75-87F2-447D-B534-E5208036D56A}" presName="root2" presStyleCnt="0"/>
      <dgm:spPr/>
    </dgm:pt>
    <dgm:pt modelId="{A8637265-3E6B-4DAA-A8CD-1BE5A68BBEFD}" type="pres">
      <dgm:prSet presAssocID="{7DEA1E75-87F2-447D-B534-E5208036D56A}" presName="LevelTwoTextNode" presStyleLbl="node4" presStyleIdx="0" presStyleCnt="2">
        <dgm:presLayoutVars>
          <dgm:chPref val="3"/>
        </dgm:presLayoutVars>
      </dgm:prSet>
      <dgm:spPr/>
    </dgm:pt>
    <dgm:pt modelId="{BB36FEA2-924D-477E-BC8A-B7D3E23E64FB}" type="pres">
      <dgm:prSet presAssocID="{7DEA1E75-87F2-447D-B534-E5208036D56A}" presName="level3hierChild" presStyleCnt="0"/>
      <dgm:spPr/>
    </dgm:pt>
    <dgm:pt modelId="{2DB65B5D-6F26-47A9-A104-221CE4DA8E04}" type="pres">
      <dgm:prSet presAssocID="{96FAFBDE-08E6-43AA-9EE7-8F9A4A02B997}" presName="conn2-1" presStyleLbl="parChTrans1D3" presStyleIdx="5" presStyleCnt="10"/>
      <dgm:spPr/>
    </dgm:pt>
    <dgm:pt modelId="{C3F020B0-E1BB-4D24-9012-EFA30F7EC79D}" type="pres">
      <dgm:prSet presAssocID="{96FAFBDE-08E6-43AA-9EE7-8F9A4A02B997}" presName="connTx" presStyleLbl="parChTrans1D3" presStyleIdx="5" presStyleCnt="10"/>
      <dgm:spPr/>
    </dgm:pt>
    <dgm:pt modelId="{F215E510-BAD6-4453-9009-A0D4304E10E1}" type="pres">
      <dgm:prSet presAssocID="{BEF70E4F-6C90-4A54-A966-CB8910E7D1AD}" presName="root2" presStyleCnt="0"/>
      <dgm:spPr/>
    </dgm:pt>
    <dgm:pt modelId="{D555D47B-CBD5-4A89-BD81-1C8B958A43FA}" type="pres">
      <dgm:prSet presAssocID="{BEF70E4F-6C90-4A54-A966-CB8910E7D1AD}" presName="LevelTwoTextNode" presStyleLbl="node3" presStyleIdx="5" presStyleCnt="10">
        <dgm:presLayoutVars>
          <dgm:chPref val="3"/>
        </dgm:presLayoutVars>
      </dgm:prSet>
      <dgm:spPr/>
    </dgm:pt>
    <dgm:pt modelId="{42216260-5960-4873-AE40-ACCC83706920}" type="pres">
      <dgm:prSet presAssocID="{BEF70E4F-6C90-4A54-A966-CB8910E7D1AD}" presName="level3hierChild" presStyleCnt="0"/>
      <dgm:spPr/>
    </dgm:pt>
    <dgm:pt modelId="{27ED22BB-1B07-45A4-A559-F7750CF8A5D1}" type="pres">
      <dgm:prSet presAssocID="{D38CE29B-AC90-4821-AB32-70919D561556}" presName="conn2-1" presStyleLbl="parChTrans1D4" presStyleIdx="1" presStyleCnt="2"/>
      <dgm:spPr/>
    </dgm:pt>
    <dgm:pt modelId="{7574E4DC-2299-4D49-8575-0494268971B4}" type="pres">
      <dgm:prSet presAssocID="{D38CE29B-AC90-4821-AB32-70919D561556}" presName="connTx" presStyleLbl="parChTrans1D4" presStyleIdx="1" presStyleCnt="2"/>
      <dgm:spPr/>
    </dgm:pt>
    <dgm:pt modelId="{EDE4B342-C722-4C84-ABB8-4778BB63E587}" type="pres">
      <dgm:prSet presAssocID="{8FAC09E2-4310-443B-8781-2F8E3E65FCF4}" presName="root2" presStyleCnt="0"/>
      <dgm:spPr/>
    </dgm:pt>
    <dgm:pt modelId="{8811B347-3CA0-4F8D-9ADF-82A8E4A19133}" type="pres">
      <dgm:prSet presAssocID="{8FAC09E2-4310-443B-8781-2F8E3E65FCF4}" presName="LevelTwoTextNode" presStyleLbl="node4" presStyleIdx="1" presStyleCnt="2">
        <dgm:presLayoutVars>
          <dgm:chPref val="3"/>
        </dgm:presLayoutVars>
      </dgm:prSet>
      <dgm:spPr/>
    </dgm:pt>
    <dgm:pt modelId="{6C9E9EC4-9BD0-4AE4-A100-F544AAA90712}" type="pres">
      <dgm:prSet presAssocID="{8FAC09E2-4310-443B-8781-2F8E3E65FCF4}" presName="level3hierChild" presStyleCnt="0"/>
      <dgm:spPr/>
    </dgm:pt>
    <dgm:pt modelId="{C6D9BABC-F985-47AA-875D-6C6A278B17C1}" type="pres">
      <dgm:prSet presAssocID="{9DC6CE0D-40E7-4F58-B884-B5B3EBCA6055}" presName="conn2-1" presStyleLbl="parChTrans1D2" presStyleIdx="3" presStyleCnt="6"/>
      <dgm:spPr/>
    </dgm:pt>
    <dgm:pt modelId="{3348F8FA-812F-4116-9CD6-F3D5C8B6B5EE}" type="pres">
      <dgm:prSet presAssocID="{9DC6CE0D-40E7-4F58-B884-B5B3EBCA6055}" presName="connTx" presStyleLbl="parChTrans1D2" presStyleIdx="3" presStyleCnt="6"/>
      <dgm:spPr/>
    </dgm:pt>
    <dgm:pt modelId="{1812562A-2408-409F-9209-B38CA3C734E1}" type="pres">
      <dgm:prSet presAssocID="{44DD04F2-FDF4-44C4-8542-195BB81B25EA}" presName="root2" presStyleCnt="0"/>
      <dgm:spPr/>
    </dgm:pt>
    <dgm:pt modelId="{447DC584-2A91-4F03-9DBB-EFCA8D39C53F}" type="pres">
      <dgm:prSet presAssocID="{44DD04F2-FDF4-44C4-8542-195BB81B25EA}" presName="LevelTwoTextNode" presStyleLbl="node2" presStyleIdx="3" presStyleCnt="6">
        <dgm:presLayoutVars>
          <dgm:chPref val="3"/>
        </dgm:presLayoutVars>
      </dgm:prSet>
      <dgm:spPr/>
    </dgm:pt>
    <dgm:pt modelId="{4620CE4B-8688-41A8-856E-F03002CE9CAD}" type="pres">
      <dgm:prSet presAssocID="{44DD04F2-FDF4-44C4-8542-195BB81B25EA}" presName="level3hierChild" presStyleCnt="0"/>
      <dgm:spPr/>
    </dgm:pt>
    <dgm:pt modelId="{D32E3006-F11A-493F-9664-74F09A568ADE}" type="pres">
      <dgm:prSet presAssocID="{DFC56D10-00F3-4070-B40C-962A023BAF82}" presName="conn2-1" presStyleLbl="parChTrans1D3" presStyleIdx="6" presStyleCnt="10"/>
      <dgm:spPr/>
    </dgm:pt>
    <dgm:pt modelId="{E87455D2-D3D8-415C-9FC2-059EA4FB9A51}" type="pres">
      <dgm:prSet presAssocID="{DFC56D10-00F3-4070-B40C-962A023BAF82}" presName="connTx" presStyleLbl="parChTrans1D3" presStyleIdx="6" presStyleCnt="10"/>
      <dgm:spPr/>
    </dgm:pt>
    <dgm:pt modelId="{B1D406BB-6244-41EA-8EDF-CFF09C908FE8}" type="pres">
      <dgm:prSet presAssocID="{2EE9D11B-C917-4350-897D-8997B8FEF306}" presName="root2" presStyleCnt="0"/>
      <dgm:spPr/>
    </dgm:pt>
    <dgm:pt modelId="{492E0CC5-DB24-47C3-89BF-AAB2D7E0BB53}" type="pres">
      <dgm:prSet presAssocID="{2EE9D11B-C917-4350-897D-8997B8FEF306}" presName="LevelTwoTextNode" presStyleLbl="node3" presStyleIdx="6" presStyleCnt="10">
        <dgm:presLayoutVars>
          <dgm:chPref val="3"/>
        </dgm:presLayoutVars>
      </dgm:prSet>
      <dgm:spPr/>
    </dgm:pt>
    <dgm:pt modelId="{884E9012-A5B0-4094-9C5D-56D2C98DA5BC}" type="pres">
      <dgm:prSet presAssocID="{2EE9D11B-C917-4350-897D-8997B8FEF306}" presName="level3hierChild" presStyleCnt="0"/>
      <dgm:spPr/>
    </dgm:pt>
    <dgm:pt modelId="{0269DBC0-5BBF-4DA1-89F6-EE09AE81A02A}" type="pres">
      <dgm:prSet presAssocID="{3AAD7AE7-8098-4220-8B40-F8AED200E147}" presName="conn2-1" presStyleLbl="parChTrans1D3" presStyleIdx="7" presStyleCnt="10"/>
      <dgm:spPr/>
    </dgm:pt>
    <dgm:pt modelId="{FF517301-59CB-48E9-A8F2-A57881B73B39}" type="pres">
      <dgm:prSet presAssocID="{3AAD7AE7-8098-4220-8B40-F8AED200E147}" presName="connTx" presStyleLbl="parChTrans1D3" presStyleIdx="7" presStyleCnt="10"/>
      <dgm:spPr/>
    </dgm:pt>
    <dgm:pt modelId="{DA767C46-DC42-4848-A48D-924BE909EEFD}" type="pres">
      <dgm:prSet presAssocID="{CE62804A-0038-4A99-9C6B-69C13094BBB0}" presName="root2" presStyleCnt="0"/>
      <dgm:spPr/>
    </dgm:pt>
    <dgm:pt modelId="{CFF603C7-BD42-4313-A3BD-F0E96555881B}" type="pres">
      <dgm:prSet presAssocID="{CE62804A-0038-4A99-9C6B-69C13094BBB0}" presName="LevelTwoTextNode" presStyleLbl="node3" presStyleIdx="7" presStyleCnt="10">
        <dgm:presLayoutVars>
          <dgm:chPref val="3"/>
        </dgm:presLayoutVars>
      </dgm:prSet>
      <dgm:spPr/>
    </dgm:pt>
    <dgm:pt modelId="{D88F6F80-FD70-48F8-86BF-8D07DBCC2971}" type="pres">
      <dgm:prSet presAssocID="{CE62804A-0038-4A99-9C6B-69C13094BBB0}" presName="level3hierChild" presStyleCnt="0"/>
      <dgm:spPr/>
    </dgm:pt>
    <dgm:pt modelId="{63F66676-0601-45DD-9E99-1040000B4306}" type="pres">
      <dgm:prSet presAssocID="{A0432CB0-0F5A-4B2D-8A0F-F1F100A2A71B}" presName="conn2-1" presStyleLbl="parChTrans1D3" presStyleIdx="8" presStyleCnt="10"/>
      <dgm:spPr/>
    </dgm:pt>
    <dgm:pt modelId="{E6C1A487-2B45-4052-88BA-5317FE37591F}" type="pres">
      <dgm:prSet presAssocID="{A0432CB0-0F5A-4B2D-8A0F-F1F100A2A71B}" presName="connTx" presStyleLbl="parChTrans1D3" presStyleIdx="8" presStyleCnt="10"/>
      <dgm:spPr/>
    </dgm:pt>
    <dgm:pt modelId="{8348FB25-5D9C-4C93-810D-676A24536930}" type="pres">
      <dgm:prSet presAssocID="{3FA60838-6DC1-450E-9542-ABEEA306A3A7}" presName="root2" presStyleCnt="0"/>
      <dgm:spPr/>
    </dgm:pt>
    <dgm:pt modelId="{A3C90C79-72EF-4F43-8CD4-921235325172}" type="pres">
      <dgm:prSet presAssocID="{3FA60838-6DC1-450E-9542-ABEEA306A3A7}" presName="LevelTwoTextNode" presStyleLbl="node3" presStyleIdx="8" presStyleCnt="10">
        <dgm:presLayoutVars>
          <dgm:chPref val="3"/>
        </dgm:presLayoutVars>
      </dgm:prSet>
      <dgm:spPr/>
    </dgm:pt>
    <dgm:pt modelId="{BCDE3921-9692-401D-9783-4DB3826C226F}" type="pres">
      <dgm:prSet presAssocID="{3FA60838-6DC1-450E-9542-ABEEA306A3A7}" presName="level3hierChild" presStyleCnt="0"/>
      <dgm:spPr/>
    </dgm:pt>
    <dgm:pt modelId="{751370BC-F990-401D-B1CF-AC804C8AFD7D}" type="pres">
      <dgm:prSet presAssocID="{F80E9FB5-245B-4B4E-832C-EA6DE66BA8BC}" presName="conn2-1" presStyleLbl="parChTrans1D2" presStyleIdx="4" presStyleCnt="6"/>
      <dgm:spPr/>
    </dgm:pt>
    <dgm:pt modelId="{2A9089B3-EA1F-45B6-8896-00AE1DF706AB}" type="pres">
      <dgm:prSet presAssocID="{F80E9FB5-245B-4B4E-832C-EA6DE66BA8BC}" presName="connTx" presStyleLbl="parChTrans1D2" presStyleIdx="4" presStyleCnt="6"/>
      <dgm:spPr/>
    </dgm:pt>
    <dgm:pt modelId="{88FBD1C4-6DC4-4170-9982-DAAE42CCFB9C}" type="pres">
      <dgm:prSet presAssocID="{10C74FA5-0A2E-49A7-B0DC-B764DE020798}" presName="root2" presStyleCnt="0"/>
      <dgm:spPr/>
    </dgm:pt>
    <dgm:pt modelId="{0A2A203D-85AF-4728-8F33-3502D8A76382}" type="pres">
      <dgm:prSet presAssocID="{10C74FA5-0A2E-49A7-B0DC-B764DE020798}" presName="LevelTwoTextNode" presStyleLbl="node2" presStyleIdx="4" presStyleCnt="6">
        <dgm:presLayoutVars>
          <dgm:chPref val="3"/>
        </dgm:presLayoutVars>
      </dgm:prSet>
      <dgm:spPr/>
    </dgm:pt>
    <dgm:pt modelId="{87C0C9BD-FBB3-4265-B6E3-823681B4B1B2}" type="pres">
      <dgm:prSet presAssocID="{10C74FA5-0A2E-49A7-B0DC-B764DE020798}" presName="level3hierChild" presStyleCnt="0"/>
      <dgm:spPr/>
    </dgm:pt>
    <dgm:pt modelId="{A8C77022-2B90-4DD3-819C-D689CD601317}" type="pres">
      <dgm:prSet presAssocID="{C29FE88D-C9E8-4A9B-A7DB-40CEC4D38AA4}" presName="conn2-1" presStyleLbl="parChTrans1D3" presStyleIdx="9" presStyleCnt="10"/>
      <dgm:spPr/>
    </dgm:pt>
    <dgm:pt modelId="{8EC6DA10-EED2-42BF-993A-A3E2AEB6E9B7}" type="pres">
      <dgm:prSet presAssocID="{C29FE88D-C9E8-4A9B-A7DB-40CEC4D38AA4}" presName="connTx" presStyleLbl="parChTrans1D3" presStyleIdx="9" presStyleCnt="10"/>
      <dgm:spPr/>
    </dgm:pt>
    <dgm:pt modelId="{386151BD-C71C-44AA-A906-8AAAD5BAA68A}" type="pres">
      <dgm:prSet presAssocID="{84508599-1A3D-4593-B51C-F49BB8F0AD58}" presName="root2" presStyleCnt="0"/>
      <dgm:spPr/>
    </dgm:pt>
    <dgm:pt modelId="{EC622A1A-AEB5-42E2-975D-D69ED6769D96}" type="pres">
      <dgm:prSet presAssocID="{84508599-1A3D-4593-B51C-F49BB8F0AD58}" presName="LevelTwoTextNode" presStyleLbl="node3" presStyleIdx="9" presStyleCnt="10">
        <dgm:presLayoutVars>
          <dgm:chPref val="3"/>
        </dgm:presLayoutVars>
      </dgm:prSet>
      <dgm:spPr/>
    </dgm:pt>
    <dgm:pt modelId="{3F95C262-DFD3-4771-93DB-5BBFD6DC1A15}" type="pres">
      <dgm:prSet presAssocID="{84508599-1A3D-4593-B51C-F49BB8F0AD58}" presName="level3hierChild" presStyleCnt="0"/>
      <dgm:spPr/>
    </dgm:pt>
    <dgm:pt modelId="{F8C47E08-57AD-4AB9-B6F1-D6CDD5075FF5}" type="pres">
      <dgm:prSet presAssocID="{5E07F28A-AE4B-46B5-8ACE-1BD7C8D3B1E4}" presName="conn2-1" presStyleLbl="parChTrans1D2" presStyleIdx="5" presStyleCnt="6"/>
      <dgm:spPr/>
    </dgm:pt>
    <dgm:pt modelId="{151D1481-29B4-45FF-B4F8-72DFB5A22479}" type="pres">
      <dgm:prSet presAssocID="{5E07F28A-AE4B-46B5-8ACE-1BD7C8D3B1E4}" presName="connTx" presStyleLbl="parChTrans1D2" presStyleIdx="5" presStyleCnt="6"/>
      <dgm:spPr/>
    </dgm:pt>
    <dgm:pt modelId="{F87495FC-F005-4187-8052-3F54624C0DCC}" type="pres">
      <dgm:prSet presAssocID="{FA812A13-74F7-4CE0-93F0-C43D937DB682}" presName="root2" presStyleCnt="0"/>
      <dgm:spPr/>
    </dgm:pt>
    <dgm:pt modelId="{80197443-D504-44B1-8FA0-58F0FA622668}" type="pres">
      <dgm:prSet presAssocID="{FA812A13-74F7-4CE0-93F0-C43D937DB682}" presName="LevelTwoTextNode" presStyleLbl="node2" presStyleIdx="5" presStyleCnt="6">
        <dgm:presLayoutVars>
          <dgm:chPref val="3"/>
        </dgm:presLayoutVars>
      </dgm:prSet>
      <dgm:spPr/>
    </dgm:pt>
    <dgm:pt modelId="{90FE5DB8-70E4-4B17-B7A0-11DD48076ACA}" type="pres">
      <dgm:prSet presAssocID="{FA812A13-74F7-4CE0-93F0-C43D937DB682}" presName="level3hierChild" presStyleCnt="0"/>
      <dgm:spPr/>
    </dgm:pt>
  </dgm:ptLst>
  <dgm:cxnLst>
    <dgm:cxn modelId="{22F8B001-EE2C-4CAF-A389-BBDE30D0491C}" type="presOf" srcId="{753B163C-EF57-48CA-9EC4-9D4051C138F3}" destId="{7D33D451-C787-486D-93F4-3E2824006D67}" srcOrd="0" destOrd="0" presId="urn:microsoft.com/office/officeart/2005/8/layout/hierarchy2"/>
    <dgm:cxn modelId="{AE42A905-00EE-4FF2-AFD0-CCF1CE77A6AB}" type="presOf" srcId="{394F961C-E724-47B6-B260-776F61E7779D}" destId="{678539AC-E490-4287-B0D8-6B3B8C7D8926}" srcOrd="1" destOrd="0" presId="urn:microsoft.com/office/officeart/2005/8/layout/hierarchy2"/>
    <dgm:cxn modelId="{9DD1D006-E1BE-497C-8AED-E2E1657282C3}" type="presOf" srcId="{DFC56D10-00F3-4070-B40C-962A023BAF82}" destId="{E87455D2-D3D8-415C-9FC2-059EA4FB9A51}" srcOrd="1" destOrd="0" presId="urn:microsoft.com/office/officeart/2005/8/layout/hierarchy2"/>
    <dgm:cxn modelId="{2C38D707-E66D-47AE-8B39-E33022913E93}" type="presOf" srcId="{53EAA76A-B5F3-40A6-B159-D6620968CAAB}" destId="{89524B21-6DAB-4D8B-B0E5-2B32C11A7D3D}" srcOrd="0" destOrd="0" presId="urn:microsoft.com/office/officeart/2005/8/layout/hierarchy2"/>
    <dgm:cxn modelId="{2F6F7B0C-29ED-4E82-AFF1-215DB75011D5}" type="presOf" srcId="{3AAD7AE7-8098-4220-8B40-F8AED200E147}" destId="{0269DBC0-5BBF-4DA1-89F6-EE09AE81A02A}" srcOrd="0" destOrd="0" presId="urn:microsoft.com/office/officeart/2005/8/layout/hierarchy2"/>
    <dgm:cxn modelId="{8EE1E50D-1156-4709-8866-6B5E341DB404}" type="presOf" srcId="{BEF70E4F-6C90-4A54-A966-CB8910E7D1AD}" destId="{D555D47B-CBD5-4A89-BD81-1C8B958A43FA}" srcOrd="0" destOrd="0" presId="urn:microsoft.com/office/officeart/2005/8/layout/hierarchy2"/>
    <dgm:cxn modelId="{4D86550F-0F3F-40C7-B31D-8616A405DF63}" type="presOf" srcId="{FA812A13-74F7-4CE0-93F0-C43D937DB682}" destId="{80197443-D504-44B1-8FA0-58F0FA622668}" srcOrd="0" destOrd="0" presId="urn:microsoft.com/office/officeart/2005/8/layout/hierarchy2"/>
    <dgm:cxn modelId="{299FCA0F-FB25-4947-A70B-2375A9012CB8}" type="presOf" srcId="{CF8C5C11-80B9-4E1C-AB8D-7EE71EC4F2F2}" destId="{77EE5E29-F728-4149-891F-2BCD5BCD2BF5}" srcOrd="1" destOrd="0" presId="urn:microsoft.com/office/officeart/2005/8/layout/hierarchy2"/>
    <dgm:cxn modelId="{0909D311-4349-4FB8-858F-1D50CB8B0F86}" srcId="{09E86733-ABBF-4632-9138-CD45C40604B7}" destId="{FC6F06F9-71A3-48F4-98A4-99B0A9A7E508}" srcOrd="0" destOrd="0" parTransId="{0EB8A1B5-4ABB-4BF1-BCA0-139B633D0A10}" sibTransId="{6EDF3A60-465A-4C7B-888C-67076FA09F78}"/>
    <dgm:cxn modelId="{81348913-ECFF-4D4B-A162-E138FBE4FF3A}" srcId="{10C74FA5-0A2E-49A7-B0DC-B764DE020798}" destId="{84508599-1A3D-4593-B51C-F49BB8F0AD58}" srcOrd="0" destOrd="0" parTransId="{C29FE88D-C9E8-4A9B-A7DB-40CEC4D38AA4}" sibTransId="{3AA4AD22-2F29-4FC7-8035-0FFB2394D752}"/>
    <dgm:cxn modelId="{B49DB913-E273-4654-ACFB-2ED034E35EAE}" type="presOf" srcId="{8FAC09E2-4310-443B-8781-2F8E3E65FCF4}" destId="{8811B347-3CA0-4F8D-9ADF-82A8E4A19133}" srcOrd="0" destOrd="0" presId="urn:microsoft.com/office/officeart/2005/8/layout/hierarchy2"/>
    <dgm:cxn modelId="{7FCB151C-DD86-41D2-B0B4-61AFDA06EA50}" srcId="{D6B110F3-50D2-4518-9293-7F2BA384B0E4}" destId="{7DEA1E75-87F2-447D-B534-E5208036D56A}" srcOrd="0" destOrd="0" parTransId="{10DF61FA-44C8-415B-8A38-39AD0D8AC22B}" sibTransId="{5A1B75A8-C26B-4F12-B4BA-71810FA1D75A}"/>
    <dgm:cxn modelId="{4CE8E21F-1782-47BD-9E99-C83F9214E363}" type="presOf" srcId="{10DF61FA-44C8-415B-8A38-39AD0D8AC22B}" destId="{8AD7CEF2-CBDC-480D-92CE-CE8A2DEA68CB}" srcOrd="1" destOrd="0" presId="urn:microsoft.com/office/officeart/2005/8/layout/hierarchy2"/>
    <dgm:cxn modelId="{79581221-A37C-4EF9-BA0A-C01ACF6B525A}" type="presOf" srcId="{BCDBFC10-46AB-4DE9-AE8B-891CDA8DB10F}" destId="{5317B01C-632D-41ED-9B4F-575F93F78D14}" srcOrd="0" destOrd="0" presId="urn:microsoft.com/office/officeart/2005/8/layout/hierarchy2"/>
    <dgm:cxn modelId="{236E0F23-E45C-4C0E-81CD-747217CD4E39}" type="presOf" srcId="{304306B8-19D2-4957-837D-C83D90C660FC}" destId="{5B5FA48C-4AD0-4CA2-BEE7-CF6169F10446}" srcOrd="0" destOrd="0" presId="urn:microsoft.com/office/officeart/2005/8/layout/hierarchy2"/>
    <dgm:cxn modelId="{ADCCFE23-AB23-42B7-A6E2-371AF773ACE4}" type="presOf" srcId="{5E07F28A-AE4B-46B5-8ACE-1BD7C8D3B1E4}" destId="{151D1481-29B4-45FF-B4F8-72DFB5A22479}" srcOrd="1" destOrd="0" presId="urn:microsoft.com/office/officeart/2005/8/layout/hierarchy2"/>
    <dgm:cxn modelId="{329A2727-BB30-4819-B5BD-A8EBD5992392}" type="presOf" srcId="{3BACAA0F-EAA3-48CC-ADF5-7170067E6918}" destId="{AEF74CEC-A056-4CE4-A217-8116CEA5D3CE}" srcOrd="1" destOrd="0" presId="urn:microsoft.com/office/officeart/2005/8/layout/hierarchy2"/>
    <dgm:cxn modelId="{A26D3B2A-45A2-462D-9E77-07631379AC5F}" type="presOf" srcId="{E1F26707-39B3-4572-8808-97DFB7991816}" destId="{17D6A3AF-E275-429E-A045-676D06B2227E}" srcOrd="1" destOrd="0" presId="urn:microsoft.com/office/officeart/2005/8/layout/hierarchy2"/>
    <dgm:cxn modelId="{C8C9922D-1E47-4295-A0FA-7B2273939BE7}" type="presOf" srcId="{304306B8-19D2-4957-837D-C83D90C660FC}" destId="{B4797B48-8F0B-458B-BFA8-8CC18E468CCC}" srcOrd="1" destOrd="0" presId="urn:microsoft.com/office/officeart/2005/8/layout/hierarchy2"/>
    <dgm:cxn modelId="{ADCFA42F-837E-4145-8CA3-80825A4B6256}" type="presOf" srcId="{3AAD7AE7-8098-4220-8B40-F8AED200E147}" destId="{FF517301-59CB-48E9-A8F2-A57881B73B39}" srcOrd="1" destOrd="0" presId="urn:microsoft.com/office/officeart/2005/8/layout/hierarchy2"/>
    <dgm:cxn modelId="{FC00D730-2986-4934-AA4A-EEC29787BDFA}" type="presOf" srcId="{E8C5750E-43CB-4535-9FFB-DC7CCA920C19}" destId="{029C2F7D-E46F-49C0-BAEA-189E8249E129}" srcOrd="1" destOrd="0" presId="urn:microsoft.com/office/officeart/2005/8/layout/hierarchy2"/>
    <dgm:cxn modelId="{301FE734-4960-4D18-863D-68E306B18FA0}" type="presOf" srcId="{236F8D71-9BA6-4217-99D3-97438A8B5BCC}" destId="{70CFBB8A-866E-4BF8-BA5A-17C5A644F6FA}" srcOrd="0" destOrd="0" presId="urn:microsoft.com/office/officeart/2005/8/layout/hierarchy2"/>
    <dgm:cxn modelId="{6889AB36-98BE-43C5-993C-5FDA3656C93C}" srcId="{FC6F06F9-71A3-48F4-98A4-99B0A9A7E508}" destId="{10C74FA5-0A2E-49A7-B0DC-B764DE020798}" srcOrd="4" destOrd="0" parTransId="{F80E9FB5-245B-4B4E-832C-EA6DE66BA8BC}" sibTransId="{263137BB-F25F-4E83-94C9-550EBDC05AB4}"/>
    <dgm:cxn modelId="{A2350E37-5CDA-4ADB-9851-772E6DEB9CF3}" type="presOf" srcId="{C927618E-E4C5-4EB8-B196-8B81857F41B9}" destId="{F2B8A188-3718-407D-B3FC-C96FD0776F40}" srcOrd="0" destOrd="0" presId="urn:microsoft.com/office/officeart/2005/8/layout/hierarchy2"/>
    <dgm:cxn modelId="{55667538-F0CA-40C3-AAC6-8F7E58ECB25B}" srcId="{FC6F06F9-71A3-48F4-98A4-99B0A9A7E508}" destId="{753B163C-EF57-48CA-9EC4-9D4051C138F3}" srcOrd="2" destOrd="0" parTransId="{E8C5750E-43CB-4535-9FFB-DC7CCA920C19}" sibTransId="{F336FF58-C878-44A7-89D7-02EEFAAB9571}"/>
    <dgm:cxn modelId="{89D47D3D-A8F5-4029-BE9B-06C97E1DA8C7}" type="presOf" srcId="{09E86733-ABBF-4632-9138-CD45C40604B7}" destId="{187136B9-0D1A-486B-8631-865706A98BE4}" srcOrd="0" destOrd="0" presId="urn:microsoft.com/office/officeart/2005/8/layout/hierarchy2"/>
    <dgm:cxn modelId="{31284C60-4C55-4055-A5DD-13E0677AB420}" type="presOf" srcId="{F80E9FB5-245B-4B4E-832C-EA6DE66BA8BC}" destId="{751370BC-F990-401D-B1CF-AC804C8AFD7D}" srcOrd="0" destOrd="0" presId="urn:microsoft.com/office/officeart/2005/8/layout/hierarchy2"/>
    <dgm:cxn modelId="{C00E2443-73CD-4A43-8E32-B8608B061635}" type="presOf" srcId="{E2D534DA-9633-4DBB-B32C-15754E51E58E}" destId="{D2FAC230-2C60-4E83-AF8E-FD8A9E51E382}" srcOrd="0" destOrd="0" presId="urn:microsoft.com/office/officeart/2005/8/layout/hierarchy2"/>
    <dgm:cxn modelId="{AD6C7D44-0CC2-4FAE-A673-83138B51EF60}" type="presOf" srcId="{D38CE29B-AC90-4821-AB32-70919D561556}" destId="{27ED22BB-1B07-45A4-A559-F7750CF8A5D1}" srcOrd="0" destOrd="0" presId="urn:microsoft.com/office/officeart/2005/8/layout/hierarchy2"/>
    <dgm:cxn modelId="{7C3AA346-1E7D-44B3-849E-48248F9A25F4}" type="presOf" srcId="{236F8D71-9BA6-4217-99D3-97438A8B5BCC}" destId="{708C464A-8BFF-4EA9-A750-6F6EF9D492AE}" srcOrd="1" destOrd="0" presId="urn:microsoft.com/office/officeart/2005/8/layout/hierarchy2"/>
    <dgm:cxn modelId="{1D48BD6A-E729-40AA-ADF4-B3B721AB8C84}" srcId="{53EAA76A-B5F3-40A6-B159-D6620968CAAB}" destId="{D6636A7F-318C-41D1-9ECF-632945AFD290}" srcOrd="0" destOrd="0" parTransId="{E1F26707-39B3-4572-8808-97DFB7991816}" sibTransId="{573AB957-B4EF-415B-B3CC-D09D6C7C7963}"/>
    <dgm:cxn modelId="{5FB87C6C-502B-456B-BB86-C146DC30AF9D}" type="presOf" srcId="{3BACAA0F-EAA3-48CC-ADF5-7170067E6918}" destId="{B33E6943-02B4-4B38-A335-173F99D1B66E}" srcOrd="0" destOrd="0" presId="urn:microsoft.com/office/officeart/2005/8/layout/hierarchy2"/>
    <dgm:cxn modelId="{ABD6AD76-7587-4245-8AA6-190727B9973F}" type="presOf" srcId="{C29FE88D-C9E8-4A9B-A7DB-40CEC4D38AA4}" destId="{A8C77022-2B90-4DD3-819C-D689CD601317}" srcOrd="0" destOrd="0" presId="urn:microsoft.com/office/officeart/2005/8/layout/hierarchy2"/>
    <dgm:cxn modelId="{04D25157-3CA6-48FC-AF78-4C3E951EA8C8}" type="presOf" srcId="{2EE9D11B-C917-4350-897D-8997B8FEF306}" destId="{492E0CC5-DB24-47C3-89BF-AAB2D7E0BB53}" srcOrd="0" destOrd="0" presId="urn:microsoft.com/office/officeart/2005/8/layout/hierarchy2"/>
    <dgm:cxn modelId="{2D177183-9290-4887-B1AD-D5E090E6BA26}" srcId="{BEF70E4F-6C90-4A54-A966-CB8910E7D1AD}" destId="{8FAC09E2-4310-443B-8781-2F8E3E65FCF4}" srcOrd="0" destOrd="0" parTransId="{D38CE29B-AC90-4821-AB32-70919D561556}" sibTransId="{42778CE7-4519-433E-8AAE-4093180FF98A}"/>
    <dgm:cxn modelId="{7693BB83-FC28-4A11-937B-FA1805DFC1C8}" type="presOf" srcId="{C29FE88D-C9E8-4A9B-A7DB-40CEC4D38AA4}" destId="{8EC6DA10-EED2-42BF-993A-A3E2AEB6E9B7}" srcOrd="1" destOrd="0" presId="urn:microsoft.com/office/officeart/2005/8/layout/hierarchy2"/>
    <dgm:cxn modelId="{A4C0C085-52F9-4D03-ABE3-7372571CAF61}" type="presOf" srcId="{10C74FA5-0A2E-49A7-B0DC-B764DE020798}" destId="{0A2A203D-85AF-4728-8F33-3502D8A76382}" srcOrd="0" destOrd="0" presId="urn:microsoft.com/office/officeart/2005/8/layout/hierarchy2"/>
    <dgm:cxn modelId="{D3AC738D-FDE3-4D96-AA9F-83DB2E834E8C}" srcId="{44DD04F2-FDF4-44C4-8542-195BB81B25EA}" destId="{3FA60838-6DC1-450E-9542-ABEEA306A3A7}" srcOrd="2" destOrd="0" parTransId="{A0432CB0-0F5A-4B2D-8A0F-F1F100A2A71B}" sibTransId="{B3F255ED-78FA-4AA7-BB74-A5EB4D772AB5}"/>
    <dgm:cxn modelId="{0E04638F-E9E3-4666-8B6D-ACE57C27AB97}" type="presOf" srcId="{FC6F06F9-71A3-48F4-98A4-99B0A9A7E508}" destId="{EABB99F0-C4AC-4162-8D07-6F7B0ECB250A}" srcOrd="0" destOrd="0" presId="urn:microsoft.com/office/officeart/2005/8/layout/hierarchy2"/>
    <dgm:cxn modelId="{1F045293-8C5F-4D30-9D7E-81289FA19132}" type="presOf" srcId="{7DEA1E75-87F2-447D-B534-E5208036D56A}" destId="{A8637265-3E6B-4DAA-A8CD-1BE5A68BBEFD}" srcOrd="0" destOrd="0" presId="urn:microsoft.com/office/officeart/2005/8/layout/hierarchy2"/>
    <dgm:cxn modelId="{338CCF94-246A-49D7-87E4-76A4029295F1}" type="presOf" srcId="{96FAFBDE-08E6-43AA-9EE7-8F9A4A02B997}" destId="{C3F020B0-E1BB-4D24-9012-EFA30F7EC79D}" srcOrd="1" destOrd="0" presId="urn:microsoft.com/office/officeart/2005/8/layout/hierarchy2"/>
    <dgm:cxn modelId="{7694339C-DFCD-4F1E-9191-87A141C5184B}" srcId="{753B163C-EF57-48CA-9EC4-9D4051C138F3}" destId="{D6B110F3-50D2-4518-9293-7F2BA384B0E4}" srcOrd="3" destOrd="0" parTransId="{49948421-60BA-41FC-9475-99707CE5F3B4}" sibTransId="{FCAB5C6C-1D54-4E7A-A938-76DBC0C48177}"/>
    <dgm:cxn modelId="{C7E1019F-FDDE-4F52-BC4F-9B64E07E85B9}" type="presOf" srcId="{CF8C5C11-80B9-4E1C-AB8D-7EE71EC4F2F2}" destId="{FFB091AB-A198-43E4-AE0F-D8E1EDDD9E7B}" srcOrd="0" destOrd="0" presId="urn:microsoft.com/office/officeart/2005/8/layout/hierarchy2"/>
    <dgm:cxn modelId="{3DCF09A0-C22E-42C5-9B30-3F850F38B8F3}" type="presOf" srcId="{D6636A7F-318C-41D1-9ECF-632945AFD290}" destId="{436A9D22-A917-4CDD-B382-4C713659566F}" srcOrd="0" destOrd="0" presId="urn:microsoft.com/office/officeart/2005/8/layout/hierarchy2"/>
    <dgm:cxn modelId="{E11FFBA1-003D-4A53-B115-2D8ED85DFD17}" type="presOf" srcId="{A0432CB0-0F5A-4B2D-8A0F-F1F100A2A71B}" destId="{E6C1A487-2B45-4052-88BA-5317FE37591F}" srcOrd="1" destOrd="0" presId="urn:microsoft.com/office/officeart/2005/8/layout/hierarchy2"/>
    <dgm:cxn modelId="{81BC19A3-8D1B-429C-AEFC-2959CE4A861D}" type="presOf" srcId="{0B81162A-04C3-4A97-B642-AEB522429BF4}" destId="{DA2ECC67-C634-4F6C-921B-E2AC98CDA1E0}" srcOrd="0" destOrd="0" presId="urn:microsoft.com/office/officeart/2005/8/layout/hierarchy2"/>
    <dgm:cxn modelId="{24AC9AAE-AC3B-4C20-892C-8CC6E0F5A075}" type="presOf" srcId="{44DD04F2-FDF4-44C4-8542-195BB81B25EA}" destId="{447DC584-2A91-4F03-9DBB-EFCA8D39C53F}" srcOrd="0" destOrd="0" presId="urn:microsoft.com/office/officeart/2005/8/layout/hierarchy2"/>
    <dgm:cxn modelId="{805B1CB2-AAB2-4437-9D8C-6B57C5D6A3CC}" srcId="{44DD04F2-FDF4-44C4-8542-195BB81B25EA}" destId="{2EE9D11B-C917-4350-897D-8997B8FEF306}" srcOrd="0" destOrd="0" parTransId="{DFC56D10-00F3-4070-B40C-962A023BAF82}" sibTransId="{97A45607-CF08-4521-8728-E1717923C46B}"/>
    <dgm:cxn modelId="{FF9617B3-B51A-4375-A539-5E69817057B3}" type="presOf" srcId="{10DF61FA-44C8-415B-8A38-39AD0D8AC22B}" destId="{6CFC26EE-92A6-42DB-AC11-4F5C6E7A79A5}" srcOrd="0" destOrd="0" presId="urn:microsoft.com/office/officeart/2005/8/layout/hierarchy2"/>
    <dgm:cxn modelId="{083573BA-FF8C-4598-ABC4-BD65F011E17C}" type="presOf" srcId="{CE62804A-0038-4A99-9C6B-69C13094BBB0}" destId="{CFF603C7-BD42-4313-A3BD-F0E96555881B}" srcOrd="0" destOrd="0" presId="urn:microsoft.com/office/officeart/2005/8/layout/hierarchy2"/>
    <dgm:cxn modelId="{4F71B2BA-2D0D-46B1-BD8F-5FA4591C5E78}" srcId="{FC6F06F9-71A3-48F4-98A4-99B0A9A7E508}" destId="{0B81162A-04C3-4A97-B642-AEB522429BF4}" srcOrd="1" destOrd="0" parTransId="{3BACAA0F-EAA3-48CC-ADF5-7170067E6918}" sibTransId="{AA0FB553-10D1-4ECD-93E7-A99DE5185067}"/>
    <dgm:cxn modelId="{AA31F5C2-4F2F-4014-BDEC-4032AEFB3F18}" srcId="{FC6F06F9-71A3-48F4-98A4-99B0A9A7E508}" destId="{44DD04F2-FDF4-44C4-8542-195BB81B25EA}" srcOrd="3" destOrd="0" parTransId="{9DC6CE0D-40E7-4F58-B884-B5B3EBCA6055}" sibTransId="{A9A4C505-7348-40D1-8CA2-B5AAF91DEEA7}"/>
    <dgm:cxn modelId="{A71291C3-D596-4AFC-91D0-B6EA45271635}" type="presOf" srcId="{3FA60838-6DC1-450E-9542-ABEEA306A3A7}" destId="{A3C90C79-72EF-4F43-8CD4-921235325172}" srcOrd="0" destOrd="0" presId="urn:microsoft.com/office/officeart/2005/8/layout/hierarchy2"/>
    <dgm:cxn modelId="{CF6FE2C3-19CB-4D13-B24D-4D1BCC95C3B0}" type="presOf" srcId="{D38CE29B-AC90-4821-AB32-70919D561556}" destId="{7574E4DC-2299-4D49-8575-0494268971B4}" srcOrd="1" destOrd="0" presId="urn:microsoft.com/office/officeart/2005/8/layout/hierarchy2"/>
    <dgm:cxn modelId="{D0B50EC6-5ECB-4304-9FEC-47BCA90EE26A}" type="presOf" srcId="{96FAFBDE-08E6-43AA-9EE7-8F9A4A02B997}" destId="{2DB65B5D-6F26-47A9-A104-221CE4DA8E04}" srcOrd="0" destOrd="0" presId="urn:microsoft.com/office/officeart/2005/8/layout/hierarchy2"/>
    <dgm:cxn modelId="{20C73BC8-13D0-41C5-84CD-DC80B8B73B4E}" srcId="{FC6F06F9-71A3-48F4-98A4-99B0A9A7E508}" destId="{53EAA76A-B5F3-40A6-B159-D6620968CAAB}" srcOrd="0" destOrd="0" parTransId="{304306B8-19D2-4957-837D-C83D90C660FC}" sibTransId="{74098170-699E-4453-AE41-777B7D50F0D0}"/>
    <dgm:cxn modelId="{A5C201CD-F6BD-4631-9964-98DAEE1DA21A}" type="presOf" srcId="{DFC56D10-00F3-4070-B40C-962A023BAF82}" destId="{D32E3006-F11A-493F-9664-74F09A568ADE}" srcOrd="0" destOrd="0" presId="urn:microsoft.com/office/officeart/2005/8/layout/hierarchy2"/>
    <dgm:cxn modelId="{D1A587CD-B5C4-42DD-AB29-E9CEE4504C7D}" srcId="{44DD04F2-FDF4-44C4-8542-195BB81B25EA}" destId="{CE62804A-0038-4A99-9C6B-69C13094BBB0}" srcOrd="1" destOrd="0" parTransId="{3AAD7AE7-8098-4220-8B40-F8AED200E147}" sibTransId="{E0009863-7C73-4A11-B5F7-8DD621FAEE0A}"/>
    <dgm:cxn modelId="{271430D2-48D8-4064-BB3A-0BC4CF5D8EF2}" type="presOf" srcId="{9DC6CE0D-40E7-4F58-B884-B5B3EBCA6055}" destId="{C6D9BABC-F985-47AA-875D-6C6A278B17C1}" srcOrd="0" destOrd="0" presId="urn:microsoft.com/office/officeart/2005/8/layout/hierarchy2"/>
    <dgm:cxn modelId="{F72E66D4-303C-401F-BDDB-C038C71B885E}" type="presOf" srcId="{F80E9FB5-245B-4B4E-832C-EA6DE66BA8BC}" destId="{2A9089B3-EA1F-45B6-8896-00AE1DF706AB}" srcOrd="1" destOrd="0" presId="urn:microsoft.com/office/officeart/2005/8/layout/hierarchy2"/>
    <dgm:cxn modelId="{D17A0AD5-FDAA-43D2-BF00-F462B62EEC75}" type="presOf" srcId="{49948421-60BA-41FC-9475-99707CE5F3B4}" destId="{0995233A-EDD6-4B88-BE42-13A3AA8E3276}" srcOrd="1" destOrd="0" presId="urn:microsoft.com/office/officeart/2005/8/layout/hierarchy2"/>
    <dgm:cxn modelId="{B48657D5-42EF-4E9C-BED7-8B2600210EFD}" type="presOf" srcId="{49948421-60BA-41FC-9475-99707CE5F3B4}" destId="{91366EF6-BF68-402D-ADC9-51B302157398}" srcOrd="0" destOrd="0" presId="urn:microsoft.com/office/officeart/2005/8/layout/hierarchy2"/>
    <dgm:cxn modelId="{356FD1DD-7F3F-4ED5-8C51-2E42FAD3547B}" type="presOf" srcId="{5E07F28A-AE4B-46B5-8ACE-1BD7C8D3B1E4}" destId="{F8C47E08-57AD-4AB9-B6F1-D6CDD5075FF5}" srcOrd="0" destOrd="0" presId="urn:microsoft.com/office/officeart/2005/8/layout/hierarchy2"/>
    <dgm:cxn modelId="{D64AE6DE-927E-4132-B4C7-DC73954EEA75}" srcId="{753B163C-EF57-48CA-9EC4-9D4051C138F3}" destId="{E2D534DA-9633-4DBB-B32C-15754E51E58E}" srcOrd="2" destOrd="0" parTransId="{CF8C5C11-80B9-4E1C-AB8D-7EE71EC4F2F2}" sibTransId="{ABCE4B24-ECEB-4DAA-A244-790D58E0841D}"/>
    <dgm:cxn modelId="{D43671DF-16ED-4AB2-A036-31B953FB156B}" srcId="{FC6F06F9-71A3-48F4-98A4-99B0A9A7E508}" destId="{FA812A13-74F7-4CE0-93F0-C43D937DB682}" srcOrd="5" destOrd="0" parTransId="{5E07F28A-AE4B-46B5-8ACE-1BD7C8D3B1E4}" sibTransId="{3C35250F-9365-4139-97B8-3F8962D5DD37}"/>
    <dgm:cxn modelId="{B33C91E5-2B9E-4B6F-82B6-56E6A88FD888}" srcId="{753B163C-EF57-48CA-9EC4-9D4051C138F3}" destId="{BEF70E4F-6C90-4A54-A966-CB8910E7D1AD}" srcOrd="4" destOrd="0" parTransId="{96FAFBDE-08E6-43AA-9EE7-8F9A4A02B997}" sibTransId="{3E5E78AC-1B9D-4951-9CF6-5ED1315AA86B}"/>
    <dgm:cxn modelId="{99EFBCE5-65F4-4C21-B6A5-92797E7ACE22}" type="presOf" srcId="{E8C5750E-43CB-4535-9FFB-DC7CCA920C19}" destId="{96EF483A-E398-4B55-BD5A-D4D3674A3178}" srcOrd="0" destOrd="0" presId="urn:microsoft.com/office/officeart/2005/8/layout/hierarchy2"/>
    <dgm:cxn modelId="{EF006AEE-A630-4412-9162-E6FF919BFCB2}" type="presOf" srcId="{9DC6CE0D-40E7-4F58-B884-B5B3EBCA6055}" destId="{3348F8FA-812F-4116-9CD6-F3D5C8B6B5EE}" srcOrd="1" destOrd="0" presId="urn:microsoft.com/office/officeart/2005/8/layout/hierarchy2"/>
    <dgm:cxn modelId="{4EC3F3F1-2F91-48B9-95D9-1BF9E555B653}" type="presOf" srcId="{E1F26707-39B3-4572-8808-97DFB7991816}" destId="{B8AE56E0-1F43-4EE2-A49B-E1E30F95E71C}" srcOrd="0" destOrd="0" presId="urn:microsoft.com/office/officeart/2005/8/layout/hierarchy2"/>
    <dgm:cxn modelId="{11F2B7F2-7D48-4D92-8AD0-5F06E0539AAC}" type="presOf" srcId="{D6B110F3-50D2-4518-9293-7F2BA384B0E4}" destId="{011C0FC4-FA56-4769-AE71-41C91C033287}" srcOrd="0" destOrd="0" presId="urn:microsoft.com/office/officeart/2005/8/layout/hierarchy2"/>
    <dgm:cxn modelId="{526C8DF3-E671-4FA1-88F9-90C68CEC04A1}" type="presOf" srcId="{84508599-1A3D-4593-B51C-F49BB8F0AD58}" destId="{EC622A1A-AEB5-42E2-975D-D69ED6769D96}" srcOrd="0" destOrd="0" presId="urn:microsoft.com/office/officeart/2005/8/layout/hierarchy2"/>
    <dgm:cxn modelId="{3CB9F6F9-3B19-4571-9C6A-2EFF7AF7F972}" type="presOf" srcId="{394F961C-E724-47B6-B260-776F61E7779D}" destId="{1FEC21F1-4B3F-4DAD-9C5D-4265622D7589}" srcOrd="0" destOrd="0" presId="urn:microsoft.com/office/officeart/2005/8/layout/hierarchy2"/>
    <dgm:cxn modelId="{AB5F7AFB-9E01-4F83-9123-06FAF1EECE8D}" srcId="{753B163C-EF57-48CA-9EC4-9D4051C138F3}" destId="{C927618E-E4C5-4EB8-B196-8B81857F41B9}" srcOrd="0" destOrd="0" parTransId="{394F961C-E724-47B6-B260-776F61E7779D}" sibTransId="{D9BA044E-024C-49D0-A552-506AE948DA34}"/>
    <dgm:cxn modelId="{BDE5F6FB-8222-43BA-B830-B424CEDB8F11}" type="presOf" srcId="{A0432CB0-0F5A-4B2D-8A0F-F1F100A2A71B}" destId="{63F66676-0601-45DD-9E99-1040000B4306}" srcOrd="0" destOrd="0" presId="urn:microsoft.com/office/officeart/2005/8/layout/hierarchy2"/>
    <dgm:cxn modelId="{CEF77EFD-B4B3-44E1-B3C3-9B33232FEEA4}" srcId="{753B163C-EF57-48CA-9EC4-9D4051C138F3}" destId="{BCDBFC10-46AB-4DE9-AE8B-891CDA8DB10F}" srcOrd="1" destOrd="0" parTransId="{236F8D71-9BA6-4217-99D3-97438A8B5BCC}" sibTransId="{E08B1150-D82F-490D-8D58-2293D3E56916}"/>
    <dgm:cxn modelId="{CA9DE202-10BA-4B9E-AC85-BF2E4A1EED51}" type="presParOf" srcId="{187136B9-0D1A-486B-8631-865706A98BE4}" destId="{793E53E6-BEA2-463B-8367-E9C123FFEF8D}" srcOrd="0" destOrd="0" presId="urn:microsoft.com/office/officeart/2005/8/layout/hierarchy2"/>
    <dgm:cxn modelId="{79703BCC-EE75-42A4-8142-366BE35A58A8}" type="presParOf" srcId="{793E53E6-BEA2-463B-8367-E9C123FFEF8D}" destId="{EABB99F0-C4AC-4162-8D07-6F7B0ECB250A}" srcOrd="0" destOrd="0" presId="urn:microsoft.com/office/officeart/2005/8/layout/hierarchy2"/>
    <dgm:cxn modelId="{39BB5A92-DE02-4BDC-A009-865CA1106F96}" type="presParOf" srcId="{793E53E6-BEA2-463B-8367-E9C123FFEF8D}" destId="{67E3630E-F463-4D9F-8205-C12B688999F5}" srcOrd="1" destOrd="0" presId="urn:microsoft.com/office/officeart/2005/8/layout/hierarchy2"/>
    <dgm:cxn modelId="{DF119437-04A9-40DA-89BD-0991D5B04F13}" type="presParOf" srcId="{67E3630E-F463-4D9F-8205-C12B688999F5}" destId="{5B5FA48C-4AD0-4CA2-BEE7-CF6169F10446}" srcOrd="0" destOrd="0" presId="urn:microsoft.com/office/officeart/2005/8/layout/hierarchy2"/>
    <dgm:cxn modelId="{30B0C115-D0BE-4DF5-9FED-A5D4CC32DDCF}" type="presParOf" srcId="{5B5FA48C-4AD0-4CA2-BEE7-CF6169F10446}" destId="{B4797B48-8F0B-458B-BFA8-8CC18E468CCC}" srcOrd="0" destOrd="0" presId="urn:microsoft.com/office/officeart/2005/8/layout/hierarchy2"/>
    <dgm:cxn modelId="{C9F9217E-FCB5-470D-9849-03B8274A9F8F}" type="presParOf" srcId="{67E3630E-F463-4D9F-8205-C12B688999F5}" destId="{1630DFE6-DD47-4A38-8BA2-B7B9470C118A}" srcOrd="1" destOrd="0" presId="urn:microsoft.com/office/officeart/2005/8/layout/hierarchy2"/>
    <dgm:cxn modelId="{4C7BCDB8-332B-4D09-BF72-33098940E032}" type="presParOf" srcId="{1630DFE6-DD47-4A38-8BA2-B7B9470C118A}" destId="{89524B21-6DAB-4D8B-B0E5-2B32C11A7D3D}" srcOrd="0" destOrd="0" presId="urn:microsoft.com/office/officeart/2005/8/layout/hierarchy2"/>
    <dgm:cxn modelId="{207317F3-9DEF-422B-8E52-3402DC088BE4}" type="presParOf" srcId="{1630DFE6-DD47-4A38-8BA2-B7B9470C118A}" destId="{AC19744D-A151-44B4-B23D-F00C7F41FF6C}" srcOrd="1" destOrd="0" presId="urn:microsoft.com/office/officeart/2005/8/layout/hierarchy2"/>
    <dgm:cxn modelId="{652B0B66-FEDA-4706-8112-5650493A7AE7}" type="presParOf" srcId="{AC19744D-A151-44B4-B23D-F00C7F41FF6C}" destId="{B8AE56E0-1F43-4EE2-A49B-E1E30F95E71C}" srcOrd="0" destOrd="0" presId="urn:microsoft.com/office/officeart/2005/8/layout/hierarchy2"/>
    <dgm:cxn modelId="{D80FE816-B72F-4B65-9E11-B69577E86374}" type="presParOf" srcId="{B8AE56E0-1F43-4EE2-A49B-E1E30F95E71C}" destId="{17D6A3AF-E275-429E-A045-676D06B2227E}" srcOrd="0" destOrd="0" presId="urn:microsoft.com/office/officeart/2005/8/layout/hierarchy2"/>
    <dgm:cxn modelId="{D8423DC8-235A-44CD-B461-EB3BE7607DE1}" type="presParOf" srcId="{AC19744D-A151-44B4-B23D-F00C7F41FF6C}" destId="{3C1E602F-0FD6-48B7-AB11-30ABF4F8797E}" srcOrd="1" destOrd="0" presId="urn:microsoft.com/office/officeart/2005/8/layout/hierarchy2"/>
    <dgm:cxn modelId="{04AA41D2-6D83-4CE1-8A5E-6D3C40B1F6CF}" type="presParOf" srcId="{3C1E602F-0FD6-48B7-AB11-30ABF4F8797E}" destId="{436A9D22-A917-4CDD-B382-4C713659566F}" srcOrd="0" destOrd="0" presId="urn:microsoft.com/office/officeart/2005/8/layout/hierarchy2"/>
    <dgm:cxn modelId="{CE106BD5-EA99-4D80-AAD4-700CEAA42F7C}" type="presParOf" srcId="{3C1E602F-0FD6-48B7-AB11-30ABF4F8797E}" destId="{8F599ABF-D484-4F89-AF7C-7BF6C97943F9}" srcOrd="1" destOrd="0" presId="urn:microsoft.com/office/officeart/2005/8/layout/hierarchy2"/>
    <dgm:cxn modelId="{1FA196DB-21AE-468A-8C01-1F959E53E0F7}" type="presParOf" srcId="{67E3630E-F463-4D9F-8205-C12B688999F5}" destId="{B33E6943-02B4-4B38-A335-173F99D1B66E}" srcOrd="2" destOrd="0" presId="urn:microsoft.com/office/officeart/2005/8/layout/hierarchy2"/>
    <dgm:cxn modelId="{F5F74ACF-5489-4CC2-8BCC-9B03B7BF6477}" type="presParOf" srcId="{B33E6943-02B4-4B38-A335-173F99D1B66E}" destId="{AEF74CEC-A056-4CE4-A217-8116CEA5D3CE}" srcOrd="0" destOrd="0" presId="urn:microsoft.com/office/officeart/2005/8/layout/hierarchy2"/>
    <dgm:cxn modelId="{8B5E7008-86BD-495A-B360-62C1812EAA7C}" type="presParOf" srcId="{67E3630E-F463-4D9F-8205-C12B688999F5}" destId="{C969BB49-D248-4AAF-AAFB-C8DB0191F2A6}" srcOrd="3" destOrd="0" presId="urn:microsoft.com/office/officeart/2005/8/layout/hierarchy2"/>
    <dgm:cxn modelId="{53F7F076-E07E-43BC-870B-CE6E1C8D8AB4}" type="presParOf" srcId="{C969BB49-D248-4AAF-AAFB-C8DB0191F2A6}" destId="{DA2ECC67-C634-4F6C-921B-E2AC98CDA1E0}" srcOrd="0" destOrd="0" presId="urn:microsoft.com/office/officeart/2005/8/layout/hierarchy2"/>
    <dgm:cxn modelId="{46C84CAA-43D0-4639-92CD-330390DE4060}" type="presParOf" srcId="{C969BB49-D248-4AAF-AAFB-C8DB0191F2A6}" destId="{90D97EA5-4496-4797-BAC2-095129C442C1}" srcOrd="1" destOrd="0" presId="urn:microsoft.com/office/officeart/2005/8/layout/hierarchy2"/>
    <dgm:cxn modelId="{FC255A0A-18E1-47C5-B8BF-CDD970308FE6}" type="presParOf" srcId="{67E3630E-F463-4D9F-8205-C12B688999F5}" destId="{96EF483A-E398-4B55-BD5A-D4D3674A3178}" srcOrd="4" destOrd="0" presId="urn:microsoft.com/office/officeart/2005/8/layout/hierarchy2"/>
    <dgm:cxn modelId="{47626FDE-952B-4D54-BE72-7EAC51E26B5C}" type="presParOf" srcId="{96EF483A-E398-4B55-BD5A-D4D3674A3178}" destId="{029C2F7D-E46F-49C0-BAEA-189E8249E129}" srcOrd="0" destOrd="0" presId="urn:microsoft.com/office/officeart/2005/8/layout/hierarchy2"/>
    <dgm:cxn modelId="{9BEDAC69-624E-42A2-8D5B-077770FFC667}" type="presParOf" srcId="{67E3630E-F463-4D9F-8205-C12B688999F5}" destId="{491E4CB2-9E32-4190-BBA6-DCEE658D315B}" srcOrd="5" destOrd="0" presId="urn:microsoft.com/office/officeart/2005/8/layout/hierarchy2"/>
    <dgm:cxn modelId="{BD92974B-B90A-4422-A38D-BB68D821C9BB}" type="presParOf" srcId="{491E4CB2-9E32-4190-BBA6-DCEE658D315B}" destId="{7D33D451-C787-486D-93F4-3E2824006D67}" srcOrd="0" destOrd="0" presId="urn:microsoft.com/office/officeart/2005/8/layout/hierarchy2"/>
    <dgm:cxn modelId="{CCAB5C97-8E48-4707-9693-B65892337889}" type="presParOf" srcId="{491E4CB2-9E32-4190-BBA6-DCEE658D315B}" destId="{F28C9B11-6ED8-4F78-B4E3-FF2F062893C7}" srcOrd="1" destOrd="0" presId="urn:microsoft.com/office/officeart/2005/8/layout/hierarchy2"/>
    <dgm:cxn modelId="{F287E057-DB59-40AD-8B00-F104D6445042}" type="presParOf" srcId="{F28C9B11-6ED8-4F78-B4E3-FF2F062893C7}" destId="{1FEC21F1-4B3F-4DAD-9C5D-4265622D7589}" srcOrd="0" destOrd="0" presId="urn:microsoft.com/office/officeart/2005/8/layout/hierarchy2"/>
    <dgm:cxn modelId="{8F6B93A6-7404-412D-AB36-20FE188887C2}" type="presParOf" srcId="{1FEC21F1-4B3F-4DAD-9C5D-4265622D7589}" destId="{678539AC-E490-4287-B0D8-6B3B8C7D8926}" srcOrd="0" destOrd="0" presId="urn:microsoft.com/office/officeart/2005/8/layout/hierarchy2"/>
    <dgm:cxn modelId="{AA297A9E-13CE-435A-8ED8-C80CEF1A2671}" type="presParOf" srcId="{F28C9B11-6ED8-4F78-B4E3-FF2F062893C7}" destId="{4A3CD411-E341-4794-AB2C-79463FE9A347}" srcOrd="1" destOrd="0" presId="urn:microsoft.com/office/officeart/2005/8/layout/hierarchy2"/>
    <dgm:cxn modelId="{A322BF62-838C-406B-AD76-BDDFBD2598B9}" type="presParOf" srcId="{4A3CD411-E341-4794-AB2C-79463FE9A347}" destId="{F2B8A188-3718-407D-B3FC-C96FD0776F40}" srcOrd="0" destOrd="0" presId="urn:microsoft.com/office/officeart/2005/8/layout/hierarchy2"/>
    <dgm:cxn modelId="{1DB06309-CE6F-493F-8775-62BB5C3B12E8}" type="presParOf" srcId="{4A3CD411-E341-4794-AB2C-79463FE9A347}" destId="{F25C9D07-4F66-453F-BAAD-1FE3B18D238A}" srcOrd="1" destOrd="0" presId="urn:microsoft.com/office/officeart/2005/8/layout/hierarchy2"/>
    <dgm:cxn modelId="{C8CF6394-0E5E-461A-9A4D-542340F4C31D}" type="presParOf" srcId="{F28C9B11-6ED8-4F78-B4E3-FF2F062893C7}" destId="{70CFBB8A-866E-4BF8-BA5A-17C5A644F6FA}" srcOrd="2" destOrd="0" presId="urn:microsoft.com/office/officeart/2005/8/layout/hierarchy2"/>
    <dgm:cxn modelId="{88EA6538-922B-48D8-A082-6F261D1F3F40}" type="presParOf" srcId="{70CFBB8A-866E-4BF8-BA5A-17C5A644F6FA}" destId="{708C464A-8BFF-4EA9-A750-6F6EF9D492AE}" srcOrd="0" destOrd="0" presId="urn:microsoft.com/office/officeart/2005/8/layout/hierarchy2"/>
    <dgm:cxn modelId="{609EE5E3-95A8-482F-B7B6-BCB6412D23E6}" type="presParOf" srcId="{F28C9B11-6ED8-4F78-B4E3-FF2F062893C7}" destId="{7F2A9799-1751-445F-88E6-5E0753FDD102}" srcOrd="3" destOrd="0" presId="urn:microsoft.com/office/officeart/2005/8/layout/hierarchy2"/>
    <dgm:cxn modelId="{7F4CF1FD-C706-4F8E-BB2B-F08CEB97992F}" type="presParOf" srcId="{7F2A9799-1751-445F-88E6-5E0753FDD102}" destId="{5317B01C-632D-41ED-9B4F-575F93F78D14}" srcOrd="0" destOrd="0" presId="urn:microsoft.com/office/officeart/2005/8/layout/hierarchy2"/>
    <dgm:cxn modelId="{ED63B520-633A-495E-AB19-ED506E14FBFE}" type="presParOf" srcId="{7F2A9799-1751-445F-88E6-5E0753FDD102}" destId="{C11EBA9B-8C9E-4626-8BA5-28A35F51455F}" srcOrd="1" destOrd="0" presId="urn:microsoft.com/office/officeart/2005/8/layout/hierarchy2"/>
    <dgm:cxn modelId="{AC0150D1-6C37-4014-A45C-1379CE15B2CE}" type="presParOf" srcId="{F28C9B11-6ED8-4F78-B4E3-FF2F062893C7}" destId="{FFB091AB-A198-43E4-AE0F-D8E1EDDD9E7B}" srcOrd="4" destOrd="0" presId="urn:microsoft.com/office/officeart/2005/8/layout/hierarchy2"/>
    <dgm:cxn modelId="{05919767-0416-4420-8C28-DCD3D262250B}" type="presParOf" srcId="{FFB091AB-A198-43E4-AE0F-D8E1EDDD9E7B}" destId="{77EE5E29-F728-4149-891F-2BCD5BCD2BF5}" srcOrd="0" destOrd="0" presId="urn:microsoft.com/office/officeart/2005/8/layout/hierarchy2"/>
    <dgm:cxn modelId="{3F796C76-7E84-4B0D-B892-5C364FDD57C2}" type="presParOf" srcId="{F28C9B11-6ED8-4F78-B4E3-FF2F062893C7}" destId="{3DDD18E2-CF0D-483C-ABB1-A60C60D983C3}" srcOrd="5" destOrd="0" presId="urn:microsoft.com/office/officeart/2005/8/layout/hierarchy2"/>
    <dgm:cxn modelId="{22B78938-0325-4E39-BF6D-3FA44EADDA87}" type="presParOf" srcId="{3DDD18E2-CF0D-483C-ABB1-A60C60D983C3}" destId="{D2FAC230-2C60-4E83-AF8E-FD8A9E51E382}" srcOrd="0" destOrd="0" presId="urn:microsoft.com/office/officeart/2005/8/layout/hierarchy2"/>
    <dgm:cxn modelId="{1CDE1992-17ED-4977-AC5B-8CD4347FE000}" type="presParOf" srcId="{3DDD18E2-CF0D-483C-ABB1-A60C60D983C3}" destId="{38B1F803-8AD0-48E8-BC07-607BCEF1D618}" srcOrd="1" destOrd="0" presId="urn:microsoft.com/office/officeart/2005/8/layout/hierarchy2"/>
    <dgm:cxn modelId="{855DABC1-FEC7-4912-80AE-A84A8C7C3238}" type="presParOf" srcId="{F28C9B11-6ED8-4F78-B4E3-FF2F062893C7}" destId="{91366EF6-BF68-402D-ADC9-51B302157398}" srcOrd="6" destOrd="0" presId="urn:microsoft.com/office/officeart/2005/8/layout/hierarchy2"/>
    <dgm:cxn modelId="{F7C01C9C-26BD-434F-8F63-878084E22595}" type="presParOf" srcId="{91366EF6-BF68-402D-ADC9-51B302157398}" destId="{0995233A-EDD6-4B88-BE42-13A3AA8E3276}" srcOrd="0" destOrd="0" presId="urn:microsoft.com/office/officeart/2005/8/layout/hierarchy2"/>
    <dgm:cxn modelId="{2271248F-7260-4547-A468-B43C936FBB6F}" type="presParOf" srcId="{F28C9B11-6ED8-4F78-B4E3-FF2F062893C7}" destId="{17C6A1F5-4335-44B0-BE6C-1408EDE78DDC}" srcOrd="7" destOrd="0" presId="urn:microsoft.com/office/officeart/2005/8/layout/hierarchy2"/>
    <dgm:cxn modelId="{4A587915-1847-49E1-8768-F38C8C061149}" type="presParOf" srcId="{17C6A1F5-4335-44B0-BE6C-1408EDE78DDC}" destId="{011C0FC4-FA56-4769-AE71-41C91C033287}" srcOrd="0" destOrd="0" presId="urn:microsoft.com/office/officeart/2005/8/layout/hierarchy2"/>
    <dgm:cxn modelId="{ACF5BC9B-1693-4B45-9B01-9076D3D66CA6}" type="presParOf" srcId="{17C6A1F5-4335-44B0-BE6C-1408EDE78DDC}" destId="{8F424563-BB65-4BB4-886B-90D85C007C24}" srcOrd="1" destOrd="0" presId="urn:microsoft.com/office/officeart/2005/8/layout/hierarchy2"/>
    <dgm:cxn modelId="{BB52DE56-B90D-4C96-AB4F-6F9FEA3E84EE}" type="presParOf" srcId="{8F424563-BB65-4BB4-886B-90D85C007C24}" destId="{6CFC26EE-92A6-42DB-AC11-4F5C6E7A79A5}" srcOrd="0" destOrd="0" presId="urn:microsoft.com/office/officeart/2005/8/layout/hierarchy2"/>
    <dgm:cxn modelId="{BFE386DB-E23C-42EB-AD80-F9BA0D3EFF01}" type="presParOf" srcId="{6CFC26EE-92A6-42DB-AC11-4F5C6E7A79A5}" destId="{8AD7CEF2-CBDC-480D-92CE-CE8A2DEA68CB}" srcOrd="0" destOrd="0" presId="urn:microsoft.com/office/officeart/2005/8/layout/hierarchy2"/>
    <dgm:cxn modelId="{B3AC7735-6B11-4F20-82E1-351080C809FB}" type="presParOf" srcId="{8F424563-BB65-4BB4-886B-90D85C007C24}" destId="{C8981547-937F-4578-8133-EE8069E55FCD}" srcOrd="1" destOrd="0" presId="urn:microsoft.com/office/officeart/2005/8/layout/hierarchy2"/>
    <dgm:cxn modelId="{4105703F-DEF4-423A-A8E1-E4427965D196}" type="presParOf" srcId="{C8981547-937F-4578-8133-EE8069E55FCD}" destId="{A8637265-3E6B-4DAA-A8CD-1BE5A68BBEFD}" srcOrd="0" destOrd="0" presId="urn:microsoft.com/office/officeart/2005/8/layout/hierarchy2"/>
    <dgm:cxn modelId="{D204914A-0DF1-498A-A9F7-1CA8C8650178}" type="presParOf" srcId="{C8981547-937F-4578-8133-EE8069E55FCD}" destId="{BB36FEA2-924D-477E-BC8A-B7D3E23E64FB}" srcOrd="1" destOrd="0" presId="urn:microsoft.com/office/officeart/2005/8/layout/hierarchy2"/>
    <dgm:cxn modelId="{2C1CA1C2-8937-4F46-9C26-74CEF84C9588}" type="presParOf" srcId="{F28C9B11-6ED8-4F78-B4E3-FF2F062893C7}" destId="{2DB65B5D-6F26-47A9-A104-221CE4DA8E04}" srcOrd="8" destOrd="0" presId="urn:microsoft.com/office/officeart/2005/8/layout/hierarchy2"/>
    <dgm:cxn modelId="{F04F2980-4D47-4209-9494-A70011281DF1}" type="presParOf" srcId="{2DB65B5D-6F26-47A9-A104-221CE4DA8E04}" destId="{C3F020B0-E1BB-4D24-9012-EFA30F7EC79D}" srcOrd="0" destOrd="0" presId="urn:microsoft.com/office/officeart/2005/8/layout/hierarchy2"/>
    <dgm:cxn modelId="{7F7D398F-ACB4-4B28-8DC3-E9B8F57A5E00}" type="presParOf" srcId="{F28C9B11-6ED8-4F78-B4E3-FF2F062893C7}" destId="{F215E510-BAD6-4453-9009-A0D4304E10E1}" srcOrd="9" destOrd="0" presId="urn:microsoft.com/office/officeart/2005/8/layout/hierarchy2"/>
    <dgm:cxn modelId="{F345AF7E-E7E7-4D54-A6DD-207F7193C68A}" type="presParOf" srcId="{F215E510-BAD6-4453-9009-A0D4304E10E1}" destId="{D555D47B-CBD5-4A89-BD81-1C8B958A43FA}" srcOrd="0" destOrd="0" presId="urn:microsoft.com/office/officeart/2005/8/layout/hierarchy2"/>
    <dgm:cxn modelId="{7F948478-5FCA-4FD1-8BA8-F6FFF9CF7D3C}" type="presParOf" srcId="{F215E510-BAD6-4453-9009-A0D4304E10E1}" destId="{42216260-5960-4873-AE40-ACCC83706920}" srcOrd="1" destOrd="0" presId="urn:microsoft.com/office/officeart/2005/8/layout/hierarchy2"/>
    <dgm:cxn modelId="{F18ED305-79BF-4D5C-99B3-1291F4D092EB}" type="presParOf" srcId="{42216260-5960-4873-AE40-ACCC83706920}" destId="{27ED22BB-1B07-45A4-A559-F7750CF8A5D1}" srcOrd="0" destOrd="0" presId="urn:microsoft.com/office/officeart/2005/8/layout/hierarchy2"/>
    <dgm:cxn modelId="{AAA9224F-E033-4829-9706-0A15C129FAEF}" type="presParOf" srcId="{27ED22BB-1B07-45A4-A559-F7750CF8A5D1}" destId="{7574E4DC-2299-4D49-8575-0494268971B4}" srcOrd="0" destOrd="0" presId="urn:microsoft.com/office/officeart/2005/8/layout/hierarchy2"/>
    <dgm:cxn modelId="{A9C8FC7B-8481-42D1-BA92-051EBFB9F75B}" type="presParOf" srcId="{42216260-5960-4873-AE40-ACCC83706920}" destId="{EDE4B342-C722-4C84-ABB8-4778BB63E587}" srcOrd="1" destOrd="0" presId="urn:microsoft.com/office/officeart/2005/8/layout/hierarchy2"/>
    <dgm:cxn modelId="{FE3934C7-3AB0-4DAF-A291-C629665EBC51}" type="presParOf" srcId="{EDE4B342-C722-4C84-ABB8-4778BB63E587}" destId="{8811B347-3CA0-4F8D-9ADF-82A8E4A19133}" srcOrd="0" destOrd="0" presId="urn:microsoft.com/office/officeart/2005/8/layout/hierarchy2"/>
    <dgm:cxn modelId="{A0912AEE-ACA8-4201-BB0C-8767BAE72DD2}" type="presParOf" srcId="{EDE4B342-C722-4C84-ABB8-4778BB63E587}" destId="{6C9E9EC4-9BD0-4AE4-A100-F544AAA90712}" srcOrd="1" destOrd="0" presId="urn:microsoft.com/office/officeart/2005/8/layout/hierarchy2"/>
    <dgm:cxn modelId="{55FFEB35-0A17-4D19-8CC2-3A443BC9E32C}" type="presParOf" srcId="{67E3630E-F463-4D9F-8205-C12B688999F5}" destId="{C6D9BABC-F985-47AA-875D-6C6A278B17C1}" srcOrd="6" destOrd="0" presId="urn:microsoft.com/office/officeart/2005/8/layout/hierarchy2"/>
    <dgm:cxn modelId="{41BC4583-9353-4F47-A57C-1C2FCC0EED15}" type="presParOf" srcId="{C6D9BABC-F985-47AA-875D-6C6A278B17C1}" destId="{3348F8FA-812F-4116-9CD6-F3D5C8B6B5EE}" srcOrd="0" destOrd="0" presId="urn:microsoft.com/office/officeart/2005/8/layout/hierarchy2"/>
    <dgm:cxn modelId="{143AD7E7-DB3F-42E9-9AB1-C62E280FAD47}" type="presParOf" srcId="{67E3630E-F463-4D9F-8205-C12B688999F5}" destId="{1812562A-2408-409F-9209-B38CA3C734E1}" srcOrd="7" destOrd="0" presId="urn:microsoft.com/office/officeart/2005/8/layout/hierarchy2"/>
    <dgm:cxn modelId="{7742CD1D-AFD3-4A96-9206-1643EC2F52C3}" type="presParOf" srcId="{1812562A-2408-409F-9209-B38CA3C734E1}" destId="{447DC584-2A91-4F03-9DBB-EFCA8D39C53F}" srcOrd="0" destOrd="0" presId="urn:microsoft.com/office/officeart/2005/8/layout/hierarchy2"/>
    <dgm:cxn modelId="{DB375BBD-3849-46F8-8CAA-7A3A068A1DA4}" type="presParOf" srcId="{1812562A-2408-409F-9209-B38CA3C734E1}" destId="{4620CE4B-8688-41A8-856E-F03002CE9CAD}" srcOrd="1" destOrd="0" presId="urn:microsoft.com/office/officeart/2005/8/layout/hierarchy2"/>
    <dgm:cxn modelId="{50D72779-DFA4-44D7-8BAB-A02CA32D20D0}" type="presParOf" srcId="{4620CE4B-8688-41A8-856E-F03002CE9CAD}" destId="{D32E3006-F11A-493F-9664-74F09A568ADE}" srcOrd="0" destOrd="0" presId="urn:microsoft.com/office/officeart/2005/8/layout/hierarchy2"/>
    <dgm:cxn modelId="{8556FD81-8219-404C-93CA-B4ADABE7F319}" type="presParOf" srcId="{D32E3006-F11A-493F-9664-74F09A568ADE}" destId="{E87455D2-D3D8-415C-9FC2-059EA4FB9A51}" srcOrd="0" destOrd="0" presId="urn:microsoft.com/office/officeart/2005/8/layout/hierarchy2"/>
    <dgm:cxn modelId="{D10EB1BD-0B9E-4E75-B718-701BF5CD418B}" type="presParOf" srcId="{4620CE4B-8688-41A8-856E-F03002CE9CAD}" destId="{B1D406BB-6244-41EA-8EDF-CFF09C908FE8}" srcOrd="1" destOrd="0" presId="urn:microsoft.com/office/officeart/2005/8/layout/hierarchy2"/>
    <dgm:cxn modelId="{E31A2A1D-2CD9-4D37-9ABD-C62C757D88AD}" type="presParOf" srcId="{B1D406BB-6244-41EA-8EDF-CFF09C908FE8}" destId="{492E0CC5-DB24-47C3-89BF-AAB2D7E0BB53}" srcOrd="0" destOrd="0" presId="urn:microsoft.com/office/officeart/2005/8/layout/hierarchy2"/>
    <dgm:cxn modelId="{4C7C42A2-5659-4836-95B8-3D0696F89FD3}" type="presParOf" srcId="{B1D406BB-6244-41EA-8EDF-CFF09C908FE8}" destId="{884E9012-A5B0-4094-9C5D-56D2C98DA5BC}" srcOrd="1" destOrd="0" presId="urn:microsoft.com/office/officeart/2005/8/layout/hierarchy2"/>
    <dgm:cxn modelId="{1E7C01AF-7DA4-4206-82D6-1FCE55E6CD3B}" type="presParOf" srcId="{4620CE4B-8688-41A8-856E-F03002CE9CAD}" destId="{0269DBC0-5BBF-4DA1-89F6-EE09AE81A02A}" srcOrd="2" destOrd="0" presId="urn:microsoft.com/office/officeart/2005/8/layout/hierarchy2"/>
    <dgm:cxn modelId="{E89EACF6-B6E7-411D-BFE1-76884980957B}" type="presParOf" srcId="{0269DBC0-5BBF-4DA1-89F6-EE09AE81A02A}" destId="{FF517301-59CB-48E9-A8F2-A57881B73B39}" srcOrd="0" destOrd="0" presId="urn:microsoft.com/office/officeart/2005/8/layout/hierarchy2"/>
    <dgm:cxn modelId="{AE99EC96-BE21-4860-92C2-0D3AE98FCC7B}" type="presParOf" srcId="{4620CE4B-8688-41A8-856E-F03002CE9CAD}" destId="{DA767C46-DC42-4848-A48D-924BE909EEFD}" srcOrd="3" destOrd="0" presId="urn:microsoft.com/office/officeart/2005/8/layout/hierarchy2"/>
    <dgm:cxn modelId="{8E8D997F-CE22-44A0-8C74-C1E775F26819}" type="presParOf" srcId="{DA767C46-DC42-4848-A48D-924BE909EEFD}" destId="{CFF603C7-BD42-4313-A3BD-F0E96555881B}" srcOrd="0" destOrd="0" presId="urn:microsoft.com/office/officeart/2005/8/layout/hierarchy2"/>
    <dgm:cxn modelId="{5367D694-F1E2-40A1-9CB5-AD036D9B1AD5}" type="presParOf" srcId="{DA767C46-DC42-4848-A48D-924BE909EEFD}" destId="{D88F6F80-FD70-48F8-86BF-8D07DBCC2971}" srcOrd="1" destOrd="0" presId="urn:microsoft.com/office/officeart/2005/8/layout/hierarchy2"/>
    <dgm:cxn modelId="{7467B292-817D-4184-B4CF-EF6E0786B3E4}" type="presParOf" srcId="{4620CE4B-8688-41A8-856E-F03002CE9CAD}" destId="{63F66676-0601-45DD-9E99-1040000B4306}" srcOrd="4" destOrd="0" presId="urn:microsoft.com/office/officeart/2005/8/layout/hierarchy2"/>
    <dgm:cxn modelId="{88B9F8DA-F88D-4A01-8E48-ACD631CF5606}" type="presParOf" srcId="{63F66676-0601-45DD-9E99-1040000B4306}" destId="{E6C1A487-2B45-4052-88BA-5317FE37591F}" srcOrd="0" destOrd="0" presId="urn:microsoft.com/office/officeart/2005/8/layout/hierarchy2"/>
    <dgm:cxn modelId="{5E75572D-4A6F-4B2F-ACEF-3205FC303433}" type="presParOf" srcId="{4620CE4B-8688-41A8-856E-F03002CE9CAD}" destId="{8348FB25-5D9C-4C93-810D-676A24536930}" srcOrd="5" destOrd="0" presId="urn:microsoft.com/office/officeart/2005/8/layout/hierarchy2"/>
    <dgm:cxn modelId="{5A1C4314-C01D-4606-B88C-6E530DBD3C2E}" type="presParOf" srcId="{8348FB25-5D9C-4C93-810D-676A24536930}" destId="{A3C90C79-72EF-4F43-8CD4-921235325172}" srcOrd="0" destOrd="0" presId="urn:microsoft.com/office/officeart/2005/8/layout/hierarchy2"/>
    <dgm:cxn modelId="{149724D5-6772-4879-B2D1-D34C4DE8148D}" type="presParOf" srcId="{8348FB25-5D9C-4C93-810D-676A24536930}" destId="{BCDE3921-9692-401D-9783-4DB3826C226F}" srcOrd="1" destOrd="0" presId="urn:microsoft.com/office/officeart/2005/8/layout/hierarchy2"/>
    <dgm:cxn modelId="{5B169015-E852-4DF8-8B38-FD6E184CEA7A}" type="presParOf" srcId="{67E3630E-F463-4D9F-8205-C12B688999F5}" destId="{751370BC-F990-401D-B1CF-AC804C8AFD7D}" srcOrd="8" destOrd="0" presId="urn:microsoft.com/office/officeart/2005/8/layout/hierarchy2"/>
    <dgm:cxn modelId="{6BBCCA77-3EDF-4F76-9046-661D36CCD950}" type="presParOf" srcId="{751370BC-F990-401D-B1CF-AC804C8AFD7D}" destId="{2A9089B3-EA1F-45B6-8896-00AE1DF706AB}" srcOrd="0" destOrd="0" presId="urn:microsoft.com/office/officeart/2005/8/layout/hierarchy2"/>
    <dgm:cxn modelId="{42F28711-E68F-4E4F-9847-4E2D533D0846}" type="presParOf" srcId="{67E3630E-F463-4D9F-8205-C12B688999F5}" destId="{88FBD1C4-6DC4-4170-9982-DAAE42CCFB9C}" srcOrd="9" destOrd="0" presId="urn:microsoft.com/office/officeart/2005/8/layout/hierarchy2"/>
    <dgm:cxn modelId="{7DA0C2A2-8D2A-4C2A-B5E6-51F87435FEF0}" type="presParOf" srcId="{88FBD1C4-6DC4-4170-9982-DAAE42CCFB9C}" destId="{0A2A203D-85AF-4728-8F33-3502D8A76382}" srcOrd="0" destOrd="0" presId="urn:microsoft.com/office/officeart/2005/8/layout/hierarchy2"/>
    <dgm:cxn modelId="{9299DE12-5C25-40CB-867F-66EC8760FD29}" type="presParOf" srcId="{88FBD1C4-6DC4-4170-9982-DAAE42CCFB9C}" destId="{87C0C9BD-FBB3-4265-B6E3-823681B4B1B2}" srcOrd="1" destOrd="0" presId="urn:microsoft.com/office/officeart/2005/8/layout/hierarchy2"/>
    <dgm:cxn modelId="{C66D6A67-BCB0-44EF-B6A1-5A7C982148AD}" type="presParOf" srcId="{87C0C9BD-FBB3-4265-B6E3-823681B4B1B2}" destId="{A8C77022-2B90-4DD3-819C-D689CD601317}" srcOrd="0" destOrd="0" presId="urn:microsoft.com/office/officeart/2005/8/layout/hierarchy2"/>
    <dgm:cxn modelId="{6758AF5A-532B-4F0E-B3DB-C967B0D180BC}" type="presParOf" srcId="{A8C77022-2B90-4DD3-819C-D689CD601317}" destId="{8EC6DA10-EED2-42BF-993A-A3E2AEB6E9B7}" srcOrd="0" destOrd="0" presId="urn:microsoft.com/office/officeart/2005/8/layout/hierarchy2"/>
    <dgm:cxn modelId="{1B37D860-2774-4D3A-8D96-32911EEE0B4C}" type="presParOf" srcId="{87C0C9BD-FBB3-4265-B6E3-823681B4B1B2}" destId="{386151BD-C71C-44AA-A906-8AAAD5BAA68A}" srcOrd="1" destOrd="0" presId="urn:microsoft.com/office/officeart/2005/8/layout/hierarchy2"/>
    <dgm:cxn modelId="{E2F66EAD-7396-4C8E-8024-D32C98736888}" type="presParOf" srcId="{386151BD-C71C-44AA-A906-8AAAD5BAA68A}" destId="{EC622A1A-AEB5-42E2-975D-D69ED6769D96}" srcOrd="0" destOrd="0" presId="urn:microsoft.com/office/officeart/2005/8/layout/hierarchy2"/>
    <dgm:cxn modelId="{B14243C3-B9B9-45A2-B9E6-37AAB6AB20A6}" type="presParOf" srcId="{386151BD-C71C-44AA-A906-8AAAD5BAA68A}" destId="{3F95C262-DFD3-4771-93DB-5BBFD6DC1A15}" srcOrd="1" destOrd="0" presId="urn:microsoft.com/office/officeart/2005/8/layout/hierarchy2"/>
    <dgm:cxn modelId="{C9267C46-7301-4807-9E62-9F587BCEDE87}" type="presParOf" srcId="{67E3630E-F463-4D9F-8205-C12B688999F5}" destId="{F8C47E08-57AD-4AB9-B6F1-D6CDD5075FF5}" srcOrd="10" destOrd="0" presId="urn:microsoft.com/office/officeart/2005/8/layout/hierarchy2"/>
    <dgm:cxn modelId="{E0606E9F-4C48-4AB0-83FC-2C44B36CADBF}" type="presParOf" srcId="{F8C47E08-57AD-4AB9-B6F1-D6CDD5075FF5}" destId="{151D1481-29B4-45FF-B4F8-72DFB5A22479}" srcOrd="0" destOrd="0" presId="urn:microsoft.com/office/officeart/2005/8/layout/hierarchy2"/>
    <dgm:cxn modelId="{7930797E-E2C6-41B3-8320-1BCDEC38BAD3}" type="presParOf" srcId="{67E3630E-F463-4D9F-8205-C12B688999F5}" destId="{F87495FC-F005-4187-8052-3F54624C0DCC}" srcOrd="11" destOrd="0" presId="urn:microsoft.com/office/officeart/2005/8/layout/hierarchy2"/>
    <dgm:cxn modelId="{5ECA4CC6-0268-4475-B948-48C30B82E2EA}" type="presParOf" srcId="{F87495FC-F005-4187-8052-3F54624C0DCC}" destId="{80197443-D504-44B1-8FA0-58F0FA622668}" srcOrd="0" destOrd="0" presId="urn:microsoft.com/office/officeart/2005/8/layout/hierarchy2"/>
    <dgm:cxn modelId="{5F951352-5DB2-4EE1-A7F5-29914AC47EF5}" type="presParOf" srcId="{F87495FC-F005-4187-8052-3F54624C0DCC}" destId="{90FE5DB8-70E4-4B17-B7A0-11DD48076A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B99F0-C4AC-4162-8D07-6F7B0ECB250A}">
      <dsp:nvSpPr>
        <dsp:cNvPr id="0" name=""/>
        <dsp:cNvSpPr/>
      </dsp:nvSpPr>
      <dsp:spPr>
        <a:xfrm>
          <a:off x="3244639" y="3154830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トップページ</a:t>
          </a:r>
        </a:p>
      </dsp:txBody>
      <dsp:txXfrm>
        <a:off x="3260699" y="3170890"/>
        <a:ext cx="1064557" cy="516218"/>
      </dsp:txXfrm>
    </dsp:sp>
    <dsp:sp modelId="{5B5FA48C-4AD0-4CA2-BEE7-CF6169F10446}">
      <dsp:nvSpPr>
        <dsp:cNvPr id="0" name=""/>
        <dsp:cNvSpPr/>
      </dsp:nvSpPr>
      <dsp:spPr>
        <a:xfrm rot="16675244">
          <a:off x="2968993" y="1845330"/>
          <a:ext cx="318331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183317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/>
        </a:p>
      </dsp:txBody>
      <dsp:txXfrm>
        <a:off x="4481068" y="1772943"/>
        <a:ext cx="159165" cy="159165"/>
      </dsp:txXfrm>
    </dsp:sp>
    <dsp:sp modelId="{89524B21-6DAB-4D8B-B0E5-2B32C11A7D3D}">
      <dsp:nvSpPr>
        <dsp:cNvPr id="0" name=""/>
        <dsp:cNvSpPr/>
      </dsp:nvSpPr>
      <dsp:spPr>
        <a:xfrm>
          <a:off x="4779987" y="1883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投稿記事</a:t>
          </a:r>
        </a:p>
      </dsp:txBody>
      <dsp:txXfrm>
        <a:off x="4796047" y="17943"/>
        <a:ext cx="1064557" cy="516218"/>
      </dsp:txXfrm>
    </dsp:sp>
    <dsp:sp modelId="{B8AE56E0-1F43-4EE2-A49B-E1E30F95E71C}">
      <dsp:nvSpPr>
        <dsp:cNvPr id="0" name=""/>
        <dsp:cNvSpPr/>
      </dsp:nvSpPr>
      <dsp:spPr>
        <a:xfrm>
          <a:off x="5876664" y="268856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85033" y="265086"/>
        <a:ext cx="21933" cy="21933"/>
      </dsp:txXfrm>
    </dsp:sp>
    <dsp:sp modelId="{436A9D22-A917-4CDD-B382-4C713659566F}">
      <dsp:nvSpPr>
        <dsp:cNvPr id="0" name=""/>
        <dsp:cNvSpPr/>
      </dsp:nvSpPr>
      <dsp:spPr>
        <a:xfrm>
          <a:off x="6315335" y="1883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記事詳細</a:t>
          </a:r>
        </a:p>
      </dsp:txBody>
      <dsp:txXfrm>
        <a:off x="6331395" y="17943"/>
        <a:ext cx="1064557" cy="516218"/>
      </dsp:txXfrm>
    </dsp:sp>
    <dsp:sp modelId="{B33E6943-02B4-4B38-A335-173F99D1B66E}">
      <dsp:nvSpPr>
        <dsp:cNvPr id="0" name=""/>
        <dsp:cNvSpPr/>
      </dsp:nvSpPr>
      <dsp:spPr>
        <a:xfrm rot="16791948">
          <a:off x="3280542" y="2160625"/>
          <a:ext cx="256021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560218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4496646" y="2103815"/>
        <a:ext cx="128010" cy="128010"/>
      </dsp:txXfrm>
    </dsp:sp>
    <dsp:sp modelId="{DA2ECC67-C634-4F6C-921B-E2AC98CDA1E0}">
      <dsp:nvSpPr>
        <dsp:cNvPr id="0" name=""/>
        <dsp:cNvSpPr/>
      </dsp:nvSpPr>
      <dsp:spPr>
        <a:xfrm>
          <a:off x="4779987" y="632473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タグ一覧</a:t>
          </a:r>
        </a:p>
      </dsp:txBody>
      <dsp:txXfrm>
        <a:off x="4796047" y="648533"/>
        <a:ext cx="1064557" cy="516218"/>
      </dsp:txXfrm>
    </dsp:sp>
    <dsp:sp modelId="{96EF483A-E398-4B55-BD5A-D4D3674A3178}">
      <dsp:nvSpPr>
        <dsp:cNvPr id="0" name=""/>
        <dsp:cNvSpPr/>
      </dsp:nvSpPr>
      <dsp:spPr>
        <a:xfrm rot="17350740">
          <a:off x="3893005" y="2791214"/>
          <a:ext cx="133529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335291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27269" y="2765028"/>
        <a:ext cx="66764" cy="66764"/>
      </dsp:txXfrm>
    </dsp:sp>
    <dsp:sp modelId="{7D33D451-C787-486D-93F4-3E2824006D67}">
      <dsp:nvSpPr>
        <dsp:cNvPr id="0" name=""/>
        <dsp:cNvSpPr/>
      </dsp:nvSpPr>
      <dsp:spPr>
        <a:xfrm>
          <a:off x="4779987" y="1893651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マイページ</a:t>
          </a:r>
        </a:p>
      </dsp:txBody>
      <dsp:txXfrm>
        <a:off x="4796047" y="1909711"/>
        <a:ext cx="1064557" cy="516218"/>
      </dsp:txXfrm>
    </dsp:sp>
    <dsp:sp modelId="{1FEC21F1-4B3F-4DAD-9C5D-4265622D7589}">
      <dsp:nvSpPr>
        <dsp:cNvPr id="0" name=""/>
        <dsp:cNvSpPr/>
      </dsp:nvSpPr>
      <dsp:spPr>
        <a:xfrm rot="17350740">
          <a:off x="5428354" y="1530035"/>
          <a:ext cx="133529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335291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62617" y="1503849"/>
        <a:ext cx="66764" cy="66764"/>
      </dsp:txXfrm>
    </dsp:sp>
    <dsp:sp modelId="{F2B8A188-3718-407D-B3FC-C96FD0776F40}">
      <dsp:nvSpPr>
        <dsp:cNvPr id="0" name=""/>
        <dsp:cNvSpPr/>
      </dsp:nvSpPr>
      <dsp:spPr>
        <a:xfrm>
          <a:off x="6315335" y="632473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ログアウト</a:t>
          </a:r>
        </a:p>
      </dsp:txBody>
      <dsp:txXfrm>
        <a:off x="6331395" y="648533"/>
        <a:ext cx="1064557" cy="516218"/>
      </dsp:txXfrm>
    </dsp:sp>
    <dsp:sp modelId="{70CFBB8A-866E-4BF8-BA5A-17C5A644F6FA}">
      <dsp:nvSpPr>
        <dsp:cNvPr id="0" name=""/>
        <dsp:cNvSpPr/>
      </dsp:nvSpPr>
      <dsp:spPr>
        <a:xfrm rot="18289469">
          <a:off x="5711918" y="1845330"/>
          <a:ext cx="76816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68163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76795" y="1833322"/>
        <a:ext cx="38408" cy="38408"/>
      </dsp:txXfrm>
    </dsp:sp>
    <dsp:sp modelId="{5317B01C-632D-41ED-9B4F-575F93F78D14}">
      <dsp:nvSpPr>
        <dsp:cNvPr id="0" name=""/>
        <dsp:cNvSpPr/>
      </dsp:nvSpPr>
      <dsp:spPr>
        <a:xfrm>
          <a:off x="6315335" y="1263062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プロフィール</a:t>
          </a:r>
        </a:p>
      </dsp:txBody>
      <dsp:txXfrm>
        <a:off x="6331395" y="1279122"/>
        <a:ext cx="1064557" cy="516218"/>
      </dsp:txXfrm>
    </dsp:sp>
    <dsp:sp modelId="{FFB091AB-A198-43E4-AE0F-D8E1EDDD9E7B}">
      <dsp:nvSpPr>
        <dsp:cNvPr id="0" name=""/>
        <dsp:cNvSpPr/>
      </dsp:nvSpPr>
      <dsp:spPr>
        <a:xfrm>
          <a:off x="5876664" y="2160625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85033" y="2156854"/>
        <a:ext cx="21933" cy="21933"/>
      </dsp:txXfrm>
    </dsp:sp>
    <dsp:sp modelId="{D2FAC230-2C60-4E83-AF8E-FD8A9E51E382}">
      <dsp:nvSpPr>
        <dsp:cNvPr id="0" name=""/>
        <dsp:cNvSpPr/>
      </dsp:nvSpPr>
      <dsp:spPr>
        <a:xfrm>
          <a:off x="6315335" y="1893651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ログイン画面</a:t>
          </a:r>
        </a:p>
      </dsp:txBody>
      <dsp:txXfrm>
        <a:off x="6331395" y="1909711"/>
        <a:ext cx="1064557" cy="516218"/>
      </dsp:txXfrm>
    </dsp:sp>
    <dsp:sp modelId="{91366EF6-BF68-402D-ADC9-51B302157398}">
      <dsp:nvSpPr>
        <dsp:cNvPr id="0" name=""/>
        <dsp:cNvSpPr/>
      </dsp:nvSpPr>
      <dsp:spPr>
        <a:xfrm rot="3310531">
          <a:off x="5711918" y="2475919"/>
          <a:ext cx="76816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68163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76795" y="2463911"/>
        <a:ext cx="38408" cy="38408"/>
      </dsp:txXfrm>
    </dsp:sp>
    <dsp:sp modelId="{011C0FC4-FA56-4769-AE71-41C91C033287}">
      <dsp:nvSpPr>
        <dsp:cNvPr id="0" name=""/>
        <dsp:cNvSpPr/>
      </dsp:nvSpPr>
      <dsp:spPr>
        <a:xfrm>
          <a:off x="6315335" y="2524241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新規登録</a:t>
          </a:r>
        </a:p>
      </dsp:txBody>
      <dsp:txXfrm>
        <a:off x="6331395" y="2540301"/>
        <a:ext cx="1064557" cy="516218"/>
      </dsp:txXfrm>
    </dsp:sp>
    <dsp:sp modelId="{6CFC26EE-92A6-42DB-AC11-4F5C6E7A79A5}">
      <dsp:nvSpPr>
        <dsp:cNvPr id="0" name=""/>
        <dsp:cNvSpPr/>
      </dsp:nvSpPr>
      <dsp:spPr>
        <a:xfrm>
          <a:off x="7412012" y="2791214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620381" y="2787443"/>
        <a:ext cx="21933" cy="21933"/>
      </dsp:txXfrm>
    </dsp:sp>
    <dsp:sp modelId="{A8637265-3E6B-4DAA-A8CD-1BE5A68BBEFD}">
      <dsp:nvSpPr>
        <dsp:cNvPr id="0" name=""/>
        <dsp:cNvSpPr/>
      </dsp:nvSpPr>
      <dsp:spPr>
        <a:xfrm>
          <a:off x="7850683" y="2524241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登録完了</a:t>
          </a:r>
        </a:p>
      </dsp:txBody>
      <dsp:txXfrm>
        <a:off x="7866743" y="2540301"/>
        <a:ext cx="1064557" cy="516218"/>
      </dsp:txXfrm>
    </dsp:sp>
    <dsp:sp modelId="{2DB65B5D-6F26-47A9-A104-221CE4DA8E04}">
      <dsp:nvSpPr>
        <dsp:cNvPr id="0" name=""/>
        <dsp:cNvSpPr/>
      </dsp:nvSpPr>
      <dsp:spPr>
        <a:xfrm rot="4249260">
          <a:off x="5428354" y="2791214"/>
          <a:ext cx="133529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335291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62617" y="2765028"/>
        <a:ext cx="66764" cy="66764"/>
      </dsp:txXfrm>
    </dsp:sp>
    <dsp:sp modelId="{D555D47B-CBD5-4A89-BD81-1C8B958A43FA}">
      <dsp:nvSpPr>
        <dsp:cNvPr id="0" name=""/>
        <dsp:cNvSpPr/>
      </dsp:nvSpPr>
      <dsp:spPr>
        <a:xfrm>
          <a:off x="6315335" y="3154830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投稿画面</a:t>
          </a:r>
        </a:p>
      </dsp:txBody>
      <dsp:txXfrm>
        <a:off x="6331395" y="3170890"/>
        <a:ext cx="1064557" cy="516218"/>
      </dsp:txXfrm>
    </dsp:sp>
    <dsp:sp modelId="{27ED22BB-1B07-45A4-A559-F7750CF8A5D1}">
      <dsp:nvSpPr>
        <dsp:cNvPr id="0" name=""/>
        <dsp:cNvSpPr/>
      </dsp:nvSpPr>
      <dsp:spPr>
        <a:xfrm>
          <a:off x="7412012" y="3421803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620381" y="3418033"/>
        <a:ext cx="21933" cy="21933"/>
      </dsp:txXfrm>
    </dsp:sp>
    <dsp:sp modelId="{8811B347-3CA0-4F8D-9ADF-82A8E4A19133}">
      <dsp:nvSpPr>
        <dsp:cNvPr id="0" name=""/>
        <dsp:cNvSpPr/>
      </dsp:nvSpPr>
      <dsp:spPr>
        <a:xfrm>
          <a:off x="7850683" y="3154830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投稿完了画面</a:t>
          </a:r>
        </a:p>
      </dsp:txBody>
      <dsp:txXfrm>
        <a:off x="7866743" y="3170890"/>
        <a:ext cx="1064557" cy="516218"/>
      </dsp:txXfrm>
    </dsp:sp>
    <dsp:sp modelId="{C6D9BABC-F985-47AA-875D-6C6A278B17C1}">
      <dsp:nvSpPr>
        <dsp:cNvPr id="0" name=""/>
        <dsp:cNvSpPr/>
      </dsp:nvSpPr>
      <dsp:spPr>
        <a:xfrm rot="4249260">
          <a:off x="3893005" y="4052393"/>
          <a:ext cx="133529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335291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27269" y="4026207"/>
        <a:ext cx="66764" cy="66764"/>
      </dsp:txXfrm>
    </dsp:sp>
    <dsp:sp modelId="{447DC584-2A91-4F03-9DBB-EFCA8D39C53F}">
      <dsp:nvSpPr>
        <dsp:cNvPr id="0" name=""/>
        <dsp:cNvSpPr/>
      </dsp:nvSpPr>
      <dsp:spPr>
        <a:xfrm>
          <a:off x="4779987" y="4416009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ランキング</a:t>
          </a:r>
        </a:p>
      </dsp:txBody>
      <dsp:txXfrm>
        <a:off x="4796047" y="4432069"/>
        <a:ext cx="1064557" cy="516218"/>
      </dsp:txXfrm>
    </dsp:sp>
    <dsp:sp modelId="{D32E3006-F11A-493F-9664-74F09A568ADE}">
      <dsp:nvSpPr>
        <dsp:cNvPr id="0" name=""/>
        <dsp:cNvSpPr/>
      </dsp:nvSpPr>
      <dsp:spPr>
        <a:xfrm rot="18289469">
          <a:off x="5711918" y="4367688"/>
          <a:ext cx="76816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68163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76795" y="4355680"/>
        <a:ext cx="38408" cy="38408"/>
      </dsp:txXfrm>
    </dsp:sp>
    <dsp:sp modelId="{492E0CC5-DB24-47C3-89BF-AAB2D7E0BB53}">
      <dsp:nvSpPr>
        <dsp:cNvPr id="0" name=""/>
        <dsp:cNvSpPr/>
      </dsp:nvSpPr>
      <dsp:spPr>
        <a:xfrm>
          <a:off x="6315335" y="3785420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記事ランキング</a:t>
          </a:r>
        </a:p>
      </dsp:txBody>
      <dsp:txXfrm>
        <a:off x="6331395" y="3801480"/>
        <a:ext cx="1064557" cy="516218"/>
      </dsp:txXfrm>
    </dsp:sp>
    <dsp:sp modelId="{0269DBC0-5BBF-4DA1-89F6-EE09AE81A02A}">
      <dsp:nvSpPr>
        <dsp:cNvPr id="0" name=""/>
        <dsp:cNvSpPr/>
      </dsp:nvSpPr>
      <dsp:spPr>
        <a:xfrm>
          <a:off x="5876664" y="4682982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85033" y="4679212"/>
        <a:ext cx="21933" cy="21933"/>
      </dsp:txXfrm>
    </dsp:sp>
    <dsp:sp modelId="{CFF603C7-BD42-4313-A3BD-F0E96555881B}">
      <dsp:nvSpPr>
        <dsp:cNvPr id="0" name=""/>
        <dsp:cNvSpPr/>
      </dsp:nvSpPr>
      <dsp:spPr>
        <a:xfrm>
          <a:off x="6315335" y="4416009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食材</a:t>
          </a:r>
        </a:p>
      </dsp:txBody>
      <dsp:txXfrm>
        <a:off x="6331395" y="4432069"/>
        <a:ext cx="1064557" cy="516218"/>
      </dsp:txXfrm>
    </dsp:sp>
    <dsp:sp modelId="{63F66676-0601-45DD-9E99-1040000B4306}">
      <dsp:nvSpPr>
        <dsp:cNvPr id="0" name=""/>
        <dsp:cNvSpPr/>
      </dsp:nvSpPr>
      <dsp:spPr>
        <a:xfrm rot="3310531">
          <a:off x="5711918" y="4998277"/>
          <a:ext cx="76816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68163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76795" y="4986269"/>
        <a:ext cx="38408" cy="38408"/>
      </dsp:txXfrm>
    </dsp:sp>
    <dsp:sp modelId="{A3C90C79-72EF-4F43-8CD4-921235325172}">
      <dsp:nvSpPr>
        <dsp:cNvPr id="0" name=""/>
        <dsp:cNvSpPr/>
      </dsp:nvSpPr>
      <dsp:spPr>
        <a:xfrm>
          <a:off x="6315335" y="5046598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運動</a:t>
          </a:r>
        </a:p>
      </dsp:txBody>
      <dsp:txXfrm>
        <a:off x="6331395" y="5062658"/>
        <a:ext cx="1064557" cy="516218"/>
      </dsp:txXfrm>
    </dsp:sp>
    <dsp:sp modelId="{751370BC-F990-401D-B1CF-AC804C8AFD7D}">
      <dsp:nvSpPr>
        <dsp:cNvPr id="0" name=""/>
        <dsp:cNvSpPr/>
      </dsp:nvSpPr>
      <dsp:spPr>
        <a:xfrm rot="4808052">
          <a:off x="3280542" y="4682982"/>
          <a:ext cx="256021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560218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4496646" y="4626173"/>
        <a:ext cx="128010" cy="128010"/>
      </dsp:txXfrm>
    </dsp:sp>
    <dsp:sp modelId="{0A2A203D-85AF-4728-8F33-3502D8A76382}">
      <dsp:nvSpPr>
        <dsp:cNvPr id="0" name=""/>
        <dsp:cNvSpPr/>
      </dsp:nvSpPr>
      <dsp:spPr>
        <a:xfrm>
          <a:off x="4779987" y="5677188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筋トレ</a:t>
          </a:r>
        </a:p>
      </dsp:txBody>
      <dsp:txXfrm>
        <a:off x="4796047" y="5693248"/>
        <a:ext cx="1064557" cy="516218"/>
      </dsp:txXfrm>
    </dsp:sp>
    <dsp:sp modelId="{A8C77022-2B90-4DD3-819C-D689CD601317}">
      <dsp:nvSpPr>
        <dsp:cNvPr id="0" name=""/>
        <dsp:cNvSpPr/>
      </dsp:nvSpPr>
      <dsp:spPr>
        <a:xfrm>
          <a:off x="5876664" y="5944161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085033" y="5940390"/>
        <a:ext cx="21933" cy="21933"/>
      </dsp:txXfrm>
    </dsp:sp>
    <dsp:sp modelId="{EC622A1A-AEB5-42E2-975D-D69ED6769D96}">
      <dsp:nvSpPr>
        <dsp:cNvPr id="0" name=""/>
        <dsp:cNvSpPr/>
      </dsp:nvSpPr>
      <dsp:spPr>
        <a:xfrm>
          <a:off x="6315335" y="5677188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食材・種目・カロリー</a:t>
          </a:r>
        </a:p>
      </dsp:txBody>
      <dsp:txXfrm>
        <a:off x="6331395" y="5693248"/>
        <a:ext cx="1064557" cy="516218"/>
      </dsp:txXfrm>
    </dsp:sp>
    <dsp:sp modelId="{F8C47E08-57AD-4AB9-B6F1-D6CDD5075FF5}">
      <dsp:nvSpPr>
        <dsp:cNvPr id="0" name=""/>
        <dsp:cNvSpPr/>
      </dsp:nvSpPr>
      <dsp:spPr>
        <a:xfrm rot="4924756">
          <a:off x="2968993" y="4998277"/>
          <a:ext cx="318331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183317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/>
        </a:p>
      </dsp:txBody>
      <dsp:txXfrm>
        <a:off x="4481068" y="4925890"/>
        <a:ext cx="159165" cy="159165"/>
      </dsp:txXfrm>
    </dsp:sp>
    <dsp:sp modelId="{80197443-D504-44B1-8FA0-58F0FA622668}">
      <dsp:nvSpPr>
        <dsp:cNvPr id="0" name=""/>
        <dsp:cNvSpPr/>
      </dsp:nvSpPr>
      <dsp:spPr>
        <a:xfrm>
          <a:off x="4779987" y="6307777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検索画面</a:t>
          </a:r>
        </a:p>
      </dsp:txBody>
      <dsp:txXfrm>
        <a:off x="4796047" y="6323837"/>
        <a:ext cx="1064557" cy="516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169CA-989B-A875-E8AF-F1CCFA5E3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D052C8-5179-71BF-37D4-468D8405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981A0-EFDD-0FDE-5C94-9F628702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D9408-F182-442A-FA31-308129EB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2DBCBD-8194-D351-D6D0-C67197F7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1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4038D-8902-B65F-107D-E69F8E24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0A0088-C235-2C9B-114A-05B84AED8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602ED-D534-E8C4-4668-5D451407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11670-EEEE-E81F-DAAA-F0F89C8F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53C4A-6792-5A6F-396F-24C6E7B4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85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801FC5-391A-EA68-31C6-27E0B0164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6E7CD6-DECF-4C72-7E4E-F2A3822D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C116B-2D34-DFEF-97D1-20F92A65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EE7CD-7F0E-6DC1-E4CC-3C35224D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F76CA-6138-55E5-6AC7-C5E1FD5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9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0A3A8-D648-63E9-18EE-FB5C13C1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887BE-4691-5522-6CFD-ABBBFCCC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6A25D-6B46-81DF-7748-E39673F6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ABBF8C-6884-1400-A92E-EEEC27B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A3B10-EC2F-5E05-AC28-0CFE1909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51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FBD34-23C8-DB71-AF2D-07A067B0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D0998-7B70-E405-BF79-C614E05A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A7940-2CA8-AAFF-8DD1-40C39471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093DF-D6E4-C2E6-7230-472B780A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72AF2C-8087-792C-43AB-9F4F26E7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4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699AF-2F3C-32C7-EDB1-BA07C19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C15485-D9F3-0AA6-AFEB-CF652F699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1327D1-78CD-DE36-BD3C-6EF362462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2AC5B-9174-F787-E695-63E3E689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10B19-5E66-9C00-DDA8-C8F2776D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C02CF7-6D17-B465-0CDF-4924345C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6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DC570-22A6-78E7-F983-6812D998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21ADA1-7FE1-9307-53D2-C60AAEF3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B8D64D-24A0-9227-1C78-BD742F50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421505-5CED-C256-E8DC-5AB5C4AE9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F29A9-92A7-2512-FCF6-9893ECD07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6690C1-5121-A68D-BAA1-2F85B44F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423961-2EA1-BB5B-24BC-F50F6E61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BF574F-985D-DDF7-7CD7-0ADA6CD5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2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5E7D7-78E5-8AAB-EEC1-CEE367EE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DE8B63-77C1-21F3-3D24-0E41D8D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231407-6810-2BA8-82E5-13B63BCF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EB0A7-9244-A28E-274B-63D4E0AF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0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AB3C8D-E830-929B-E840-EA6D13A3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89D095-7F37-0FC7-4C58-4EE38652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EA9DCF-BAF3-2FC1-CC30-D5DEB11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2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51F65-7F81-B21D-5755-646A94A1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34E48-39D0-4203-3C40-621FF691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457DBB-3C3B-FA20-4629-CD2CDF5D4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A5E1E0-BAD5-DFE6-8B46-27DEFDF8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EBAF1D-BC4F-C2B6-7060-40C21E3E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C696C5-1542-4FC5-DE6B-5BE0BC10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CBB36-A640-C12A-5A8B-B5D77798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7AF85-B412-D324-24CD-672C5A9ED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039F83-F0BE-618A-BE5C-BFFD7B34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B80C5E-6E68-121D-4ADD-4ABBFF2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D89B6A-BB87-DBA9-C1C6-DD58A19C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1690D7-3A12-21C5-A5C5-B9FA3BB5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3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41D746-0579-0C99-A9A0-7E6562AB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14FB7D-32A8-CBD5-8BB5-C7E27E67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CB2293-DBC8-0951-792C-DE679AA10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9018-11AF-4376-A96F-2A3D32DB206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364C7-7971-5671-238F-915B7006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2D848-2F30-DEBA-2A14-9EE9C6955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2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4927D05E-FBF9-3D49-CBE0-0AF6192DE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4255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1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本藤 尋</dc:creator>
  <cp:lastModifiedBy>本藤 尋</cp:lastModifiedBy>
  <cp:revision>1</cp:revision>
  <dcterms:created xsi:type="dcterms:W3CDTF">2023-04-21T00:47:31Z</dcterms:created>
  <dcterms:modified xsi:type="dcterms:W3CDTF">2023-04-21T01:10:10Z</dcterms:modified>
</cp:coreProperties>
</file>