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2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25973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72280" y="777741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790378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445314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543474" y="870944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20" idx="0"/>
            <a:endCxn id="5" idx="0"/>
          </p:cNvCxnSpPr>
          <p:nvPr/>
        </p:nvCxnSpPr>
        <p:spPr>
          <a:xfrm rot="16200000" flipV="1">
            <a:off x="7607516" y="-1673823"/>
            <a:ext cx="2160" cy="5091693"/>
          </a:xfrm>
          <a:prstGeom prst="bentConnector3">
            <a:avLst>
              <a:gd name="adj1" fmla="val 27538287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11BDCBF5-ADBF-EB71-C72D-BD18EF921866}"/>
              </a:ext>
            </a:extLst>
          </p:cNvPr>
          <p:cNvCxnSpPr>
            <a:cxnSpLocks/>
            <a:stCxn id="20" idx="0"/>
            <a:endCxn id="54" idx="3"/>
          </p:cNvCxnSpPr>
          <p:nvPr/>
        </p:nvCxnSpPr>
        <p:spPr>
          <a:xfrm rot="16200000" flipH="1">
            <a:off x="9813541" y="1214004"/>
            <a:ext cx="2099197" cy="1417397"/>
          </a:xfrm>
          <a:prstGeom prst="bentConnector4">
            <a:avLst>
              <a:gd name="adj1" fmla="val -10890"/>
              <a:gd name="adj2" fmla="val 11612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42071E4-9984-9508-AF43-4CEFB9F2F045}"/>
              </a:ext>
            </a:extLst>
          </p:cNvPr>
          <p:cNvSpPr txBox="1"/>
          <p:nvPr/>
        </p:nvSpPr>
        <p:spPr>
          <a:xfrm>
            <a:off x="10822593" y="2705117"/>
            <a:ext cx="749246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Factory Default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E9B54DE5-B3C5-A544-7339-D3EAC43DD1CE}"/>
              </a:ext>
            </a:extLst>
          </p:cNvPr>
          <p:cNvSpPr/>
          <p:nvPr/>
        </p:nvSpPr>
        <p:spPr>
          <a:xfrm rot="10800000">
            <a:off x="10289179" y="2404618"/>
            <a:ext cx="417184" cy="1144836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1EE07D7-A3A3-3254-2F46-06F1576B2EF7}"/>
              </a:ext>
            </a:extLst>
          </p:cNvPr>
          <p:cNvSpPr txBox="1"/>
          <p:nvPr/>
        </p:nvSpPr>
        <p:spPr>
          <a:xfrm>
            <a:off x="10125276" y="2813505"/>
            <a:ext cx="4067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All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505376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F41008-FC14-D3F0-1044-1ECE2FA8B4F0}"/>
              </a:ext>
            </a:extLst>
          </p:cNvPr>
          <p:cNvSpPr txBox="1"/>
          <p:nvPr/>
        </p:nvSpPr>
        <p:spPr>
          <a:xfrm>
            <a:off x="5783201" y="531843"/>
            <a:ext cx="217546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Overall LED Brightness Level</a:t>
            </a:r>
            <a:endParaRPr lang="zh-CN" altLang="en-US" sz="1200" b="1" dirty="0">
              <a:solidFill>
                <a:srgbClr val="009E47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AAD8FAD-7CF7-4F29-0769-830EF005877F}"/>
              </a:ext>
            </a:extLst>
          </p:cNvPr>
          <p:cNvCxnSpPr>
            <a:cxnSpLocks/>
            <a:stCxn id="23" idx="0"/>
            <a:endCxn id="45" idx="1"/>
          </p:cNvCxnSpPr>
          <p:nvPr/>
        </p:nvCxnSpPr>
        <p:spPr>
          <a:xfrm rot="5400000" flipH="1" flipV="1">
            <a:off x="5188400" y="487803"/>
            <a:ext cx="431053" cy="758550"/>
          </a:xfrm>
          <a:prstGeom prst="bentConnector2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53921" y="1077866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27817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154</Words>
  <Application>Microsoft Office PowerPoint</Application>
  <PresentationFormat>宽屏</PresentationFormat>
  <Paragraphs>82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LEVEL MODE</vt:lpstr>
      <vt:lpstr>SETUP MODE</vt:lpstr>
      <vt:lpstr>EFFECT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168</cp:revision>
  <dcterms:created xsi:type="dcterms:W3CDTF">2023-04-15T05:48:36Z</dcterms:created>
  <dcterms:modified xsi:type="dcterms:W3CDTF">2023-05-28T08:42:00Z</dcterms:modified>
</cp:coreProperties>
</file>