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25973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72280" y="777741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951242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5244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623113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53921" y="1077866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27817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109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129</cp:revision>
  <dcterms:created xsi:type="dcterms:W3CDTF">2023-04-15T05:48:36Z</dcterms:created>
  <dcterms:modified xsi:type="dcterms:W3CDTF">2023-05-03T02:21:07Z</dcterms:modified>
</cp:coreProperties>
</file>