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0158"/>
            <a:ext cx="12192000" cy="1357842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30218C-DD1D-387F-FB60-711DE35E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49E85-676A-00B1-0217-95F954A1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FE32-4998-E077-CCED-AE98EC45E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51DF-F41D-4D38-AD68-E860CD6864CB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D2C52-B1C5-F38A-1307-CA4EED35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F3F29-59B0-13E9-A806-3ED1F2AB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7D22-209F-40D2-8F0B-AAE094BCBE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D3498D-B550-DCAF-A7D9-E9775A97C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759413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153775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2E8ECB01-7619-3D58-00E1-1EAAE83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772242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613332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313767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MIXER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465535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728748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231900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523919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19696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76087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32008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77737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77737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23902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77737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23902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77737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135498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506685"/>
            <a:ext cx="432029" cy="15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06607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776742" y="240517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09022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5516198" y="145952"/>
            <a:ext cx="803713" cy="611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 algn="r">
              <a:lnSpc>
                <a:spcPts val="14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</a:p>
          <a:p>
            <a:pPr algn="r">
              <a:lnSpc>
                <a:spcPts val="1400"/>
              </a:lnSpc>
            </a:pP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V="1">
            <a:off x="6319911" y="239027"/>
            <a:ext cx="2271125" cy="212581"/>
          </a:xfrm>
          <a:prstGeom prst="bentConnector4">
            <a:avLst>
              <a:gd name="adj1" fmla="val 6819"/>
              <a:gd name="adj2" fmla="val 143784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MIXER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302101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756138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199884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320800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2980116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2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071645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1-7 Quick Set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090228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47672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47369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NORMAL MODE</vt:lpstr>
      <vt:lpstr>NORMAL MODE</vt:lpstr>
      <vt:lpstr>SETUP MODE</vt:lpstr>
      <vt:lpstr>MIXER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79</cp:revision>
  <dcterms:created xsi:type="dcterms:W3CDTF">2023-04-15T05:48:36Z</dcterms:created>
  <dcterms:modified xsi:type="dcterms:W3CDTF">2023-04-18T15:25:58Z</dcterms:modified>
</cp:coreProperties>
</file>