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48" r:id="rId2"/>
  </p:sldMasterIdLst>
  <p:sldIdLst>
    <p:sldId id="256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47"/>
    <a:srgbClr val="00FF00"/>
    <a:srgbClr val="0083E6"/>
    <a:srgbClr val="C55A11"/>
    <a:srgbClr val="00B050"/>
    <a:srgbClr val="FF0000"/>
    <a:srgbClr val="2F528F"/>
    <a:srgbClr val="2F5597"/>
    <a:srgbClr val="C8D0C8"/>
    <a:srgbClr val="DDE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1230" y="8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576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B75A66B2-2DB2-4F89-0BBA-D5CD2C60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05500"/>
            <a:ext cx="12192000" cy="952499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00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E8C3E-F289-6E2F-3F97-43311B79A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C078A7-9770-8D91-DD59-3B76E9333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4DD1F-50EB-16F4-A649-F9681CF9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C8C7-F8F0-45E5-B257-B695ED03E8DF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B638B-E893-D5F2-3E26-3C93EE17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3A0E22-9171-23CA-5A30-0A2DF441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0A84-554C-41CC-AB26-AE18E237A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38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92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C122279-C0AB-BECD-6DAC-4EFEE92A3F1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5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AF1A03C-7250-8154-EE86-39080BE60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688" y="1076911"/>
            <a:ext cx="6070875" cy="4320000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A7E2F756-A940-BF37-A13B-39FEB25B96DD}"/>
              </a:ext>
            </a:extLst>
          </p:cNvPr>
          <p:cNvGrpSpPr/>
          <p:nvPr/>
        </p:nvGrpSpPr>
        <p:grpSpPr>
          <a:xfrm>
            <a:off x="904852" y="896911"/>
            <a:ext cx="4680000" cy="4680000"/>
            <a:chOff x="904852" y="579413"/>
            <a:chExt cx="4680000" cy="4680000"/>
          </a:xfrm>
        </p:grpSpPr>
        <p:sp>
          <p:nvSpPr>
            <p:cNvPr id="8" name="圆: 空心 7">
              <a:extLst>
                <a:ext uri="{FF2B5EF4-FFF2-40B4-BE49-F238E27FC236}">
                  <a16:creationId xmlns:a16="http://schemas.microsoft.com/office/drawing/2014/main" id="{A0A23C7E-4B4D-0C9D-FF2A-136FF155D426}"/>
                </a:ext>
              </a:extLst>
            </p:cNvPr>
            <p:cNvSpPr/>
            <p:nvPr/>
          </p:nvSpPr>
          <p:spPr>
            <a:xfrm>
              <a:off x="904852" y="579413"/>
              <a:ext cx="4680000" cy="4680000"/>
            </a:xfrm>
            <a:prstGeom prst="donut">
              <a:avLst>
                <a:gd name="adj" fmla="val 19160"/>
              </a:avLst>
            </a:prstGeom>
            <a:gradFill flip="none" rotWithShape="1">
              <a:gsLst>
                <a:gs pos="58547">
                  <a:srgbClr val="C8D0C8"/>
                </a:gs>
                <a:gs pos="81000">
                  <a:srgbClr val="DDE3DD"/>
                </a:gs>
                <a:gs pos="93000">
                  <a:srgbClr val="FF0000"/>
                </a:gs>
                <a:gs pos="95726">
                  <a:srgbClr val="FF0000"/>
                </a:gs>
                <a:gs pos="92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1D9F427-8FDD-A974-41C0-D60D902DC91F}"/>
                </a:ext>
              </a:extLst>
            </p:cNvPr>
            <p:cNvSpPr/>
            <p:nvPr/>
          </p:nvSpPr>
          <p:spPr>
            <a:xfrm>
              <a:off x="1294852" y="969413"/>
              <a:ext cx="3900000" cy="390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702DE09-E0E9-FC73-5A9C-390FECB92A72}"/>
                </a:ext>
              </a:extLst>
            </p:cNvPr>
            <p:cNvGrpSpPr/>
            <p:nvPr/>
          </p:nvGrpSpPr>
          <p:grpSpPr>
            <a:xfrm rot="2700000">
              <a:off x="3100852" y="2775413"/>
              <a:ext cx="288000" cy="288000"/>
              <a:chOff x="10800000" y="5400000"/>
              <a:chExt cx="288000" cy="288000"/>
            </a:xfrm>
          </p:grpSpPr>
          <p:sp>
            <p:nvSpPr>
              <p:cNvPr id="12" name="流程图: 接点 11">
                <a:extLst>
                  <a:ext uri="{FF2B5EF4-FFF2-40B4-BE49-F238E27FC236}">
                    <a16:creationId xmlns:a16="http://schemas.microsoft.com/office/drawing/2014/main" id="{1C32DDDB-681B-BD6C-1519-7012AFFD7EBD}"/>
                  </a:ext>
                </a:extLst>
              </p:cNvPr>
              <p:cNvSpPr/>
              <p:nvPr/>
            </p:nvSpPr>
            <p:spPr>
              <a:xfrm>
                <a:off x="1080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流程图: 接点 12">
                <a:extLst>
                  <a:ext uri="{FF2B5EF4-FFF2-40B4-BE49-F238E27FC236}">
                    <a16:creationId xmlns:a16="http://schemas.microsoft.com/office/drawing/2014/main" id="{C413417F-D748-6830-D3F5-756050ECFA0D}"/>
                  </a:ext>
                </a:extLst>
              </p:cNvPr>
              <p:cNvSpPr/>
              <p:nvPr/>
            </p:nvSpPr>
            <p:spPr>
              <a:xfrm>
                <a:off x="1098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流程图: 接点 13">
                <a:extLst>
                  <a:ext uri="{FF2B5EF4-FFF2-40B4-BE49-F238E27FC236}">
                    <a16:creationId xmlns:a16="http://schemas.microsoft.com/office/drawing/2014/main" id="{7984A830-30AE-677D-1DA3-624B0F5B7342}"/>
                  </a:ext>
                </a:extLst>
              </p:cNvPr>
              <p:cNvSpPr/>
              <p:nvPr/>
            </p:nvSpPr>
            <p:spPr>
              <a:xfrm>
                <a:off x="1098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流程图: 接点 14">
                <a:extLst>
                  <a:ext uri="{FF2B5EF4-FFF2-40B4-BE49-F238E27FC236}">
                    <a16:creationId xmlns:a16="http://schemas.microsoft.com/office/drawing/2014/main" id="{A695D861-64C2-EAEB-CC4A-B66DAE1D70B6}"/>
                  </a:ext>
                </a:extLst>
              </p:cNvPr>
              <p:cNvSpPr/>
              <p:nvPr/>
            </p:nvSpPr>
            <p:spPr>
              <a:xfrm>
                <a:off x="1080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EA0F9EC-B94B-0766-B06A-F507B720835D}"/>
              </a:ext>
            </a:extLst>
          </p:cNvPr>
          <p:cNvGrpSpPr/>
          <p:nvPr/>
        </p:nvGrpSpPr>
        <p:grpSpPr>
          <a:xfrm>
            <a:off x="6726964" y="1471273"/>
            <a:ext cx="3669573" cy="3019191"/>
            <a:chOff x="6726964" y="1153775"/>
            <a:chExt cx="3669573" cy="3019191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04A987E-9D76-A8A9-215F-6AE5500FE903}"/>
                </a:ext>
              </a:extLst>
            </p:cNvPr>
            <p:cNvSpPr txBox="1"/>
            <p:nvPr/>
          </p:nvSpPr>
          <p:spPr>
            <a:xfrm>
              <a:off x="6758939" y="3772856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B4E96F9-3EE0-DC55-C65C-53320C768908}"/>
                </a:ext>
              </a:extLst>
            </p:cNvPr>
            <p:cNvSpPr txBox="1"/>
            <p:nvPr/>
          </p:nvSpPr>
          <p:spPr>
            <a:xfrm>
              <a:off x="7772399" y="3772856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8CCE6A9-1507-6F4A-1AFE-283948CF5D63}"/>
                </a:ext>
              </a:extLst>
            </p:cNvPr>
            <p:cNvSpPr txBox="1"/>
            <p:nvPr/>
          </p:nvSpPr>
          <p:spPr>
            <a:xfrm>
              <a:off x="8785859" y="3772856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DF05477-4315-1593-9C31-D3C642BB9CEA}"/>
                </a:ext>
              </a:extLst>
            </p:cNvPr>
            <p:cNvSpPr txBox="1"/>
            <p:nvPr/>
          </p:nvSpPr>
          <p:spPr>
            <a:xfrm>
              <a:off x="9799319" y="3772856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65BA2D6-BCE7-C862-4497-64611C077E41}"/>
                </a:ext>
              </a:extLst>
            </p:cNvPr>
            <p:cNvSpPr txBox="1"/>
            <p:nvPr/>
          </p:nvSpPr>
          <p:spPr>
            <a:xfrm>
              <a:off x="7265669" y="2378099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2CB5536-BE0B-7960-D799-AFDE58C849EF}"/>
                </a:ext>
              </a:extLst>
            </p:cNvPr>
            <p:cNvSpPr txBox="1"/>
            <p:nvPr/>
          </p:nvSpPr>
          <p:spPr>
            <a:xfrm>
              <a:off x="8290559" y="2378099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008601F-8A95-99A7-DD4E-3EE62B5BDCA0}"/>
                </a:ext>
              </a:extLst>
            </p:cNvPr>
            <p:cNvSpPr txBox="1"/>
            <p:nvPr/>
          </p:nvSpPr>
          <p:spPr>
            <a:xfrm>
              <a:off x="9289538" y="2378099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59F94F0-DB8A-BB15-24CA-F38CF174963F}"/>
                </a:ext>
              </a:extLst>
            </p:cNvPr>
            <p:cNvSpPr txBox="1"/>
            <p:nvPr/>
          </p:nvSpPr>
          <p:spPr>
            <a:xfrm>
              <a:off x="6726964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E1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E781A83-F982-2FBF-C5B5-C53096D5E2E3}"/>
                </a:ext>
              </a:extLst>
            </p:cNvPr>
            <p:cNvSpPr txBox="1"/>
            <p:nvPr/>
          </p:nvSpPr>
          <p:spPr>
            <a:xfrm>
              <a:off x="7543764" y="1158449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E2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D81A909-1AED-A0C1-C6A1-F4B3D4ABBD1B}"/>
                </a:ext>
              </a:extLst>
            </p:cNvPr>
            <p:cNvSpPr txBox="1"/>
            <p:nvPr/>
          </p:nvSpPr>
          <p:spPr>
            <a:xfrm>
              <a:off x="8359773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E3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FA9AF50-7106-2328-8974-6CEB03641826}"/>
                </a:ext>
              </a:extLst>
            </p:cNvPr>
            <p:cNvSpPr txBox="1"/>
            <p:nvPr/>
          </p:nvSpPr>
          <p:spPr>
            <a:xfrm>
              <a:off x="9175462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E4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B11B4AF-81C4-3198-7304-B01124986230}"/>
                </a:ext>
              </a:extLst>
            </p:cNvPr>
            <p:cNvSpPr txBox="1"/>
            <p:nvPr/>
          </p:nvSpPr>
          <p:spPr>
            <a:xfrm>
              <a:off x="9926241" y="1243830"/>
              <a:ext cx="197643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1">
                      <a:lumMod val="50000"/>
                    </a:schemeClr>
                  </a:solidFill>
                </a:rPr>
                <a:t>A1</a:t>
              </a:r>
              <a:endParaRPr lang="zh-CN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B71A7A1-D1F4-B528-34A8-45F06574C06B}"/>
                </a:ext>
              </a:extLst>
            </p:cNvPr>
            <p:cNvSpPr txBox="1"/>
            <p:nvPr/>
          </p:nvSpPr>
          <p:spPr>
            <a:xfrm>
              <a:off x="10198894" y="1243830"/>
              <a:ext cx="197643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1">
                      <a:lumMod val="50000"/>
                    </a:schemeClr>
                  </a:solidFill>
                </a:rPr>
                <a:t>A2</a:t>
              </a:r>
              <a:endParaRPr lang="zh-CN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434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左大括号 1">
            <a:extLst>
              <a:ext uri="{FF2B5EF4-FFF2-40B4-BE49-F238E27FC236}">
                <a16:creationId xmlns:a16="http://schemas.microsoft.com/office/drawing/2014/main" id="{6908500C-1B25-A058-D061-01A508D62675}"/>
              </a:ext>
            </a:extLst>
          </p:cNvPr>
          <p:cNvSpPr/>
          <p:nvPr/>
        </p:nvSpPr>
        <p:spPr>
          <a:xfrm rot="5400000">
            <a:off x="7988718" y="-399922"/>
            <a:ext cx="389999" cy="2992134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rgbClr val="2F5597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632A3880-6E13-2DAD-4493-7168D4DCB640}"/>
              </a:ext>
            </a:extLst>
          </p:cNvPr>
          <p:cNvSpPr/>
          <p:nvPr/>
        </p:nvSpPr>
        <p:spPr>
          <a:xfrm rot="5400000">
            <a:off x="10010690" y="1093973"/>
            <a:ext cx="297982" cy="475617"/>
          </a:xfrm>
          <a:prstGeom prst="leftBrace">
            <a:avLst>
              <a:gd name="adj1" fmla="val 18367"/>
              <a:gd name="adj2" fmla="val 48805"/>
            </a:avLst>
          </a:prstGeom>
          <a:ln w="28575">
            <a:solidFill>
              <a:srgbClr val="FF0000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4509E83-8020-4340-C62B-3DC5B0A4F453}"/>
              </a:ext>
            </a:extLst>
          </p:cNvPr>
          <p:cNvSpPr txBox="1"/>
          <p:nvPr/>
        </p:nvSpPr>
        <p:spPr>
          <a:xfrm>
            <a:off x="9852637" y="873104"/>
            <a:ext cx="603610" cy="287718"/>
          </a:xfrm>
          <a:prstGeom prst="roundRect">
            <a:avLst>
              <a:gd name="adj" fmla="val 29099"/>
            </a:avLst>
          </a:prstGeom>
          <a:solidFill>
            <a:srgbClr val="FF0000"/>
          </a:solidFill>
        </p:spPr>
        <p:txBody>
          <a:bodyPr wrap="square" lIns="36000" tIns="0" rIns="36000" bIns="0" rtlCol="0">
            <a:no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Hold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E6E2637-9F6C-3912-359C-68A8EA1C1110}"/>
              </a:ext>
            </a:extLst>
          </p:cNvPr>
          <p:cNvSpPr txBox="1"/>
          <p:nvPr/>
        </p:nvSpPr>
        <p:spPr>
          <a:xfrm>
            <a:off x="7508922" y="625973"/>
            <a:ext cx="1363358" cy="3035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EFFECT Mode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F7F3EF8-8465-2BA2-34EA-E2E92219F49D}"/>
              </a:ext>
            </a:extLst>
          </p:cNvPr>
          <p:cNvSpPr/>
          <p:nvPr/>
        </p:nvSpPr>
        <p:spPr>
          <a:xfrm>
            <a:off x="6687650" y="1358668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9AB74B2-5405-393B-F951-26391C546C7C}"/>
              </a:ext>
            </a:extLst>
          </p:cNvPr>
          <p:cNvSpPr/>
          <p:nvPr/>
        </p:nvSpPr>
        <p:spPr>
          <a:xfrm>
            <a:off x="7504419" y="1358668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6AB61B0-A47A-5483-B1E8-851C74F8C2D8}"/>
              </a:ext>
            </a:extLst>
          </p:cNvPr>
          <p:cNvSpPr/>
          <p:nvPr/>
        </p:nvSpPr>
        <p:spPr>
          <a:xfrm>
            <a:off x="8321188" y="1358668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07594F9-BBE9-7DB8-DD22-C72E7397185E}"/>
              </a:ext>
            </a:extLst>
          </p:cNvPr>
          <p:cNvSpPr/>
          <p:nvPr/>
        </p:nvSpPr>
        <p:spPr>
          <a:xfrm>
            <a:off x="9133195" y="1358668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76E10BB-0DF0-AB0A-FDC6-2EF48D79C205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8872280" y="777741"/>
            <a:ext cx="1282162" cy="147797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186BC645-EC5A-4155-8E85-265E63787097}"/>
              </a:ext>
            </a:extLst>
          </p:cNvPr>
          <p:cNvCxnSpPr>
            <a:cxnSpLocks/>
            <a:stCxn id="20" idx="3"/>
            <a:endCxn id="32" idx="0"/>
          </p:cNvCxnSpPr>
          <p:nvPr/>
        </p:nvCxnSpPr>
        <p:spPr>
          <a:xfrm>
            <a:off x="10456247" y="1016963"/>
            <a:ext cx="951242" cy="53666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0905244" y="1553631"/>
            <a:ext cx="1004489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SETUP Mode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A8EFEEB-D49A-FD23-F20A-22C9ED03C1E0}"/>
              </a:ext>
            </a:extLst>
          </p:cNvPr>
          <p:cNvSpPr txBox="1"/>
          <p:nvPr/>
        </p:nvSpPr>
        <p:spPr>
          <a:xfrm>
            <a:off x="10623113" y="828446"/>
            <a:ext cx="950117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5 seconds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759A2FC-4800-5EBA-A90A-D70EA2441814}"/>
              </a:ext>
            </a:extLst>
          </p:cNvPr>
          <p:cNvSpPr/>
          <p:nvPr/>
        </p:nvSpPr>
        <p:spPr>
          <a:xfrm>
            <a:off x="7210835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TT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Effect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DBE85F7-0999-F7DC-E1CC-450D9F145D19}"/>
              </a:ext>
            </a:extLst>
          </p:cNvPr>
          <p:cNvSpPr/>
          <p:nvPr/>
        </p:nvSpPr>
        <p:spPr>
          <a:xfrm>
            <a:off x="8222426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Up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Color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C66D444-A49A-457F-8041-D6762ACACBD5}"/>
              </a:ext>
            </a:extLst>
          </p:cNvPr>
          <p:cNvSpPr/>
          <p:nvPr/>
        </p:nvSpPr>
        <p:spPr>
          <a:xfrm>
            <a:off x="9233780" y="2411959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268326C-5710-A117-D2C7-3F36551D2446}"/>
              </a:ext>
            </a:extLst>
          </p:cNvPr>
          <p:cNvSpPr/>
          <p:nvPr/>
        </p:nvSpPr>
        <p:spPr>
          <a:xfrm>
            <a:off x="6705666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Theme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8FF11EF-2D67-8AA1-975B-989DCA894003}"/>
              </a:ext>
            </a:extLst>
          </p:cNvPr>
          <p:cNvSpPr/>
          <p:nvPr/>
        </p:nvSpPr>
        <p:spPr>
          <a:xfrm>
            <a:off x="7712792" y="379542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Down</a:t>
            </a:r>
          </a:p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Color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B39A25D-3FB5-8488-D6AB-4116F870FCA3}"/>
              </a:ext>
            </a:extLst>
          </p:cNvPr>
          <p:cNvSpPr/>
          <p:nvPr/>
        </p:nvSpPr>
        <p:spPr>
          <a:xfrm>
            <a:off x="8727511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E-Row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Color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C4D0F25-2AD5-0869-5F7E-34A1A48E15E0}"/>
              </a:ext>
            </a:extLst>
          </p:cNvPr>
          <p:cNvSpPr/>
          <p:nvPr/>
        </p:nvSpPr>
        <p:spPr>
          <a:xfrm>
            <a:off x="9734637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ED754121-08A1-B733-B738-EE93E051FA2E}"/>
              </a:ext>
            </a:extLst>
          </p:cNvPr>
          <p:cNvSpPr/>
          <p:nvPr/>
        </p:nvSpPr>
        <p:spPr>
          <a:xfrm rot="10800000" flipH="1">
            <a:off x="6198236" y="2411960"/>
            <a:ext cx="417184" cy="2500868"/>
          </a:xfrm>
          <a:prstGeom prst="leftBrace">
            <a:avLst>
              <a:gd name="adj1" fmla="val 21655"/>
              <a:gd name="adj2" fmla="val 50551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323D88EB-DF41-3BAC-C388-2117A3977FDE}"/>
              </a:ext>
            </a:extLst>
          </p:cNvPr>
          <p:cNvCxnSpPr>
            <a:cxnSpLocks/>
            <a:stCxn id="20" idx="0"/>
            <a:endCxn id="14" idx="1"/>
          </p:cNvCxnSpPr>
          <p:nvPr/>
        </p:nvCxnSpPr>
        <p:spPr>
          <a:xfrm rot="16200000" flipH="1" flipV="1">
            <a:off x="6788584" y="282756"/>
            <a:ext cx="2775510" cy="3956206"/>
          </a:xfrm>
          <a:prstGeom prst="bentConnector4">
            <a:avLst>
              <a:gd name="adj1" fmla="val -12697"/>
              <a:gd name="adj2" fmla="val 105778"/>
            </a:avLst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02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SETUP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40930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40930"/>
            <a:ext cx="190500" cy="203200"/>
          </a:xfrm>
          <a:prstGeom prst="round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F7F3EF8-8465-2BA2-34EA-E2E92219F49D}"/>
              </a:ext>
            </a:extLst>
          </p:cNvPr>
          <p:cNvSpPr/>
          <p:nvPr/>
        </p:nvSpPr>
        <p:spPr>
          <a:xfrm>
            <a:off x="6687650" y="1358667"/>
            <a:ext cx="546588" cy="559594"/>
          </a:xfrm>
          <a:prstGeom prst="roundRect">
            <a:avLst>
              <a:gd name="adj" fmla="val 9697"/>
            </a:avLst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9AB74B2-5405-393B-F951-26391C546C7C}"/>
              </a:ext>
            </a:extLst>
          </p:cNvPr>
          <p:cNvSpPr/>
          <p:nvPr/>
        </p:nvSpPr>
        <p:spPr>
          <a:xfrm>
            <a:off x="7504419" y="1358667"/>
            <a:ext cx="546588" cy="559594"/>
          </a:xfrm>
          <a:prstGeom prst="roundRect">
            <a:avLst>
              <a:gd name="adj" fmla="val 9697"/>
            </a:avLst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6AB61B0-A47A-5483-B1E8-851C74F8C2D8}"/>
              </a:ext>
            </a:extLst>
          </p:cNvPr>
          <p:cNvSpPr/>
          <p:nvPr/>
        </p:nvSpPr>
        <p:spPr>
          <a:xfrm>
            <a:off x="8321188" y="135866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07594F9-BBE9-7DB8-DD22-C72E7397185E}"/>
              </a:ext>
            </a:extLst>
          </p:cNvPr>
          <p:cNvSpPr/>
          <p:nvPr/>
        </p:nvSpPr>
        <p:spPr>
          <a:xfrm>
            <a:off x="9133195" y="135866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0945773" y="1518699"/>
            <a:ext cx="446991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</a:rPr>
              <a:t>OK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0518B1-8FB2-4909-443A-D16845752C94}"/>
              </a:ext>
            </a:extLst>
          </p:cNvPr>
          <p:cNvSpPr txBox="1"/>
          <p:nvPr/>
        </p:nvSpPr>
        <p:spPr>
          <a:xfrm>
            <a:off x="4666240" y="1082605"/>
            <a:ext cx="1038549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LED Select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箭头: 左 32">
            <a:extLst>
              <a:ext uri="{FF2B5EF4-FFF2-40B4-BE49-F238E27FC236}">
                <a16:creationId xmlns:a16="http://schemas.microsoft.com/office/drawing/2014/main" id="{14B2FFD5-F8BF-CBAD-9ADE-4EDFF88CC7E8}"/>
              </a:ext>
            </a:extLst>
          </p:cNvPr>
          <p:cNvSpPr/>
          <p:nvPr/>
        </p:nvSpPr>
        <p:spPr>
          <a:xfrm rot="2159241">
            <a:off x="4250152" y="788993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 33">
            <a:extLst>
              <a:ext uri="{FF2B5EF4-FFF2-40B4-BE49-F238E27FC236}">
                <a16:creationId xmlns:a16="http://schemas.microsoft.com/office/drawing/2014/main" id="{EC28EFDC-B25E-4586-C6D9-15C2737210FB}"/>
              </a:ext>
            </a:extLst>
          </p:cNvPr>
          <p:cNvSpPr/>
          <p:nvPr/>
        </p:nvSpPr>
        <p:spPr>
          <a:xfrm rot="13792854">
            <a:off x="5113504" y="1532052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DE5AA49-B042-F55F-7363-348CE1C56DFE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 flipV="1">
            <a:off x="10393362" y="1641810"/>
            <a:ext cx="552411" cy="720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8E21311-7827-10B3-F5A7-4AFEABD8E6FA}"/>
              </a:ext>
            </a:extLst>
          </p:cNvPr>
          <p:cNvSpPr txBox="1"/>
          <p:nvPr/>
        </p:nvSpPr>
        <p:spPr>
          <a:xfrm>
            <a:off x="10945773" y="1762247"/>
            <a:ext cx="783772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Cancel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C72AEB7-7B5E-8A76-EAE5-ED8876F9C003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>
            <a:off x="6960944" y="1099100"/>
            <a:ext cx="0" cy="259567"/>
          </a:xfrm>
          <a:prstGeom prst="line">
            <a:avLst/>
          </a:prstGeom>
          <a:ln w="28575">
            <a:solidFill>
              <a:srgbClr val="FF000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1FA67F2-41C4-1BFE-E961-E325B20C6EA7}"/>
              </a:ext>
            </a:extLst>
          </p:cNvPr>
          <p:cNvSpPr txBox="1"/>
          <p:nvPr/>
        </p:nvSpPr>
        <p:spPr>
          <a:xfrm>
            <a:off x="6516575" y="560757"/>
            <a:ext cx="888737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rgbClr val="FF0000"/>
                </a:solidFill>
              </a:rPr>
              <a:t>First</a:t>
            </a:r>
            <a:br>
              <a:rPr lang="en-US" altLang="zh-CN" sz="1600" b="1" dirty="0">
                <a:solidFill>
                  <a:srgbClr val="FF0000"/>
                </a:solidFill>
              </a:rPr>
            </a:br>
            <a:r>
              <a:rPr lang="en-US" altLang="zh-CN" sz="1600" b="1" dirty="0">
                <a:solidFill>
                  <a:srgbClr val="FF0000"/>
                </a:solidFill>
              </a:rPr>
              <a:t>LED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571555C-B86A-B27A-A974-F052CFA582A2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7775581" y="1099100"/>
            <a:ext cx="2132" cy="259567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C72D339-CE9D-D8EF-2038-72A180267ACE}"/>
              </a:ext>
            </a:extLst>
          </p:cNvPr>
          <p:cNvSpPr txBox="1"/>
          <p:nvPr/>
        </p:nvSpPr>
        <p:spPr>
          <a:xfrm>
            <a:off x="7331212" y="560757"/>
            <a:ext cx="888737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rgbClr val="00B050"/>
                </a:solidFill>
              </a:rPr>
              <a:t>Last</a:t>
            </a:r>
            <a:br>
              <a:rPr lang="en-US" altLang="zh-CN" sz="1600" b="1" dirty="0">
                <a:solidFill>
                  <a:srgbClr val="00B050"/>
                </a:solidFill>
              </a:rPr>
            </a:br>
            <a:r>
              <a:rPr lang="en-US" altLang="zh-CN" sz="1600" b="1" dirty="0">
                <a:solidFill>
                  <a:srgbClr val="00B050"/>
                </a:solidFill>
              </a:rPr>
              <a:t>LED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9F16BC3-F1FF-9900-2160-AEEB6FE75121}"/>
              </a:ext>
            </a:extLst>
          </p:cNvPr>
          <p:cNvSpPr txBox="1"/>
          <p:nvPr/>
        </p:nvSpPr>
        <p:spPr>
          <a:xfrm>
            <a:off x="8048876" y="560757"/>
            <a:ext cx="1084320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</a:rPr>
              <a:t>LED</a:t>
            </a:r>
          </a:p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</a:rPr>
              <a:t>Mode</a:t>
            </a:r>
            <a:endParaRPr lang="zh-CN" alt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38B5937-41CC-1325-7308-E772F91E936C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>
            <a:off x="8591036" y="1099100"/>
            <a:ext cx="3446" cy="259567"/>
          </a:xfrm>
          <a:prstGeom prst="line">
            <a:avLst/>
          </a:prstGeom>
          <a:ln w="28575">
            <a:solidFill>
              <a:schemeClr val="accent2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1D905472-86EA-A7E4-B255-463004C4D380}"/>
              </a:ext>
            </a:extLst>
          </p:cNvPr>
          <p:cNvSpPr txBox="1"/>
          <p:nvPr/>
        </p:nvSpPr>
        <p:spPr>
          <a:xfrm>
            <a:off x="9006808" y="560757"/>
            <a:ext cx="803713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Sensor</a:t>
            </a:r>
          </a:p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Mode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E910B92-3F07-F1CF-630C-3C5C5654F1A0}"/>
              </a:ext>
            </a:extLst>
          </p:cNvPr>
          <p:cNvCxnSpPr>
            <a:cxnSpLocks/>
            <a:stCxn id="39" idx="2"/>
            <a:endCxn id="26" idx="0"/>
          </p:cNvCxnSpPr>
          <p:nvPr/>
        </p:nvCxnSpPr>
        <p:spPr>
          <a:xfrm flipH="1">
            <a:off x="9406489" y="1099100"/>
            <a:ext cx="2176" cy="259567"/>
          </a:xfrm>
          <a:prstGeom prst="line">
            <a:avLst/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0C54F7A-C92D-EE17-7E7F-B749AF19359A}"/>
              </a:ext>
            </a:extLst>
          </p:cNvPr>
          <p:cNvCxnSpPr>
            <a:cxnSpLocks/>
            <a:stCxn id="4" idx="2"/>
            <a:endCxn id="41" idx="1"/>
          </p:cNvCxnSpPr>
          <p:nvPr/>
        </p:nvCxnSpPr>
        <p:spPr>
          <a:xfrm rot="16200000" flipH="1">
            <a:off x="10414010" y="1353595"/>
            <a:ext cx="141228" cy="92229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F63359B7-E3FA-947C-06CF-0DA93C6281F4}"/>
              </a:ext>
            </a:extLst>
          </p:cNvPr>
          <p:cNvSpPr txBox="1"/>
          <p:nvPr/>
        </p:nvSpPr>
        <p:spPr>
          <a:xfrm>
            <a:off x="10242550" y="254029"/>
            <a:ext cx="1397059" cy="7423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54000" tIns="36000" rIns="36000" bIns="360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rgbClr val="009E47"/>
                </a:solidFill>
              </a:rPr>
              <a:t>Analog</a:t>
            </a:r>
          </a:p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rgbClr val="FF0000"/>
                </a:solidFill>
              </a:rPr>
              <a:t>Analog Reversed</a:t>
            </a:r>
          </a:p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rgbClr val="00B0F0"/>
                </a:solidFill>
              </a:rPr>
              <a:t>I2C</a:t>
            </a:r>
          </a:p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</a:rPr>
              <a:t>I2C Reversed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B194B2D7-21D2-6CA3-4CD1-54BFA405BDA0}"/>
              </a:ext>
            </a:extLst>
          </p:cNvPr>
          <p:cNvCxnSpPr>
            <a:cxnSpLocks/>
            <a:stCxn id="39" idx="3"/>
            <a:endCxn id="62" idx="1"/>
          </p:cNvCxnSpPr>
          <p:nvPr/>
        </p:nvCxnSpPr>
        <p:spPr>
          <a:xfrm flipV="1">
            <a:off x="9810521" y="625216"/>
            <a:ext cx="432029" cy="20471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左大括号 1">
            <a:extLst>
              <a:ext uri="{FF2B5EF4-FFF2-40B4-BE49-F238E27FC236}">
                <a16:creationId xmlns:a16="http://schemas.microsoft.com/office/drawing/2014/main" id="{07F91A2A-5FC7-6FBE-6B91-3BD12644DABF}"/>
              </a:ext>
            </a:extLst>
          </p:cNvPr>
          <p:cNvSpPr/>
          <p:nvPr/>
        </p:nvSpPr>
        <p:spPr>
          <a:xfrm rot="10800000">
            <a:off x="10118725" y="2387808"/>
            <a:ext cx="417184" cy="1172940"/>
          </a:xfrm>
          <a:prstGeom prst="leftBrace">
            <a:avLst>
              <a:gd name="adj1" fmla="val 21655"/>
              <a:gd name="adj2" fmla="val 50551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471C1D-2200-4F4F-8FED-D15431D6918D}"/>
              </a:ext>
            </a:extLst>
          </p:cNvPr>
          <p:cNvSpPr txBox="1"/>
          <p:nvPr/>
        </p:nvSpPr>
        <p:spPr>
          <a:xfrm>
            <a:off x="10535442" y="2726908"/>
            <a:ext cx="1121834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Analog</a:t>
            </a:r>
            <a:b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</a:rPr>
              <a:t>Deadzone</a:t>
            </a:r>
            <a:endParaRPr lang="zh-CN" alt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152DA46-81F0-54FD-59E7-65C6A819093C}"/>
              </a:ext>
            </a:extLst>
          </p:cNvPr>
          <p:cNvSpPr/>
          <p:nvPr/>
        </p:nvSpPr>
        <p:spPr>
          <a:xfrm>
            <a:off x="7210835" y="2412705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1.4°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A948D97-BA1A-FC99-ADFD-7A4F98106EF7}"/>
              </a:ext>
            </a:extLst>
          </p:cNvPr>
          <p:cNvSpPr/>
          <p:nvPr/>
        </p:nvSpPr>
        <p:spPr>
          <a:xfrm>
            <a:off x="8222426" y="2412705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2.8°</a:t>
            </a:r>
            <a:endParaRPr lang="zh-CN" altLang="en-US" sz="1300" b="1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D6C52A8-4108-1ABD-A6E3-CA9F55351877}"/>
              </a:ext>
            </a:extLst>
          </p:cNvPr>
          <p:cNvSpPr/>
          <p:nvPr/>
        </p:nvSpPr>
        <p:spPr>
          <a:xfrm>
            <a:off x="9233780" y="2411958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4.2°</a:t>
            </a:r>
            <a:endParaRPr lang="zh-CN" altLang="en-US" sz="13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62C67B6-13DA-53FE-5D48-4091013EAAB7}"/>
              </a:ext>
            </a:extLst>
          </p:cNvPr>
          <p:cNvSpPr txBox="1"/>
          <p:nvPr/>
        </p:nvSpPr>
        <p:spPr>
          <a:xfrm>
            <a:off x="7806180" y="171991"/>
            <a:ext cx="1569055" cy="2522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altLang="zh-CN" sz="1200" b="1" dirty="0">
                <a:solidFill>
                  <a:srgbClr val="009E47"/>
                </a:solidFill>
              </a:rPr>
              <a:t>Normal</a:t>
            </a:r>
            <a:r>
              <a:rPr lang="en-US" altLang="zh-CN" sz="1200" b="1" dirty="0">
                <a:solidFill>
                  <a:srgbClr val="00B0F0"/>
                </a:solidFill>
              </a:rPr>
              <a:t> </a:t>
            </a:r>
            <a:r>
              <a:rPr lang="en-US" altLang="zh-CN" sz="1200" b="1" dirty="0">
                <a:solidFill>
                  <a:srgbClr val="FF0000"/>
                </a:solidFill>
              </a:rPr>
              <a:t>Reversed</a:t>
            </a:r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sz="1200" b="1" dirty="0"/>
              <a:t>Off</a:t>
            </a: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FE5AEEC1-12F6-D1C3-5528-DC952F8E5C09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16200000" flipH="1">
            <a:off x="8522609" y="492329"/>
            <a:ext cx="136527" cy="32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14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左大括号 1">
            <a:extLst>
              <a:ext uri="{FF2B5EF4-FFF2-40B4-BE49-F238E27FC236}">
                <a16:creationId xmlns:a16="http://schemas.microsoft.com/office/drawing/2014/main" id="{6908500C-1B25-A058-D061-01A508D62675}"/>
              </a:ext>
            </a:extLst>
          </p:cNvPr>
          <p:cNvSpPr/>
          <p:nvPr/>
        </p:nvSpPr>
        <p:spPr>
          <a:xfrm rot="5400000">
            <a:off x="7988718" y="-404158"/>
            <a:ext cx="389999" cy="2992134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rgbClr val="2F5597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EFFECT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36695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36695"/>
            <a:ext cx="190500" cy="203200"/>
          </a:xfrm>
          <a:prstGeom prst="round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E6E2637-9F6C-3912-359C-68A8EA1C1110}"/>
              </a:ext>
            </a:extLst>
          </p:cNvPr>
          <p:cNvSpPr txBox="1"/>
          <p:nvPr/>
        </p:nvSpPr>
        <p:spPr>
          <a:xfrm>
            <a:off x="6958012" y="619596"/>
            <a:ext cx="2447926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Channel Selection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F7F3EF8-8465-2BA2-34EA-E2E92219F49D}"/>
              </a:ext>
            </a:extLst>
          </p:cNvPr>
          <p:cNvSpPr/>
          <p:nvPr/>
        </p:nvSpPr>
        <p:spPr>
          <a:xfrm>
            <a:off x="6687650" y="1354432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9AB74B2-5405-393B-F951-26391C546C7C}"/>
              </a:ext>
            </a:extLst>
          </p:cNvPr>
          <p:cNvSpPr/>
          <p:nvPr/>
        </p:nvSpPr>
        <p:spPr>
          <a:xfrm>
            <a:off x="7504419" y="1354432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6AB61B0-A47A-5483-B1E8-851C74F8C2D8}"/>
              </a:ext>
            </a:extLst>
          </p:cNvPr>
          <p:cNvSpPr/>
          <p:nvPr/>
        </p:nvSpPr>
        <p:spPr>
          <a:xfrm>
            <a:off x="8321188" y="1354432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07594F9-BBE9-7DB8-DD22-C72E7397185E}"/>
              </a:ext>
            </a:extLst>
          </p:cNvPr>
          <p:cNvSpPr/>
          <p:nvPr/>
        </p:nvSpPr>
        <p:spPr>
          <a:xfrm>
            <a:off x="9133195" y="1354432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0518B1-8FB2-4909-443A-D16845752C94}"/>
              </a:ext>
            </a:extLst>
          </p:cNvPr>
          <p:cNvSpPr txBox="1"/>
          <p:nvPr/>
        </p:nvSpPr>
        <p:spPr>
          <a:xfrm>
            <a:off x="4453921" y="1077866"/>
            <a:ext cx="1038549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Dial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箭头: 左 32">
            <a:extLst>
              <a:ext uri="{FF2B5EF4-FFF2-40B4-BE49-F238E27FC236}">
                <a16:creationId xmlns:a16="http://schemas.microsoft.com/office/drawing/2014/main" id="{14B2FFD5-F8BF-CBAD-9ADE-4EDFF88CC7E8}"/>
              </a:ext>
            </a:extLst>
          </p:cNvPr>
          <p:cNvSpPr/>
          <p:nvPr/>
        </p:nvSpPr>
        <p:spPr>
          <a:xfrm rot="2159241">
            <a:off x="4250152" y="784758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 33">
            <a:extLst>
              <a:ext uri="{FF2B5EF4-FFF2-40B4-BE49-F238E27FC236}">
                <a16:creationId xmlns:a16="http://schemas.microsoft.com/office/drawing/2014/main" id="{EC28EFDC-B25E-4586-C6D9-15C2737210FB}"/>
              </a:ext>
            </a:extLst>
          </p:cNvPr>
          <p:cNvSpPr/>
          <p:nvPr/>
        </p:nvSpPr>
        <p:spPr>
          <a:xfrm rot="13792854">
            <a:off x="5113504" y="1527817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33F7BC1-118F-FBD3-CAB3-07FA0DDA8442}"/>
              </a:ext>
            </a:extLst>
          </p:cNvPr>
          <p:cNvSpPr txBox="1"/>
          <p:nvPr/>
        </p:nvSpPr>
        <p:spPr>
          <a:xfrm>
            <a:off x="10945773" y="1517379"/>
            <a:ext cx="446991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</a:rPr>
              <a:t>OK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96870965-64D5-C1FD-AD15-ECF96F002226}"/>
              </a:ext>
            </a:extLst>
          </p:cNvPr>
          <p:cNvCxnSpPr>
            <a:cxnSpLocks/>
            <a:stCxn id="7" idx="3"/>
            <a:endCxn id="51" idx="1"/>
          </p:cNvCxnSpPr>
          <p:nvPr/>
        </p:nvCxnSpPr>
        <p:spPr>
          <a:xfrm>
            <a:off x="10393362" y="1638295"/>
            <a:ext cx="552411" cy="2195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3ECF3BE2-3F69-3DED-23ED-5AC971995BBD}"/>
              </a:ext>
            </a:extLst>
          </p:cNvPr>
          <p:cNvSpPr/>
          <p:nvPr/>
        </p:nvSpPr>
        <p:spPr>
          <a:xfrm rot="16200000">
            <a:off x="8380727" y="3301847"/>
            <a:ext cx="389999" cy="3776150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7FEA82D-F01C-777F-5444-E01C2DC34F65}"/>
              </a:ext>
            </a:extLst>
          </p:cNvPr>
          <p:cNvSpPr txBox="1"/>
          <p:nvPr/>
        </p:nvSpPr>
        <p:spPr>
          <a:xfrm>
            <a:off x="7526908" y="5393376"/>
            <a:ext cx="2085483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zh-CN"/>
            </a:defPPr>
            <a:lvl1pPr algn="ctr">
              <a:defRPr sz="16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1-7 Quick Set</a:t>
            </a:r>
            <a:endParaRPr lang="zh-CN" altLang="en-US" dirty="0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B74DE4F-53BB-10A8-2355-D5EC60EAD3B7}"/>
              </a:ext>
            </a:extLst>
          </p:cNvPr>
          <p:cNvSpPr/>
          <p:nvPr/>
        </p:nvSpPr>
        <p:spPr>
          <a:xfrm>
            <a:off x="7210835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17%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82E1640C-BE63-4F09-3BEA-6369603F7ED7}"/>
              </a:ext>
            </a:extLst>
          </p:cNvPr>
          <p:cNvSpPr/>
          <p:nvPr/>
        </p:nvSpPr>
        <p:spPr>
          <a:xfrm>
            <a:off x="8222426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50%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C9C20ECA-008A-1283-AF1F-3920A4F726AD}"/>
              </a:ext>
            </a:extLst>
          </p:cNvPr>
          <p:cNvSpPr/>
          <p:nvPr/>
        </p:nvSpPr>
        <p:spPr>
          <a:xfrm>
            <a:off x="9233780" y="2411959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83%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850E025B-B8F5-C8D7-749B-01B3F39B1377}"/>
              </a:ext>
            </a:extLst>
          </p:cNvPr>
          <p:cNvSpPr/>
          <p:nvPr/>
        </p:nvSpPr>
        <p:spPr>
          <a:xfrm>
            <a:off x="6705666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0%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37679911-4110-FC77-A2F0-27017F0921AD}"/>
              </a:ext>
            </a:extLst>
          </p:cNvPr>
          <p:cNvSpPr/>
          <p:nvPr/>
        </p:nvSpPr>
        <p:spPr>
          <a:xfrm>
            <a:off x="7712792" y="379542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33%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B0ABECA3-7C5B-AD98-C7AE-BF15697CFAA3}"/>
              </a:ext>
            </a:extLst>
          </p:cNvPr>
          <p:cNvSpPr/>
          <p:nvPr/>
        </p:nvSpPr>
        <p:spPr>
          <a:xfrm>
            <a:off x="8727511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67%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B69D2A11-92E7-04DC-7532-8E489C34871A}"/>
              </a:ext>
            </a:extLst>
          </p:cNvPr>
          <p:cNvSpPr/>
          <p:nvPr/>
        </p:nvSpPr>
        <p:spPr>
          <a:xfrm>
            <a:off x="9734637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100%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8220386-DE64-3DD3-BEEA-F3BAF527BA7D}"/>
              </a:ext>
            </a:extLst>
          </p:cNvPr>
          <p:cNvSpPr txBox="1"/>
          <p:nvPr/>
        </p:nvSpPr>
        <p:spPr>
          <a:xfrm>
            <a:off x="10945773" y="1758012"/>
            <a:ext cx="783772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Cancel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EAF02DFE-BD4B-D902-7A6A-EC402795DB4F}"/>
              </a:ext>
            </a:extLst>
          </p:cNvPr>
          <p:cNvCxnSpPr>
            <a:cxnSpLocks/>
            <a:stCxn id="4" idx="2"/>
            <a:endCxn id="68" idx="1"/>
          </p:cNvCxnSpPr>
          <p:nvPr/>
        </p:nvCxnSpPr>
        <p:spPr>
          <a:xfrm rot="16200000" flipH="1">
            <a:off x="10414010" y="1349360"/>
            <a:ext cx="141228" cy="92229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237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359C8C55-CA60-4B63-0491-18FECC192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642" y="2168324"/>
            <a:ext cx="3403491" cy="3403491"/>
          </a:xfrm>
          <a:prstGeom prst="rect">
            <a:avLst/>
          </a:prstGeom>
        </p:spPr>
      </p:pic>
      <p:pic>
        <p:nvPicPr>
          <p:cNvPr id="1038" name="Picture 14" descr="Smd Sot-23 Mos Foot N Tube 50v 0.33a Bss138 - Buy Bss138,50v 0.33a  Bss138,Mosfet Bss138 Product on Alibaba.com">
            <a:extLst>
              <a:ext uri="{FF2B5EF4-FFF2-40B4-BE49-F238E27FC236}">
                <a16:creationId xmlns:a16="http://schemas.microsoft.com/office/drawing/2014/main" id="{F4470569-7C3E-1345-33DA-C16DB52E7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2277">
            <a:off x="7505596" y="2836214"/>
            <a:ext cx="1403195" cy="14031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4A8192-47A9-3BB6-D8A2-E6ABAB7C7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85078" flipH="1" flipV="1">
            <a:off x="398626" y="3439195"/>
            <a:ext cx="3818843" cy="195923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63C1CC2-BBB8-A4A3-BA19-9730576582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807" y="778609"/>
            <a:ext cx="1313093" cy="2650391"/>
          </a:xfrm>
          <a:prstGeom prst="rect">
            <a:avLst/>
          </a:prstGeom>
        </p:spPr>
      </p:pic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C9B5AA22-1B19-520A-8C08-A7180F08FFD4}"/>
              </a:ext>
            </a:extLst>
          </p:cNvPr>
          <p:cNvSpPr/>
          <p:nvPr/>
        </p:nvSpPr>
        <p:spPr>
          <a:xfrm>
            <a:off x="3035978" y="3947530"/>
            <a:ext cx="5360988" cy="1264257"/>
          </a:xfrm>
          <a:custGeom>
            <a:avLst/>
            <a:gdLst>
              <a:gd name="connsiteX0" fmla="*/ 0 w 5200650"/>
              <a:gd name="connsiteY0" fmla="*/ 355600 h 959485"/>
              <a:gd name="connsiteX1" fmla="*/ 2520950 w 5200650"/>
              <a:gd name="connsiteY1" fmla="*/ 952500 h 959485"/>
              <a:gd name="connsiteX2" fmla="*/ 5200650 w 5200650"/>
              <a:gd name="connsiteY2" fmla="*/ 0 h 959485"/>
              <a:gd name="connsiteX0" fmla="*/ 0 w 5200650"/>
              <a:gd name="connsiteY0" fmla="*/ 355600 h 1047075"/>
              <a:gd name="connsiteX1" fmla="*/ 2057198 w 5200650"/>
              <a:gd name="connsiteY1" fmla="*/ 1041400 h 1047075"/>
              <a:gd name="connsiteX2" fmla="*/ 5200650 w 5200650"/>
              <a:gd name="connsiteY2" fmla="*/ 0 h 1047075"/>
              <a:gd name="connsiteX0" fmla="*/ 0 w 5200650"/>
              <a:gd name="connsiteY0" fmla="*/ 355600 h 1049940"/>
              <a:gd name="connsiteX1" fmla="*/ 2057198 w 5200650"/>
              <a:gd name="connsiteY1" fmla="*/ 1041400 h 1049940"/>
              <a:gd name="connsiteX2" fmla="*/ 3535547 w 5200650"/>
              <a:gd name="connsiteY2" fmla="*/ 692034 h 1049940"/>
              <a:gd name="connsiteX3" fmla="*/ 5200650 w 5200650"/>
              <a:gd name="connsiteY3" fmla="*/ 0 h 1049940"/>
              <a:gd name="connsiteX0" fmla="*/ 0 w 5200650"/>
              <a:gd name="connsiteY0" fmla="*/ 355600 h 947090"/>
              <a:gd name="connsiteX1" fmla="*/ 1268819 w 5200650"/>
              <a:gd name="connsiteY1" fmla="*/ 933450 h 947090"/>
              <a:gd name="connsiteX2" fmla="*/ 3535547 w 5200650"/>
              <a:gd name="connsiteY2" fmla="*/ 692034 h 947090"/>
              <a:gd name="connsiteX3" fmla="*/ 5200650 w 5200650"/>
              <a:gd name="connsiteY3" fmla="*/ 0 h 947090"/>
              <a:gd name="connsiteX0" fmla="*/ 0 w 5200650"/>
              <a:gd name="connsiteY0" fmla="*/ 355600 h 947090"/>
              <a:gd name="connsiteX1" fmla="*/ 1268819 w 5200650"/>
              <a:gd name="connsiteY1" fmla="*/ 933450 h 947090"/>
              <a:gd name="connsiteX2" fmla="*/ 3535547 w 5200650"/>
              <a:gd name="connsiteY2" fmla="*/ 692034 h 947090"/>
              <a:gd name="connsiteX3" fmla="*/ 5200650 w 5200650"/>
              <a:gd name="connsiteY3" fmla="*/ 0 h 947090"/>
              <a:gd name="connsiteX0" fmla="*/ 0 w 5200650"/>
              <a:gd name="connsiteY0" fmla="*/ 355600 h 1068452"/>
              <a:gd name="connsiteX1" fmla="*/ 977317 w 5200650"/>
              <a:gd name="connsiteY1" fmla="*/ 1060450 h 1068452"/>
              <a:gd name="connsiteX2" fmla="*/ 3535547 w 5200650"/>
              <a:gd name="connsiteY2" fmla="*/ 692034 h 1068452"/>
              <a:gd name="connsiteX3" fmla="*/ 5200650 w 5200650"/>
              <a:gd name="connsiteY3" fmla="*/ 0 h 1068452"/>
              <a:gd name="connsiteX0" fmla="*/ 0 w 5200650"/>
              <a:gd name="connsiteY0" fmla="*/ 355600 h 1068452"/>
              <a:gd name="connsiteX1" fmla="*/ 977317 w 5200650"/>
              <a:gd name="connsiteY1" fmla="*/ 1060450 h 1068452"/>
              <a:gd name="connsiteX2" fmla="*/ 3535547 w 5200650"/>
              <a:gd name="connsiteY2" fmla="*/ 692034 h 1068452"/>
              <a:gd name="connsiteX3" fmla="*/ 5200650 w 5200650"/>
              <a:gd name="connsiteY3" fmla="*/ 0 h 1068452"/>
              <a:gd name="connsiteX0" fmla="*/ 0 w 5200650"/>
              <a:gd name="connsiteY0" fmla="*/ 355600 h 1068452"/>
              <a:gd name="connsiteX1" fmla="*/ 977317 w 5200650"/>
              <a:gd name="connsiteY1" fmla="*/ 1060450 h 1068452"/>
              <a:gd name="connsiteX2" fmla="*/ 3535547 w 5200650"/>
              <a:gd name="connsiteY2" fmla="*/ 692034 h 1068452"/>
              <a:gd name="connsiteX3" fmla="*/ 5200650 w 5200650"/>
              <a:gd name="connsiteY3" fmla="*/ 0 h 1068452"/>
              <a:gd name="connsiteX0" fmla="*/ 0 w 5200650"/>
              <a:gd name="connsiteY0" fmla="*/ 355600 h 1074637"/>
              <a:gd name="connsiteX1" fmla="*/ 1454320 w 5200650"/>
              <a:gd name="connsiteY1" fmla="*/ 1066800 h 1074637"/>
              <a:gd name="connsiteX2" fmla="*/ 3535547 w 5200650"/>
              <a:gd name="connsiteY2" fmla="*/ 692034 h 1074637"/>
              <a:gd name="connsiteX3" fmla="*/ 5200650 w 5200650"/>
              <a:gd name="connsiteY3" fmla="*/ 0 h 1074637"/>
              <a:gd name="connsiteX0" fmla="*/ 0 w 5200650"/>
              <a:gd name="connsiteY0" fmla="*/ 355600 h 1074637"/>
              <a:gd name="connsiteX1" fmla="*/ 1454320 w 5200650"/>
              <a:gd name="connsiteY1" fmla="*/ 1066800 h 1074637"/>
              <a:gd name="connsiteX2" fmla="*/ 3535547 w 5200650"/>
              <a:gd name="connsiteY2" fmla="*/ 692034 h 1074637"/>
              <a:gd name="connsiteX3" fmla="*/ 5200650 w 5200650"/>
              <a:gd name="connsiteY3" fmla="*/ 0 h 1074637"/>
              <a:gd name="connsiteX0" fmla="*/ 0 w 5200650"/>
              <a:gd name="connsiteY0" fmla="*/ 355600 h 1074637"/>
              <a:gd name="connsiteX1" fmla="*/ 1454320 w 5200650"/>
              <a:gd name="connsiteY1" fmla="*/ 1066800 h 1074637"/>
              <a:gd name="connsiteX2" fmla="*/ 3535547 w 5200650"/>
              <a:gd name="connsiteY2" fmla="*/ 692034 h 1074637"/>
              <a:gd name="connsiteX3" fmla="*/ 5200650 w 5200650"/>
              <a:gd name="connsiteY3" fmla="*/ 0 h 1074637"/>
              <a:gd name="connsiteX0" fmla="*/ 0 w 5200650"/>
              <a:gd name="connsiteY0" fmla="*/ 355600 h 1086829"/>
              <a:gd name="connsiteX1" fmla="*/ 1454320 w 5200650"/>
              <a:gd name="connsiteY1" fmla="*/ 1066800 h 1086829"/>
              <a:gd name="connsiteX2" fmla="*/ 3535547 w 5200650"/>
              <a:gd name="connsiteY2" fmla="*/ 692034 h 1086829"/>
              <a:gd name="connsiteX3" fmla="*/ 5200650 w 5200650"/>
              <a:gd name="connsiteY3" fmla="*/ 0 h 1086829"/>
              <a:gd name="connsiteX0" fmla="*/ 0 w 5200650"/>
              <a:gd name="connsiteY0" fmla="*/ 355600 h 1086829"/>
              <a:gd name="connsiteX1" fmla="*/ 1454320 w 5200650"/>
              <a:gd name="connsiteY1" fmla="*/ 1066800 h 1086829"/>
              <a:gd name="connsiteX2" fmla="*/ 3535547 w 5200650"/>
              <a:gd name="connsiteY2" fmla="*/ 692034 h 1086829"/>
              <a:gd name="connsiteX3" fmla="*/ 5200650 w 5200650"/>
              <a:gd name="connsiteY3" fmla="*/ 0 h 1086829"/>
              <a:gd name="connsiteX0" fmla="*/ 0 w 5593184"/>
              <a:gd name="connsiteY0" fmla="*/ 674687 h 1405916"/>
              <a:gd name="connsiteX1" fmla="*/ 1454320 w 5593184"/>
              <a:gd name="connsiteY1" fmla="*/ 1385887 h 1405916"/>
              <a:gd name="connsiteX2" fmla="*/ 3535547 w 5593184"/>
              <a:gd name="connsiteY2" fmla="*/ 1011121 h 1405916"/>
              <a:gd name="connsiteX3" fmla="*/ 5593184 w 5593184"/>
              <a:gd name="connsiteY3" fmla="*/ 0 h 1405916"/>
              <a:gd name="connsiteX0" fmla="*/ 0 w 5593184"/>
              <a:gd name="connsiteY0" fmla="*/ 675330 h 1406559"/>
              <a:gd name="connsiteX1" fmla="*/ 1454320 w 5593184"/>
              <a:gd name="connsiteY1" fmla="*/ 1386530 h 1406559"/>
              <a:gd name="connsiteX2" fmla="*/ 3535547 w 5593184"/>
              <a:gd name="connsiteY2" fmla="*/ 1011764 h 1406559"/>
              <a:gd name="connsiteX3" fmla="*/ 5593184 w 5593184"/>
              <a:gd name="connsiteY3" fmla="*/ 643 h 1406559"/>
              <a:gd name="connsiteX0" fmla="*/ 0 w 5593184"/>
              <a:gd name="connsiteY0" fmla="*/ 675212 h 1426178"/>
              <a:gd name="connsiteX1" fmla="*/ 1454320 w 5593184"/>
              <a:gd name="connsiteY1" fmla="*/ 1386412 h 1426178"/>
              <a:gd name="connsiteX2" fmla="*/ 3038670 w 5593184"/>
              <a:gd name="connsiteY2" fmla="*/ 1211671 h 1426178"/>
              <a:gd name="connsiteX3" fmla="*/ 5593184 w 5593184"/>
              <a:gd name="connsiteY3" fmla="*/ 525 h 1426178"/>
              <a:gd name="connsiteX0" fmla="*/ 0 w 5593184"/>
              <a:gd name="connsiteY0" fmla="*/ 674687 h 1385887"/>
              <a:gd name="connsiteX1" fmla="*/ 1454320 w 5593184"/>
              <a:gd name="connsiteY1" fmla="*/ 1385887 h 1385887"/>
              <a:gd name="connsiteX2" fmla="*/ 5593184 w 5593184"/>
              <a:gd name="connsiteY2" fmla="*/ 0 h 1385887"/>
              <a:gd name="connsiteX0" fmla="*/ 0 w 5593184"/>
              <a:gd name="connsiteY0" fmla="*/ 674687 h 1385887"/>
              <a:gd name="connsiteX1" fmla="*/ 1454320 w 5593184"/>
              <a:gd name="connsiteY1" fmla="*/ 1385887 h 1385887"/>
              <a:gd name="connsiteX2" fmla="*/ 5593184 w 5593184"/>
              <a:gd name="connsiteY2" fmla="*/ 0 h 1385887"/>
              <a:gd name="connsiteX0" fmla="*/ 0 w 5593184"/>
              <a:gd name="connsiteY0" fmla="*/ 674687 h 1543049"/>
              <a:gd name="connsiteX1" fmla="*/ 2060510 w 5593184"/>
              <a:gd name="connsiteY1" fmla="*/ 1543049 h 1543049"/>
              <a:gd name="connsiteX2" fmla="*/ 5593184 w 5593184"/>
              <a:gd name="connsiteY2" fmla="*/ 0 h 1543049"/>
              <a:gd name="connsiteX0" fmla="*/ 0 w 5593184"/>
              <a:gd name="connsiteY0" fmla="*/ 674687 h 1543049"/>
              <a:gd name="connsiteX1" fmla="*/ 2060510 w 5593184"/>
              <a:gd name="connsiteY1" fmla="*/ 1543049 h 1543049"/>
              <a:gd name="connsiteX2" fmla="*/ 5593184 w 5593184"/>
              <a:gd name="connsiteY2" fmla="*/ 0 h 1543049"/>
              <a:gd name="connsiteX0" fmla="*/ 0 w 5593184"/>
              <a:gd name="connsiteY0" fmla="*/ 674687 h 1485899"/>
              <a:gd name="connsiteX1" fmla="*/ 2239386 w 5593184"/>
              <a:gd name="connsiteY1" fmla="*/ 1485899 h 1485899"/>
              <a:gd name="connsiteX2" fmla="*/ 5593184 w 5593184"/>
              <a:gd name="connsiteY2" fmla="*/ 0 h 1485899"/>
              <a:gd name="connsiteX0" fmla="*/ 0 w 5593184"/>
              <a:gd name="connsiteY0" fmla="*/ 674687 h 1485899"/>
              <a:gd name="connsiteX1" fmla="*/ 2239386 w 5593184"/>
              <a:gd name="connsiteY1" fmla="*/ 1485899 h 1485899"/>
              <a:gd name="connsiteX2" fmla="*/ 5593184 w 5593184"/>
              <a:gd name="connsiteY2" fmla="*/ 0 h 1485899"/>
              <a:gd name="connsiteX0" fmla="*/ 0 w 5593184"/>
              <a:gd name="connsiteY0" fmla="*/ 674687 h 1523333"/>
              <a:gd name="connsiteX1" fmla="*/ 2239386 w 5593184"/>
              <a:gd name="connsiteY1" fmla="*/ 1485899 h 1523333"/>
              <a:gd name="connsiteX2" fmla="*/ 5593184 w 5593184"/>
              <a:gd name="connsiteY2" fmla="*/ 0 h 1523333"/>
              <a:gd name="connsiteX0" fmla="*/ 0 w 5593184"/>
              <a:gd name="connsiteY0" fmla="*/ 674687 h 1523333"/>
              <a:gd name="connsiteX1" fmla="*/ 2239386 w 5593184"/>
              <a:gd name="connsiteY1" fmla="*/ 1485899 h 1523333"/>
              <a:gd name="connsiteX2" fmla="*/ 5593184 w 5593184"/>
              <a:gd name="connsiteY2" fmla="*/ 0 h 1523333"/>
              <a:gd name="connsiteX0" fmla="*/ 0 w 5593184"/>
              <a:gd name="connsiteY0" fmla="*/ 674687 h 1436608"/>
              <a:gd name="connsiteX1" fmla="*/ 2244085 w 5593184"/>
              <a:gd name="connsiteY1" fmla="*/ 1391306 h 1436608"/>
              <a:gd name="connsiteX2" fmla="*/ 5593184 w 5593184"/>
              <a:gd name="connsiteY2" fmla="*/ 0 h 1436608"/>
              <a:gd name="connsiteX0" fmla="*/ 0 w 5593184"/>
              <a:gd name="connsiteY0" fmla="*/ 674687 h 1326449"/>
              <a:gd name="connsiteX1" fmla="*/ 2182992 w 5593184"/>
              <a:gd name="connsiteY1" fmla="*/ 1265182 h 1326449"/>
              <a:gd name="connsiteX2" fmla="*/ 5593184 w 5593184"/>
              <a:gd name="connsiteY2" fmla="*/ 0 h 1326449"/>
              <a:gd name="connsiteX0" fmla="*/ 0 w 5593184"/>
              <a:gd name="connsiteY0" fmla="*/ 674687 h 1264257"/>
              <a:gd name="connsiteX1" fmla="*/ 2173593 w 5593184"/>
              <a:gd name="connsiteY1" fmla="*/ 1188606 h 1264257"/>
              <a:gd name="connsiteX2" fmla="*/ 5593184 w 5593184"/>
              <a:gd name="connsiteY2" fmla="*/ 0 h 126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3184" h="1264257">
                <a:moveTo>
                  <a:pt x="0" y="674687"/>
                </a:moveTo>
                <a:cubicBezTo>
                  <a:pt x="7240" y="1298045"/>
                  <a:pt x="813253" y="1344711"/>
                  <a:pt x="2173593" y="1188606"/>
                </a:cubicBezTo>
                <a:cubicBezTo>
                  <a:pt x="3458573" y="1076158"/>
                  <a:pt x="3528478" y="164902"/>
                  <a:pt x="5593184" y="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med" len="med"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277C0D9B-678A-4EE7-99F2-F9F64756A3B5}"/>
              </a:ext>
            </a:extLst>
          </p:cNvPr>
          <p:cNvSpPr/>
          <p:nvPr/>
        </p:nvSpPr>
        <p:spPr>
          <a:xfrm>
            <a:off x="3500438" y="4186721"/>
            <a:ext cx="4899023" cy="181404"/>
          </a:xfrm>
          <a:custGeom>
            <a:avLst/>
            <a:gdLst>
              <a:gd name="connsiteX0" fmla="*/ 0 w 5200650"/>
              <a:gd name="connsiteY0" fmla="*/ 355600 h 959485"/>
              <a:gd name="connsiteX1" fmla="*/ 2520950 w 5200650"/>
              <a:gd name="connsiteY1" fmla="*/ 952500 h 959485"/>
              <a:gd name="connsiteX2" fmla="*/ 5200650 w 5200650"/>
              <a:gd name="connsiteY2" fmla="*/ 0 h 959485"/>
              <a:gd name="connsiteX0" fmla="*/ 0 w 5214937"/>
              <a:gd name="connsiteY0" fmla="*/ 393700 h 960244"/>
              <a:gd name="connsiteX1" fmla="*/ 2535237 w 5214937"/>
              <a:gd name="connsiteY1" fmla="*/ 952500 h 960244"/>
              <a:gd name="connsiteX2" fmla="*/ 5214937 w 5214937"/>
              <a:gd name="connsiteY2" fmla="*/ 0 h 960244"/>
              <a:gd name="connsiteX0" fmla="*/ 0 w 5214937"/>
              <a:gd name="connsiteY0" fmla="*/ 393700 h 955417"/>
              <a:gd name="connsiteX1" fmla="*/ 2535237 w 5214937"/>
              <a:gd name="connsiteY1" fmla="*/ 952500 h 955417"/>
              <a:gd name="connsiteX2" fmla="*/ 5214937 w 5214937"/>
              <a:gd name="connsiteY2" fmla="*/ 0 h 955417"/>
              <a:gd name="connsiteX0" fmla="*/ 0 w 5214937"/>
              <a:gd name="connsiteY0" fmla="*/ 393700 h 426311"/>
              <a:gd name="connsiteX1" fmla="*/ 2797175 w 5214937"/>
              <a:gd name="connsiteY1" fmla="*/ 419100 h 426311"/>
              <a:gd name="connsiteX2" fmla="*/ 5214937 w 5214937"/>
              <a:gd name="connsiteY2" fmla="*/ 0 h 426311"/>
              <a:gd name="connsiteX0" fmla="*/ 0 w 4829174"/>
              <a:gd name="connsiteY0" fmla="*/ 146050 h 236452"/>
              <a:gd name="connsiteX1" fmla="*/ 2797175 w 4829174"/>
              <a:gd name="connsiteY1" fmla="*/ 171450 h 236452"/>
              <a:gd name="connsiteX2" fmla="*/ 4829174 w 4829174"/>
              <a:gd name="connsiteY2" fmla="*/ 0 h 236452"/>
              <a:gd name="connsiteX0" fmla="*/ 0 w 4829174"/>
              <a:gd name="connsiteY0" fmla="*/ 146050 h 178661"/>
              <a:gd name="connsiteX1" fmla="*/ 2797175 w 4829174"/>
              <a:gd name="connsiteY1" fmla="*/ 171450 h 178661"/>
              <a:gd name="connsiteX2" fmla="*/ 4829174 w 4829174"/>
              <a:gd name="connsiteY2" fmla="*/ 0 h 178661"/>
              <a:gd name="connsiteX0" fmla="*/ 0 w 4829174"/>
              <a:gd name="connsiteY0" fmla="*/ 146050 h 185546"/>
              <a:gd name="connsiteX1" fmla="*/ 2797175 w 4829174"/>
              <a:gd name="connsiteY1" fmla="*/ 171450 h 185546"/>
              <a:gd name="connsiteX2" fmla="*/ 4829174 w 4829174"/>
              <a:gd name="connsiteY2" fmla="*/ 0 h 185546"/>
              <a:gd name="connsiteX0" fmla="*/ 0 w 4829174"/>
              <a:gd name="connsiteY0" fmla="*/ 146050 h 185546"/>
              <a:gd name="connsiteX1" fmla="*/ 2797175 w 4829174"/>
              <a:gd name="connsiteY1" fmla="*/ 171450 h 185546"/>
              <a:gd name="connsiteX2" fmla="*/ 4829174 w 4829174"/>
              <a:gd name="connsiteY2" fmla="*/ 0 h 18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9174" h="185546">
                <a:moveTo>
                  <a:pt x="0" y="146050"/>
                </a:moveTo>
                <a:cubicBezTo>
                  <a:pt x="822325" y="-102129"/>
                  <a:pt x="1620837" y="259292"/>
                  <a:pt x="2797175" y="171450"/>
                </a:cubicBezTo>
                <a:cubicBezTo>
                  <a:pt x="3573463" y="126470"/>
                  <a:pt x="3708398" y="132291"/>
                  <a:pt x="4829174" y="0"/>
                </a:cubicBezTo>
              </a:path>
            </a:pathLst>
          </a:custGeom>
          <a:noFill/>
          <a:ln w="38100">
            <a:headEnd type="oval" w="med" len="med"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B53B51AE-12C9-545D-A49F-F357A25F42DE}"/>
              </a:ext>
            </a:extLst>
          </p:cNvPr>
          <p:cNvSpPr/>
          <p:nvPr/>
        </p:nvSpPr>
        <p:spPr>
          <a:xfrm>
            <a:off x="3500438" y="3168651"/>
            <a:ext cx="1839920" cy="1150937"/>
          </a:xfrm>
          <a:custGeom>
            <a:avLst/>
            <a:gdLst>
              <a:gd name="connsiteX0" fmla="*/ 0 w 1873711"/>
              <a:gd name="connsiteY0" fmla="*/ 1346200 h 1632298"/>
              <a:gd name="connsiteX1" fmla="*/ 819150 w 1873711"/>
              <a:gd name="connsiteY1" fmla="*/ 1631950 h 1632298"/>
              <a:gd name="connsiteX2" fmla="*/ 1701800 w 1873711"/>
              <a:gd name="connsiteY2" fmla="*/ 1295400 h 1632298"/>
              <a:gd name="connsiteX3" fmla="*/ 1873250 w 1873711"/>
              <a:gd name="connsiteY3" fmla="*/ 0 h 1632298"/>
              <a:gd name="connsiteX0" fmla="*/ 0 w 1876034"/>
              <a:gd name="connsiteY0" fmla="*/ 1346200 h 1648169"/>
              <a:gd name="connsiteX1" fmla="*/ 819150 w 1876034"/>
              <a:gd name="connsiteY1" fmla="*/ 1631950 h 1648169"/>
              <a:gd name="connsiteX2" fmla="*/ 1727200 w 1876034"/>
              <a:gd name="connsiteY2" fmla="*/ 882650 h 1648169"/>
              <a:gd name="connsiteX3" fmla="*/ 1873250 w 1876034"/>
              <a:gd name="connsiteY3" fmla="*/ 0 h 1648169"/>
              <a:gd name="connsiteX0" fmla="*/ 0 w 1876034"/>
              <a:gd name="connsiteY0" fmla="*/ 1346200 h 1459749"/>
              <a:gd name="connsiteX1" fmla="*/ 996950 w 1876034"/>
              <a:gd name="connsiteY1" fmla="*/ 1403350 h 1459749"/>
              <a:gd name="connsiteX2" fmla="*/ 1727200 w 1876034"/>
              <a:gd name="connsiteY2" fmla="*/ 882650 h 1459749"/>
              <a:gd name="connsiteX3" fmla="*/ 1873250 w 1876034"/>
              <a:gd name="connsiteY3" fmla="*/ 0 h 1459749"/>
              <a:gd name="connsiteX0" fmla="*/ 0 w 1876034"/>
              <a:gd name="connsiteY0" fmla="*/ 1346200 h 1412313"/>
              <a:gd name="connsiteX1" fmla="*/ 762000 w 1876034"/>
              <a:gd name="connsiteY1" fmla="*/ 1282700 h 1412313"/>
              <a:gd name="connsiteX2" fmla="*/ 1727200 w 1876034"/>
              <a:gd name="connsiteY2" fmla="*/ 882650 h 1412313"/>
              <a:gd name="connsiteX3" fmla="*/ 1873250 w 1876034"/>
              <a:gd name="connsiteY3" fmla="*/ 0 h 1412313"/>
              <a:gd name="connsiteX0" fmla="*/ 0 w 1873269"/>
              <a:gd name="connsiteY0" fmla="*/ 1346200 h 1417839"/>
              <a:gd name="connsiteX1" fmla="*/ 762000 w 1873269"/>
              <a:gd name="connsiteY1" fmla="*/ 1282700 h 1417839"/>
              <a:gd name="connsiteX2" fmla="*/ 1530350 w 1873269"/>
              <a:gd name="connsiteY2" fmla="*/ 736600 h 1417839"/>
              <a:gd name="connsiteX3" fmla="*/ 1873250 w 1873269"/>
              <a:gd name="connsiteY3" fmla="*/ 0 h 1417839"/>
              <a:gd name="connsiteX0" fmla="*/ 0 w 1873269"/>
              <a:gd name="connsiteY0" fmla="*/ 1346200 h 1411244"/>
              <a:gd name="connsiteX1" fmla="*/ 1155700 w 1873269"/>
              <a:gd name="connsiteY1" fmla="*/ 1257300 h 1411244"/>
              <a:gd name="connsiteX2" fmla="*/ 1530350 w 1873269"/>
              <a:gd name="connsiteY2" fmla="*/ 736600 h 1411244"/>
              <a:gd name="connsiteX3" fmla="*/ 1873250 w 1873269"/>
              <a:gd name="connsiteY3" fmla="*/ 0 h 1411244"/>
              <a:gd name="connsiteX0" fmla="*/ 0 w 1880377"/>
              <a:gd name="connsiteY0" fmla="*/ 1346200 h 1408695"/>
              <a:gd name="connsiteX1" fmla="*/ 1155700 w 1880377"/>
              <a:gd name="connsiteY1" fmla="*/ 1257300 h 1408695"/>
              <a:gd name="connsiteX2" fmla="*/ 1746250 w 1880377"/>
              <a:gd name="connsiteY2" fmla="*/ 812800 h 1408695"/>
              <a:gd name="connsiteX3" fmla="*/ 1873250 w 1880377"/>
              <a:gd name="connsiteY3" fmla="*/ 0 h 1408695"/>
              <a:gd name="connsiteX0" fmla="*/ 0 w 1873316"/>
              <a:gd name="connsiteY0" fmla="*/ 1346200 h 1408695"/>
              <a:gd name="connsiteX1" fmla="*/ 1155700 w 1873316"/>
              <a:gd name="connsiteY1" fmla="*/ 1257300 h 1408695"/>
              <a:gd name="connsiteX2" fmla="*/ 1746250 w 1873316"/>
              <a:gd name="connsiteY2" fmla="*/ 812800 h 1408695"/>
              <a:gd name="connsiteX3" fmla="*/ 1873250 w 1873316"/>
              <a:gd name="connsiteY3" fmla="*/ 0 h 1408695"/>
              <a:gd name="connsiteX0" fmla="*/ 0 w 1873316"/>
              <a:gd name="connsiteY0" fmla="*/ 1346200 h 1413236"/>
              <a:gd name="connsiteX1" fmla="*/ 1085850 w 1873316"/>
              <a:gd name="connsiteY1" fmla="*/ 1276350 h 1413236"/>
              <a:gd name="connsiteX2" fmla="*/ 1746250 w 1873316"/>
              <a:gd name="connsiteY2" fmla="*/ 812800 h 1413236"/>
              <a:gd name="connsiteX3" fmla="*/ 1873250 w 1873316"/>
              <a:gd name="connsiteY3" fmla="*/ 0 h 1413236"/>
              <a:gd name="connsiteX0" fmla="*/ 0 w 1873316"/>
              <a:gd name="connsiteY0" fmla="*/ 1346200 h 1402276"/>
              <a:gd name="connsiteX1" fmla="*/ 1085850 w 1873316"/>
              <a:gd name="connsiteY1" fmla="*/ 1276350 h 1402276"/>
              <a:gd name="connsiteX2" fmla="*/ 1746250 w 1873316"/>
              <a:gd name="connsiteY2" fmla="*/ 812800 h 1402276"/>
              <a:gd name="connsiteX3" fmla="*/ 1873250 w 1873316"/>
              <a:gd name="connsiteY3" fmla="*/ 0 h 1402276"/>
              <a:gd name="connsiteX0" fmla="*/ 0 w 1873316"/>
              <a:gd name="connsiteY0" fmla="*/ 1346200 h 1417569"/>
              <a:gd name="connsiteX1" fmla="*/ 1085850 w 1873316"/>
              <a:gd name="connsiteY1" fmla="*/ 1276350 h 1417569"/>
              <a:gd name="connsiteX2" fmla="*/ 1746250 w 1873316"/>
              <a:gd name="connsiteY2" fmla="*/ 812800 h 1417569"/>
              <a:gd name="connsiteX3" fmla="*/ 1873250 w 1873316"/>
              <a:gd name="connsiteY3" fmla="*/ 0 h 1417569"/>
              <a:gd name="connsiteX0" fmla="*/ 0 w 1873316"/>
              <a:gd name="connsiteY0" fmla="*/ 1346200 h 1454222"/>
              <a:gd name="connsiteX1" fmla="*/ 1085850 w 1873316"/>
              <a:gd name="connsiteY1" fmla="*/ 1276350 h 1454222"/>
              <a:gd name="connsiteX2" fmla="*/ 1746250 w 1873316"/>
              <a:gd name="connsiteY2" fmla="*/ 812800 h 1454222"/>
              <a:gd name="connsiteX3" fmla="*/ 1873250 w 1873316"/>
              <a:gd name="connsiteY3" fmla="*/ 0 h 1454222"/>
              <a:gd name="connsiteX0" fmla="*/ 0 w 1873316"/>
              <a:gd name="connsiteY0" fmla="*/ 1346200 h 1474323"/>
              <a:gd name="connsiteX1" fmla="*/ 1149350 w 1873316"/>
              <a:gd name="connsiteY1" fmla="*/ 1339850 h 1474323"/>
              <a:gd name="connsiteX2" fmla="*/ 1746250 w 1873316"/>
              <a:gd name="connsiteY2" fmla="*/ 812800 h 1474323"/>
              <a:gd name="connsiteX3" fmla="*/ 1873250 w 1873316"/>
              <a:gd name="connsiteY3" fmla="*/ 0 h 1474323"/>
              <a:gd name="connsiteX0" fmla="*/ 0 w 1873316"/>
              <a:gd name="connsiteY0" fmla="*/ 1346200 h 1498964"/>
              <a:gd name="connsiteX1" fmla="*/ 1149350 w 1873316"/>
              <a:gd name="connsiteY1" fmla="*/ 1339850 h 1498964"/>
              <a:gd name="connsiteX2" fmla="*/ 1746250 w 1873316"/>
              <a:gd name="connsiteY2" fmla="*/ 812800 h 1498964"/>
              <a:gd name="connsiteX3" fmla="*/ 1873250 w 1873316"/>
              <a:gd name="connsiteY3" fmla="*/ 0 h 1498964"/>
              <a:gd name="connsiteX0" fmla="*/ 0 w 1873316"/>
              <a:gd name="connsiteY0" fmla="*/ 1346200 h 1463546"/>
              <a:gd name="connsiteX1" fmla="*/ 1149350 w 1873316"/>
              <a:gd name="connsiteY1" fmla="*/ 1339850 h 1463546"/>
              <a:gd name="connsiteX2" fmla="*/ 1746250 w 1873316"/>
              <a:gd name="connsiteY2" fmla="*/ 812800 h 1463546"/>
              <a:gd name="connsiteX3" fmla="*/ 1873250 w 1873316"/>
              <a:gd name="connsiteY3" fmla="*/ 0 h 1463546"/>
              <a:gd name="connsiteX0" fmla="*/ 0 w 1873316"/>
              <a:gd name="connsiteY0" fmla="*/ 1346200 h 1472451"/>
              <a:gd name="connsiteX1" fmla="*/ 1149350 w 1873316"/>
              <a:gd name="connsiteY1" fmla="*/ 1339850 h 1472451"/>
              <a:gd name="connsiteX2" fmla="*/ 1746250 w 1873316"/>
              <a:gd name="connsiteY2" fmla="*/ 812800 h 1472451"/>
              <a:gd name="connsiteX3" fmla="*/ 1873250 w 1873316"/>
              <a:gd name="connsiteY3" fmla="*/ 0 h 1472451"/>
              <a:gd name="connsiteX0" fmla="*/ 0 w 1873316"/>
              <a:gd name="connsiteY0" fmla="*/ 1346200 h 1346200"/>
              <a:gd name="connsiteX1" fmla="*/ 1746250 w 1873316"/>
              <a:gd name="connsiteY1" fmla="*/ 812800 h 1346200"/>
              <a:gd name="connsiteX2" fmla="*/ 1873250 w 1873316"/>
              <a:gd name="connsiteY2" fmla="*/ 0 h 1346200"/>
              <a:gd name="connsiteX0" fmla="*/ 0 w 1873316"/>
              <a:gd name="connsiteY0" fmla="*/ 1346200 h 1480184"/>
              <a:gd name="connsiteX1" fmla="*/ 1746250 w 1873316"/>
              <a:gd name="connsiteY1" fmla="*/ 812800 h 1480184"/>
              <a:gd name="connsiteX2" fmla="*/ 1873250 w 1873316"/>
              <a:gd name="connsiteY2" fmla="*/ 0 h 1480184"/>
              <a:gd name="connsiteX0" fmla="*/ 0 w 1873250"/>
              <a:gd name="connsiteY0" fmla="*/ 1346200 h 1346200"/>
              <a:gd name="connsiteX1" fmla="*/ 1873250 w 1873250"/>
              <a:gd name="connsiteY1" fmla="*/ 0 h 1346200"/>
              <a:gd name="connsiteX0" fmla="*/ 0 w 1873250"/>
              <a:gd name="connsiteY0" fmla="*/ 1346200 h 1346200"/>
              <a:gd name="connsiteX1" fmla="*/ 1873250 w 1873250"/>
              <a:gd name="connsiteY1" fmla="*/ 0 h 1346200"/>
              <a:gd name="connsiteX0" fmla="*/ 0 w 1873250"/>
              <a:gd name="connsiteY0" fmla="*/ 1346200 h 1410752"/>
              <a:gd name="connsiteX1" fmla="*/ 1873250 w 1873250"/>
              <a:gd name="connsiteY1" fmla="*/ 0 h 1410752"/>
              <a:gd name="connsiteX0" fmla="*/ 0 w 1873267"/>
              <a:gd name="connsiteY0" fmla="*/ 1346200 h 1373128"/>
              <a:gd name="connsiteX1" fmla="*/ 1873250 w 1873267"/>
              <a:gd name="connsiteY1" fmla="*/ 0 h 1373128"/>
              <a:gd name="connsiteX0" fmla="*/ 0 w 1839931"/>
              <a:gd name="connsiteY0" fmla="*/ 1150937 h 1187679"/>
              <a:gd name="connsiteX1" fmla="*/ 1839913 w 1839931"/>
              <a:gd name="connsiteY1" fmla="*/ 0 h 1187679"/>
              <a:gd name="connsiteX0" fmla="*/ 0 w 1839926"/>
              <a:gd name="connsiteY0" fmla="*/ 1150937 h 1150937"/>
              <a:gd name="connsiteX1" fmla="*/ 1839913 w 1839926"/>
              <a:gd name="connsiteY1" fmla="*/ 0 h 1150937"/>
              <a:gd name="connsiteX0" fmla="*/ 0 w 1839920"/>
              <a:gd name="connsiteY0" fmla="*/ 1150937 h 1150937"/>
              <a:gd name="connsiteX1" fmla="*/ 1839913 w 1839920"/>
              <a:gd name="connsiteY1" fmla="*/ 0 h 1150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39920" h="1150937">
                <a:moveTo>
                  <a:pt x="0" y="1150937"/>
                </a:moveTo>
                <a:cubicBezTo>
                  <a:pt x="157692" y="652991"/>
                  <a:pt x="1844146" y="982133"/>
                  <a:pt x="1839913" y="0"/>
                </a:cubicBezTo>
              </a:path>
            </a:pathLst>
          </a:custGeom>
          <a:noFill/>
          <a:ln w="57150">
            <a:headEnd type="oval" w="sm" len="sm"/>
            <a:tailEnd type="oval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95AE4EC9-8603-FF65-86A4-41DC32D7DE0B}"/>
              </a:ext>
            </a:extLst>
          </p:cNvPr>
          <p:cNvSpPr/>
          <p:nvPr/>
        </p:nvSpPr>
        <p:spPr>
          <a:xfrm>
            <a:off x="3633787" y="3150934"/>
            <a:ext cx="2176954" cy="1640052"/>
          </a:xfrm>
          <a:custGeom>
            <a:avLst/>
            <a:gdLst>
              <a:gd name="connsiteX0" fmla="*/ 0 w 1873711"/>
              <a:gd name="connsiteY0" fmla="*/ 1346200 h 1632298"/>
              <a:gd name="connsiteX1" fmla="*/ 819150 w 1873711"/>
              <a:gd name="connsiteY1" fmla="*/ 1631950 h 1632298"/>
              <a:gd name="connsiteX2" fmla="*/ 1701800 w 1873711"/>
              <a:gd name="connsiteY2" fmla="*/ 1295400 h 1632298"/>
              <a:gd name="connsiteX3" fmla="*/ 1873250 w 1873711"/>
              <a:gd name="connsiteY3" fmla="*/ 0 h 1632298"/>
              <a:gd name="connsiteX0" fmla="*/ 0 w 1876034"/>
              <a:gd name="connsiteY0" fmla="*/ 1346200 h 1648169"/>
              <a:gd name="connsiteX1" fmla="*/ 819150 w 1876034"/>
              <a:gd name="connsiteY1" fmla="*/ 1631950 h 1648169"/>
              <a:gd name="connsiteX2" fmla="*/ 1727200 w 1876034"/>
              <a:gd name="connsiteY2" fmla="*/ 882650 h 1648169"/>
              <a:gd name="connsiteX3" fmla="*/ 1873250 w 1876034"/>
              <a:gd name="connsiteY3" fmla="*/ 0 h 1648169"/>
              <a:gd name="connsiteX0" fmla="*/ 0 w 1876034"/>
              <a:gd name="connsiteY0" fmla="*/ 1346200 h 1459749"/>
              <a:gd name="connsiteX1" fmla="*/ 996950 w 1876034"/>
              <a:gd name="connsiteY1" fmla="*/ 1403350 h 1459749"/>
              <a:gd name="connsiteX2" fmla="*/ 1727200 w 1876034"/>
              <a:gd name="connsiteY2" fmla="*/ 882650 h 1459749"/>
              <a:gd name="connsiteX3" fmla="*/ 1873250 w 1876034"/>
              <a:gd name="connsiteY3" fmla="*/ 0 h 1459749"/>
              <a:gd name="connsiteX0" fmla="*/ 0 w 1876034"/>
              <a:gd name="connsiteY0" fmla="*/ 1346200 h 1412313"/>
              <a:gd name="connsiteX1" fmla="*/ 762000 w 1876034"/>
              <a:gd name="connsiteY1" fmla="*/ 1282700 h 1412313"/>
              <a:gd name="connsiteX2" fmla="*/ 1727200 w 1876034"/>
              <a:gd name="connsiteY2" fmla="*/ 882650 h 1412313"/>
              <a:gd name="connsiteX3" fmla="*/ 1873250 w 1876034"/>
              <a:gd name="connsiteY3" fmla="*/ 0 h 1412313"/>
              <a:gd name="connsiteX0" fmla="*/ 0 w 1873269"/>
              <a:gd name="connsiteY0" fmla="*/ 1346200 h 1417839"/>
              <a:gd name="connsiteX1" fmla="*/ 762000 w 1873269"/>
              <a:gd name="connsiteY1" fmla="*/ 1282700 h 1417839"/>
              <a:gd name="connsiteX2" fmla="*/ 1530350 w 1873269"/>
              <a:gd name="connsiteY2" fmla="*/ 736600 h 1417839"/>
              <a:gd name="connsiteX3" fmla="*/ 1873250 w 1873269"/>
              <a:gd name="connsiteY3" fmla="*/ 0 h 1417839"/>
              <a:gd name="connsiteX0" fmla="*/ 0 w 1873269"/>
              <a:gd name="connsiteY0" fmla="*/ 1346200 h 1411244"/>
              <a:gd name="connsiteX1" fmla="*/ 1155700 w 1873269"/>
              <a:gd name="connsiteY1" fmla="*/ 1257300 h 1411244"/>
              <a:gd name="connsiteX2" fmla="*/ 1530350 w 1873269"/>
              <a:gd name="connsiteY2" fmla="*/ 736600 h 1411244"/>
              <a:gd name="connsiteX3" fmla="*/ 1873250 w 1873269"/>
              <a:gd name="connsiteY3" fmla="*/ 0 h 1411244"/>
              <a:gd name="connsiteX0" fmla="*/ 0 w 1880377"/>
              <a:gd name="connsiteY0" fmla="*/ 1346200 h 1408695"/>
              <a:gd name="connsiteX1" fmla="*/ 1155700 w 1880377"/>
              <a:gd name="connsiteY1" fmla="*/ 1257300 h 1408695"/>
              <a:gd name="connsiteX2" fmla="*/ 1746250 w 1880377"/>
              <a:gd name="connsiteY2" fmla="*/ 812800 h 1408695"/>
              <a:gd name="connsiteX3" fmla="*/ 1873250 w 1880377"/>
              <a:gd name="connsiteY3" fmla="*/ 0 h 1408695"/>
              <a:gd name="connsiteX0" fmla="*/ 0 w 1873316"/>
              <a:gd name="connsiteY0" fmla="*/ 1346200 h 1408695"/>
              <a:gd name="connsiteX1" fmla="*/ 1155700 w 1873316"/>
              <a:gd name="connsiteY1" fmla="*/ 1257300 h 1408695"/>
              <a:gd name="connsiteX2" fmla="*/ 1746250 w 1873316"/>
              <a:gd name="connsiteY2" fmla="*/ 812800 h 1408695"/>
              <a:gd name="connsiteX3" fmla="*/ 1873250 w 1873316"/>
              <a:gd name="connsiteY3" fmla="*/ 0 h 1408695"/>
              <a:gd name="connsiteX0" fmla="*/ 0 w 1873316"/>
              <a:gd name="connsiteY0" fmla="*/ 1346200 h 1413236"/>
              <a:gd name="connsiteX1" fmla="*/ 1085850 w 1873316"/>
              <a:gd name="connsiteY1" fmla="*/ 1276350 h 1413236"/>
              <a:gd name="connsiteX2" fmla="*/ 1746250 w 1873316"/>
              <a:gd name="connsiteY2" fmla="*/ 812800 h 1413236"/>
              <a:gd name="connsiteX3" fmla="*/ 1873250 w 1873316"/>
              <a:gd name="connsiteY3" fmla="*/ 0 h 1413236"/>
              <a:gd name="connsiteX0" fmla="*/ 0 w 1873316"/>
              <a:gd name="connsiteY0" fmla="*/ 1346200 h 1402276"/>
              <a:gd name="connsiteX1" fmla="*/ 1085850 w 1873316"/>
              <a:gd name="connsiteY1" fmla="*/ 1276350 h 1402276"/>
              <a:gd name="connsiteX2" fmla="*/ 1746250 w 1873316"/>
              <a:gd name="connsiteY2" fmla="*/ 812800 h 1402276"/>
              <a:gd name="connsiteX3" fmla="*/ 1873250 w 1873316"/>
              <a:gd name="connsiteY3" fmla="*/ 0 h 1402276"/>
              <a:gd name="connsiteX0" fmla="*/ 0 w 1873316"/>
              <a:gd name="connsiteY0" fmla="*/ 1346200 h 1417569"/>
              <a:gd name="connsiteX1" fmla="*/ 1085850 w 1873316"/>
              <a:gd name="connsiteY1" fmla="*/ 1276350 h 1417569"/>
              <a:gd name="connsiteX2" fmla="*/ 1746250 w 1873316"/>
              <a:gd name="connsiteY2" fmla="*/ 812800 h 1417569"/>
              <a:gd name="connsiteX3" fmla="*/ 1873250 w 1873316"/>
              <a:gd name="connsiteY3" fmla="*/ 0 h 1417569"/>
              <a:gd name="connsiteX0" fmla="*/ 0 w 1873316"/>
              <a:gd name="connsiteY0" fmla="*/ 1346200 h 1454222"/>
              <a:gd name="connsiteX1" fmla="*/ 1085850 w 1873316"/>
              <a:gd name="connsiteY1" fmla="*/ 1276350 h 1454222"/>
              <a:gd name="connsiteX2" fmla="*/ 1746250 w 1873316"/>
              <a:gd name="connsiteY2" fmla="*/ 812800 h 1454222"/>
              <a:gd name="connsiteX3" fmla="*/ 1873250 w 1873316"/>
              <a:gd name="connsiteY3" fmla="*/ 0 h 1454222"/>
              <a:gd name="connsiteX0" fmla="*/ 0 w 1873316"/>
              <a:gd name="connsiteY0" fmla="*/ 1346200 h 1474323"/>
              <a:gd name="connsiteX1" fmla="*/ 1149350 w 1873316"/>
              <a:gd name="connsiteY1" fmla="*/ 1339850 h 1474323"/>
              <a:gd name="connsiteX2" fmla="*/ 1746250 w 1873316"/>
              <a:gd name="connsiteY2" fmla="*/ 812800 h 1474323"/>
              <a:gd name="connsiteX3" fmla="*/ 1873250 w 1873316"/>
              <a:gd name="connsiteY3" fmla="*/ 0 h 1474323"/>
              <a:gd name="connsiteX0" fmla="*/ 0 w 1873316"/>
              <a:gd name="connsiteY0" fmla="*/ 1346200 h 1498964"/>
              <a:gd name="connsiteX1" fmla="*/ 1149350 w 1873316"/>
              <a:gd name="connsiteY1" fmla="*/ 1339850 h 1498964"/>
              <a:gd name="connsiteX2" fmla="*/ 1746250 w 1873316"/>
              <a:gd name="connsiteY2" fmla="*/ 812800 h 1498964"/>
              <a:gd name="connsiteX3" fmla="*/ 1873250 w 1873316"/>
              <a:gd name="connsiteY3" fmla="*/ 0 h 1498964"/>
              <a:gd name="connsiteX0" fmla="*/ 0 w 1873316"/>
              <a:gd name="connsiteY0" fmla="*/ 1346200 h 1463546"/>
              <a:gd name="connsiteX1" fmla="*/ 1149350 w 1873316"/>
              <a:gd name="connsiteY1" fmla="*/ 1339850 h 1463546"/>
              <a:gd name="connsiteX2" fmla="*/ 1746250 w 1873316"/>
              <a:gd name="connsiteY2" fmla="*/ 812800 h 1463546"/>
              <a:gd name="connsiteX3" fmla="*/ 1873250 w 1873316"/>
              <a:gd name="connsiteY3" fmla="*/ 0 h 1463546"/>
              <a:gd name="connsiteX0" fmla="*/ 0 w 1873316"/>
              <a:gd name="connsiteY0" fmla="*/ 1346200 h 1472451"/>
              <a:gd name="connsiteX1" fmla="*/ 1149350 w 1873316"/>
              <a:gd name="connsiteY1" fmla="*/ 1339850 h 1472451"/>
              <a:gd name="connsiteX2" fmla="*/ 1746250 w 1873316"/>
              <a:gd name="connsiteY2" fmla="*/ 812800 h 1472451"/>
              <a:gd name="connsiteX3" fmla="*/ 1873250 w 1873316"/>
              <a:gd name="connsiteY3" fmla="*/ 0 h 1472451"/>
              <a:gd name="connsiteX0" fmla="*/ 0 w 1873316"/>
              <a:gd name="connsiteY0" fmla="*/ 1346200 h 1346200"/>
              <a:gd name="connsiteX1" fmla="*/ 1746250 w 1873316"/>
              <a:gd name="connsiteY1" fmla="*/ 812800 h 1346200"/>
              <a:gd name="connsiteX2" fmla="*/ 1873250 w 1873316"/>
              <a:gd name="connsiteY2" fmla="*/ 0 h 1346200"/>
              <a:gd name="connsiteX0" fmla="*/ 0 w 1873316"/>
              <a:gd name="connsiteY0" fmla="*/ 1346200 h 1480184"/>
              <a:gd name="connsiteX1" fmla="*/ 1746250 w 1873316"/>
              <a:gd name="connsiteY1" fmla="*/ 812800 h 1480184"/>
              <a:gd name="connsiteX2" fmla="*/ 1873250 w 1873316"/>
              <a:gd name="connsiteY2" fmla="*/ 0 h 1480184"/>
              <a:gd name="connsiteX0" fmla="*/ 0 w 1873250"/>
              <a:gd name="connsiteY0" fmla="*/ 1346200 h 1346200"/>
              <a:gd name="connsiteX1" fmla="*/ 1873250 w 1873250"/>
              <a:gd name="connsiteY1" fmla="*/ 0 h 1346200"/>
              <a:gd name="connsiteX0" fmla="*/ 0 w 1873250"/>
              <a:gd name="connsiteY0" fmla="*/ 1346200 h 1346200"/>
              <a:gd name="connsiteX1" fmla="*/ 1873250 w 1873250"/>
              <a:gd name="connsiteY1" fmla="*/ 0 h 1346200"/>
              <a:gd name="connsiteX0" fmla="*/ 0 w 1873250"/>
              <a:gd name="connsiteY0" fmla="*/ 1346200 h 1410752"/>
              <a:gd name="connsiteX1" fmla="*/ 1873250 w 1873250"/>
              <a:gd name="connsiteY1" fmla="*/ 0 h 1410752"/>
              <a:gd name="connsiteX0" fmla="*/ 0 w 2133600"/>
              <a:gd name="connsiteY0" fmla="*/ 1123950 h 1232381"/>
              <a:gd name="connsiteX1" fmla="*/ 2133600 w 2133600"/>
              <a:gd name="connsiteY1" fmla="*/ 0 h 1232381"/>
              <a:gd name="connsiteX0" fmla="*/ 0 w 2134216"/>
              <a:gd name="connsiteY0" fmla="*/ 1123950 h 1154117"/>
              <a:gd name="connsiteX1" fmla="*/ 2133600 w 2134216"/>
              <a:gd name="connsiteY1" fmla="*/ 0 h 1154117"/>
              <a:gd name="connsiteX0" fmla="*/ 0 w 2134405"/>
              <a:gd name="connsiteY0" fmla="*/ 1123950 h 1123950"/>
              <a:gd name="connsiteX1" fmla="*/ 2133600 w 2134405"/>
              <a:gd name="connsiteY1" fmla="*/ 0 h 1123950"/>
              <a:gd name="connsiteX0" fmla="*/ 0 w 2101102"/>
              <a:gd name="connsiteY0" fmla="*/ 1438275 h 1438275"/>
              <a:gd name="connsiteX1" fmla="*/ 2100263 w 2101102"/>
              <a:gd name="connsiteY1" fmla="*/ 0 h 1438275"/>
              <a:gd name="connsiteX0" fmla="*/ 0 w 2100590"/>
              <a:gd name="connsiteY0" fmla="*/ 1438275 h 1579893"/>
              <a:gd name="connsiteX1" fmla="*/ 2100263 w 2100590"/>
              <a:gd name="connsiteY1" fmla="*/ 0 h 1579893"/>
              <a:gd name="connsiteX0" fmla="*/ 0 w 2100267"/>
              <a:gd name="connsiteY0" fmla="*/ 1438275 h 1640052"/>
              <a:gd name="connsiteX1" fmla="*/ 2100263 w 2100267"/>
              <a:gd name="connsiteY1" fmla="*/ 0 h 1640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00267" h="1640052">
                <a:moveTo>
                  <a:pt x="0" y="1438275"/>
                </a:moveTo>
                <a:cubicBezTo>
                  <a:pt x="139523" y="1984990"/>
                  <a:pt x="2103821" y="1392787"/>
                  <a:pt x="2100263" y="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oval" w="sm" len="sm"/>
            <a:tailEnd type="oval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F79531DD-49E1-7506-06EA-F14CA5D9D680}"/>
              </a:ext>
            </a:extLst>
          </p:cNvPr>
          <p:cNvSpPr/>
          <p:nvPr/>
        </p:nvSpPr>
        <p:spPr>
          <a:xfrm>
            <a:off x="3366747" y="3163635"/>
            <a:ext cx="2210692" cy="1811677"/>
          </a:xfrm>
          <a:custGeom>
            <a:avLst/>
            <a:gdLst>
              <a:gd name="connsiteX0" fmla="*/ 0 w 1873711"/>
              <a:gd name="connsiteY0" fmla="*/ 1346200 h 1632298"/>
              <a:gd name="connsiteX1" fmla="*/ 819150 w 1873711"/>
              <a:gd name="connsiteY1" fmla="*/ 1631950 h 1632298"/>
              <a:gd name="connsiteX2" fmla="*/ 1701800 w 1873711"/>
              <a:gd name="connsiteY2" fmla="*/ 1295400 h 1632298"/>
              <a:gd name="connsiteX3" fmla="*/ 1873250 w 1873711"/>
              <a:gd name="connsiteY3" fmla="*/ 0 h 1632298"/>
              <a:gd name="connsiteX0" fmla="*/ 0 w 1876034"/>
              <a:gd name="connsiteY0" fmla="*/ 1346200 h 1648169"/>
              <a:gd name="connsiteX1" fmla="*/ 819150 w 1876034"/>
              <a:gd name="connsiteY1" fmla="*/ 1631950 h 1648169"/>
              <a:gd name="connsiteX2" fmla="*/ 1727200 w 1876034"/>
              <a:gd name="connsiteY2" fmla="*/ 882650 h 1648169"/>
              <a:gd name="connsiteX3" fmla="*/ 1873250 w 1876034"/>
              <a:gd name="connsiteY3" fmla="*/ 0 h 1648169"/>
              <a:gd name="connsiteX0" fmla="*/ 0 w 1876034"/>
              <a:gd name="connsiteY0" fmla="*/ 1346200 h 1459749"/>
              <a:gd name="connsiteX1" fmla="*/ 996950 w 1876034"/>
              <a:gd name="connsiteY1" fmla="*/ 1403350 h 1459749"/>
              <a:gd name="connsiteX2" fmla="*/ 1727200 w 1876034"/>
              <a:gd name="connsiteY2" fmla="*/ 882650 h 1459749"/>
              <a:gd name="connsiteX3" fmla="*/ 1873250 w 1876034"/>
              <a:gd name="connsiteY3" fmla="*/ 0 h 1459749"/>
              <a:gd name="connsiteX0" fmla="*/ 0 w 1876034"/>
              <a:gd name="connsiteY0" fmla="*/ 1346200 h 1412313"/>
              <a:gd name="connsiteX1" fmla="*/ 762000 w 1876034"/>
              <a:gd name="connsiteY1" fmla="*/ 1282700 h 1412313"/>
              <a:gd name="connsiteX2" fmla="*/ 1727200 w 1876034"/>
              <a:gd name="connsiteY2" fmla="*/ 882650 h 1412313"/>
              <a:gd name="connsiteX3" fmla="*/ 1873250 w 1876034"/>
              <a:gd name="connsiteY3" fmla="*/ 0 h 1412313"/>
              <a:gd name="connsiteX0" fmla="*/ 0 w 1873269"/>
              <a:gd name="connsiteY0" fmla="*/ 1346200 h 1417839"/>
              <a:gd name="connsiteX1" fmla="*/ 762000 w 1873269"/>
              <a:gd name="connsiteY1" fmla="*/ 1282700 h 1417839"/>
              <a:gd name="connsiteX2" fmla="*/ 1530350 w 1873269"/>
              <a:gd name="connsiteY2" fmla="*/ 736600 h 1417839"/>
              <a:gd name="connsiteX3" fmla="*/ 1873250 w 1873269"/>
              <a:gd name="connsiteY3" fmla="*/ 0 h 1417839"/>
              <a:gd name="connsiteX0" fmla="*/ 0 w 1873269"/>
              <a:gd name="connsiteY0" fmla="*/ 1346200 h 1411244"/>
              <a:gd name="connsiteX1" fmla="*/ 1155700 w 1873269"/>
              <a:gd name="connsiteY1" fmla="*/ 1257300 h 1411244"/>
              <a:gd name="connsiteX2" fmla="*/ 1530350 w 1873269"/>
              <a:gd name="connsiteY2" fmla="*/ 736600 h 1411244"/>
              <a:gd name="connsiteX3" fmla="*/ 1873250 w 1873269"/>
              <a:gd name="connsiteY3" fmla="*/ 0 h 1411244"/>
              <a:gd name="connsiteX0" fmla="*/ 0 w 1880377"/>
              <a:gd name="connsiteY0" fmla="*/ 1346200 h 1408695"/>
              <a:gd name="connsiteX1" fmla="*/ 1155700 w 1880377"/>
              <a:gd name="connsiteY1" fmla="*/ 1257300 h 1408695"/>
              <a:gd name="connsiteX2" fmla="*/ 1746250 w 1880377"/>
              <a:gd name="connsiteY2" fmla="*/ 812800 h 1408695"/>
              <a:gd name="connsiteX3" fmla="*/ 1873250 w 1880377"/>
              <a:gd name="connsiteY3" fmla="*/ 0 h 1408695"/>
              <a:gd name="connsiteX0" fmla="*/ 0 w 1873316"/>
              <a:gd name="connsiteY0" fmla="*/ 1346200 h 1408695"/>
              <a:gd name="connsiteX1" fmla="*/ 1155700 w 1873316"/>
              <a:gd name="connsiteY1" fmla="*/ 1257300 h 1408695"/>
              <a:gd name="connsiteX2" fmla="*/ 1746250 w 1873316"/>
              <a:gd name="connsiteY2" fmla="*/ 812800 h 1408695"/>
              <a:gd name="connsiteX3" fmla="*/ 1873250 w 1873316"/>
              <a:gd name="connsiteY3" fmla="*/ 0 h 1408695"/>
              <a:gd name="connsiteX0" fmla="*/ 0 w 1873316"/>
              <a:gd name="connsiteY0" fmla="*/ 1346200 h 1413236"/>
              <a:gd name="connsiteX1" fmla="*/ 1085850 w 1873316"/>
              <a:gd name="connsiteY1" fmla="*/ 1276350 h 1413236"/>
              <a:gd name="connsiteX2" fmla="*/ 1746250 w 1873316"/>
              <a:gd name="connsiteY2" fmla="*/ 812800 h 1413236"/>
              <a:gd name="connsiteX3" fmla="*/ 1873250 w 1873316"/>
              <a:gd name="connsiteY3" fmla="*/ 0 h 1413236"/>
              <a:gd name="connsiteX0" fmla="*/ 0 w 1873316"/>
              <a:gd name="connsiteY0" fmla="*/ 1346200 h 1402276"/>
              <a:gd name="connsiteX1" fmla="*/ 1085850 w 1873316"/>
              <a:gd name="connsiteY1" fmla="*/ 1276350 h 1402276"/>
              <a:gd name="connsiteX2" fmla="*/ 1746250 w 1873316"/>
              <a:gd name="connsiteY2" fmla="*/ 812800 h 1402276"/>
              <a:gd name="connsiteX3" fmla="*/ 1873250 w 1873316"/>
              <a:gd name="connsiteY3" fmla="*/ 0 h 1402276"/>
              <a:gd name="connsiteX0" fmla="*/ 0 w 1873316"/>
              <a:gd name="connsiteY0" fmla="*/ 1346200 h 1417569"/>
              <a:gd name="connsiteX1" fmla="*/ 1085850 w 1873316"/>
              <a:gd name="connsiteY1" fmla="*/ 1276350 h 1417569"/>
              <a:gd name="connsiteX2" fmla="*/ 1746250 w 1873316"/>
              <a:gd name="connsiteY2" fmla="*/ 812800 h 1417569"/>
              <a:gd name="connsiteX3" fmla="*/ 1873250 w 1873316"/>
              <a:gd name="connsiteY3" fmla="*/ 0 h 1417569"/>
              <a:gd name="connsiteX0" fmla="*/ 0 w 1873316"/>
              <a:gd name="connsiteY0" fmla="*/ 1346200 h 1454222"/>
              <a:gd name="connsiteX1" fmla="*/ 1085850 w 1873316"/>
              <a:gd name="connsiteY1" fmla="*/ 1276350 h 1454222"/>
              <a:gd name="connsiteX2" fmla="*/ 1746250 w 1873316"/>
              <a:gd name="connsiteY2" fmla="*/ 812800 h 1454222"/>
              <a:gd name="connsiteX3" fmla="*/ 1873250 w 1873316"/>
              <a:gd name="connsiteY3" fmla="*/ 0 h 1454222"/>
              <a:gd name="connsiteX0" fmla="*/ 0 w 1873316"/>
              <a:gd name="connsiteY0" fmla="*/ 1346200 h 1474323"/>
              <a:gd name="connsiteX1" fmla="*/ 1149350 w 1873316"/>
              <a:gd name="connsiteY1" fmla="*/ 1339850 h 1474323"/>
              <a:gd name="connsiteX2" fmla="*/ 1746250 w 1873316"/>
              <a:gd name="connsiteY2" fmla="*/ 812800 h 1474323"/>
              <a:gd name="connsiteX3" fmla="*/ 1873250 w 1873316"/>
              <a:gd name="connsiteY3" fmla="*/ 0 h 1474323"/>
              <a:gd name="connsiteX0" fmla="*/ 0 w 1873316"/>
              <a:gd name="connsiteY0" fmla="*/ 1346200 h 1498964"/>
              <a:gd name="connsiteX1" fmla="*/ 1149350 w 1873316"/>
              <a:gd name="connsiteY1" fmla="*/ 1339850 h 1498964"/>
              <a:gd name="connsiteX2" fmla="*/ 1746250 w 1873316"/>
              <a:gd name="connsiteY2" fmla="*/ 812800 h 1498964"/>
              <a:gd name="connsiteX3" fmla="*/ 1873250 w 1873316"/>
              <a:gd name="connsiteY3" fmla="*/ 0 h 1498964"/>
              <a:gd name="connsiteX0" fmla="*/ 0 w 1873316"/>
              <a:gd name="connsiteY0" fmla="*/ 1346200 h 1463546"/>
              <a:gd name="connsiteX1" fmla="*/ 1149350 w 1873316"/>
              <a:gd name="connsiteY1" fmla="*/ 1339850 h 1463546"/>
              <a:gd name="connsiteX2" fmla="*/ 1746250 w 1873316"/>
              <a:gd name="connsiteY2" fmla="*/ 812800 h 1463546"/>
              <a:gd name="connsiteX3" fmla="*/ 1873250 w 1873316"/>
              <a:gd name="connsiteY3" fmla="*/ 0 h 1463546"/>
              <a:gd name="connsiteX0" fmla="*/ 0 w 1873316"/>
              <a:gd name="connsiteY0" fmla="*/ 1346200 h 1472451"/>
              <a:gd name="connsiteX1" fmla="*/ 1149350 w 1873316"/>
              <a:gd name="connsiteY1" fmla="*/ 1339850 h 1472451"/>
              <a:gd name="connsiteX2" fmla="*/ 1746250 w 1873316"/>
              <a:gd name="connsiteY2" fmla="*/ 812800 h 1472451"/>
              <a:gd name="connsiteX3" fmla="*/ 1873250 w 1873316"/>
              <a:gd name="connsiteY3" fmla="*/ 0 h 1472451"/>
              <a:gd name="connsiteX0" fmla="*/ 0 w 1873316"/>
              <a:gd name="connsiteY0" fmla="*/ 1346200 h 1346200"/>
              <a:gd name="connsiteX1" fmla="*/ 1746250 w 1873316"/>
              <a:gd name="connsiteY1" fmla="*/ 812800 h 1346200"/>
              <a:gd name="connsiteX2" fmla="*/ 1873250 w 1873316"/>
              <a:gd name="connsiteY2" fmla="*/ 0 h 1346200"/>
              <a:gd name="connsiteX0" fmla="*/ 0 w 1873316"/>
              <a:gd name="connsiteY0" fmla="*/ 1346200 h 1480184"/>
              <a:gd name="connsiteX1" fmla="*/ 1746250 w 1873316"/>
              <a:gd name="connsiteY1" fmla="*/ 812800 h 1480184"/>
              <a:gd name="connsiteX2" fmla="*/ 1873250 w 1873316"/>
              <a:gd name="connsiteY2" fmla="*/ 0 h 1480184"/>
              <a:gd name="connsiteX0" fmla="*/ 0 w 1873250"/>
              <a:gd name="connsiteY0" fmla="*/ 1346200 h 1346200"/>
              <a:gd name="connsiteX1" fmla="*/ 1873250 w 1873250"/>
              <a:gd name="connsiteY1" fmla="*/ 0 h 1346200"/>
              <a:gd name="connsiteX0" fmla="*/ 0 w 1873250"/>
              <a:gd name="connsiteY0" fmla="*/ 1346200 h 1346200"/>
              <a:gd name="connsiteX1" fmla="*/ 1873250 w 1873250"/>
              <a:gd name="connsiteY1" fmla="*/ 0 h 1346200"/>
              <a:gd name="connsiteX0" fmla="*/ 0 w 1873250"/>
              <a:gd name="connsiteY0" fmla="*/ 1346200 h 1410752"/>
              <a:gd name="connsiteX1" fmla="*/ 1873250 w 1873250"/>
              <a:gd name="connsiteY1" fmla="*/ 0 h 1410752"/>
              <a:gd name="connsiteX0" fmla="*/ 0 w 2133600"/>
              <a:gd name="connsiteY0" fmla="*/ 1123950 h 1232381"/>
              <a:gd name="connsiteX1" fmla="*/ 2133600 w 2133600"/>
              <a:gd name="connsiteY1" fmla="*/ 0 h 1232381"/>
              <a:gd name="connsiteX0" fmla="*/ 0 w 2134216"/>
              <a:gd name="connsiteY0" fmla="*/ 1123950 h 1154117"/>
              <a:gd name="connsiteX1" fmla="*/ 2133600 w 2134216"/>
              <a:gd name="connsiteY1" fmla="*/ 0 h 1154117"/>
              <a:gd name="connsiteX0" fmla="*/ 0 w 2134405"/>
              <a:gd name="connsiteY0" fmla="*/ 1123950 h 1123950"/>
              <a:gd name="connsiteX1" fmla="*/ 2133600 w 2134405"/>
              <a:gd name="connsiteY1" fmla="*/ 0 h 1123950"/>
              <a:gd name="connsiteX0" fmla="*/ 0 w 2235917"/>
              <a:gd name="connsiteY0" fmla="*/ 990600 h 990600"/>
              <a:gd name="connsiteX1" fmla="*/ 2235200 w 2235917"/>
              <a:gd name="connsiteY1" fmla="*/ 0 h 990600"/>
              <a:gd name="connsiteX0" fmla="*/ 3053 w 2238529"/>
              <a:gd name="connsiteY0" fmla="*/ 990600 h 990600"/>
              <a:gd name="connsiteX1" fmla="*/ 2238253 w 2238529"/>
              <a:gd name="connsiteY1" fmla="*/ 0 h 990600"/>
              <a:gd name="connsiteX0" fmla="*/ 3000 w 2239874"/>
              <a:gd name="connsiteY0" fmla="*/ 990600 h 990600"/>
              <a:gd name="connsiteX1" fmla="*/ 2238200 w 2239874"/>
              <a:gd name="connsiteY1" fmla="*/ 0 h 990600"/>
              <a:gd name="connsiteX0" fmla="*/ 0 w 2237133"/>
              <a:gd name="connsiteY0" fmla="*/ 990600 h 990600"/>
              <a:gd name="connsiteX1" fmla="*/ 2235200 w 2237133"/>
              <a:gd name="connsiteY1" fmla="*/ 0 h 990600"/>
              <a:gd name="connsiteX0" fmla="*/ 0 w 2256165"/>
              <a:gd name="connsiteY0" fmla="*/ 1471612 h 1471612"/>
              <a:gd name="connsiteX1" fmla="*/ 2254250 w 2256165"/>
              <a:gd name="connsiteY1" fmla="*/ 0 h 1471612"/>
              <a:gd name="connsiteX0" fmla="*/ 0 w 2256231"/>
              <a:gd name="connsiteY0" fmla="*/ 1471612 h 1776515"/>
              <a:gd name="connsiteX1" fmla="*/ 2254250 w 2256231"/>
              <a:gd name="connsiteY1" fmla="*/ 0 h 1776515"/>
              <a:gd name="connsiteX0" fmla="*/ 0 w 2208652"/>
              <a:gd name="connsiteY0" fmla="*/ 1457325 h 1764518"/>
              <a:gd name="connsiteX1" fmla="*/ 2206625 w 2208652"/>
              <a:gd name="connsiteY1" fmla="*/ 0 h 1764518"/>
              <a:gd name="connsiteX0" fmla="*/ 6693 w 2214977"/>
              <a:gd name="connsiteY0" fmla="*/ 1457325 h 1860175"/>
              <a:gd name="connsiteX1" fmla="*/ 2213318 w 2214977"/>
              <a:gd name="connsiteY1" fmla="*/ 0 h 1860175"/>
              <a:gd name="connsiteX0" fmla="*/ 6885 w 2213512"/>
              <a:gd name="connsiteY0" fmla="*/ 1457325 h 1887429"/>
              <a:gd name="connsiteX1" fmla="*/ 2213510 w 2213512"/>
              <a:gd name="connsiteY1" fmla="*/ 0 h 1887429"/>
              <a:gd name="connsiteX0" fmla="*/ 0 w 2206627"/>
              <a:gd name="connsiteY0" fmla="*/ 1457325 h 1834871"/>
              <a:gd name="connsiteX1" fmla="*/ 1548860 w 2206627"/>
              <a:gd name="connsiteY1" fmla="*/ 1308355 h 1834871"/>
              <a:gd name="connsiteX2" fmla="*/ 2206625 w 2206627"/>
              <a:gd name="connsiteY2" fmla="*/ 0 h 1834871"/>
              <a:gd name="connsiteX0" fmla="*/ 5994 w 2212621"/>
              <a:gd name="connsiteY0" fmla="*/ 1457325 h 1834871"/>
              <a:gd name="connsiteX1" fmla="*/ 1554854 w 2212621"/>
              <a:gd name="connsiteY1" fmla="*/ 1308355 h 1834871"/>
              <a:gd name="connsiteX2" fmla="*/ 2212619 w 2212621"/>
              <a:gd name="connsiteY2" fmla="*/ 0 h 1834871"/>
              <a:gd name="connsiteX0" fmla="*/ 11124 w 2217750"/>
              <a:gd name="connsiteY0" fmla="*/ 1457325 h 2063276"/>
              <a:gd name="connsiteX1" fmla="*/ 998009 w 2217750"/>
              <a:gd name="connsiteY1" fmla="*/ 1594105 h 2063276"/>
              <a:gd name="connsiteX2" fmla="*/ 2217749 w 2217750"/>
              <a:gd name="connsiteY2" fmla="*/ 0 h 2063276"/>
              <a:gd name="connsiteX0" fmla="*/ 11124 w 2217780"/>
              <a:gd name="connsiteY0" fmla="*/ 1457325 h 1875162"/>
              <a:gd name="connsiteX1" fmla="*/ 998009 w 2217780"/>
              <a:gd name="connsiteY1" fmla="*/ 1594105 h 1875162"/>
              <a:gd name="connsiteX2" fmla="*/ 2217749 w 2217780"/>
              <a:gd name="connsiteY2" fmla="*/ 0 h 1875162"/>
              <a:gd name="connsiteX0" fmla="*/ 11124 w 2217755"/>
              <a:gd name="connsiteY0" fmla="*/ 1457325 h 1875162"/>
              <a:gd name="connsiteX1" fmla="*/ 998009 w 2217755"/>
              <a:gd name="connsiteY1" fmla="*/ 1594105 h 1875162"/>
              <a:gd name="connsiteX2" fmla="*/ 2217749 w 2217755"/>
              <a:gd name="connsiteY2" fmla="*/ 0 h 1875162"/>
              <a:gd name="connsiteX0" fmla="*/ 9877 w 2216508"/>
              <a:gd name="connsiteY0" fmla="*/ 1457325 h 1901047"/>
              <a:gd name="connsiteX1" fmla="*/ 996762 w 2216508"/>
              <a:gd name="connsiteY1" fmla="*/ 1594105 h 1901047"/>
              <a:gd name="connsiteX2" fmla="*/ 2216502 w 2216508"/>
              <a:gd name="connsiteY2" fmla="*/ 0 h 1901047"/>
              <a:gd name="connsiteX0" fmla="*/ 6097 w 2212737"/>
              <a:gd name="connsiteY0" fmla="*/ 1457325 h 1928594"/>
              <a:gd name="connsiteX1" fmla="*/ 1450182 w 2212737"/>
              <a:gd name="connsiteY1" fmla="*/ 1665542 h 1928594"/>
              <a:gd name="connsiteX2" fmla="*/ 2212722 w 2212737"/>
              <a:gd name="connsiteY2" fmla="*/ 0 h 1928594"/>
              <a:gd name="connsiteX0" fmla="*/ 6097 w 2212758"/>
              <a:gd name="connsiteY0" fmla="*/ 1457325 h 1928594"/>
              <a:gd name="connsiteX1" fmla="*/ 1450182 w 2212758"/>
              <a:gd name="connsiteY1" fmla="*/ 1665542 h 1928594"/>
              <a:gd name="connsiteX2" fmla="*/ 2212722 w 2212758"/>
              <a:gd name="connsiteY2" fmla="*/ 0 h 1928594"/>
              <a:gd name="connsiteX0" fmla="*/ 6097 w 2212758"/>
              <a:gd name="connsiteY0" fmla="*/ 1457325 h 1958757"/>
              <a:gd name="connsiteX1" fmla="*/ 1450182 w 2212758"/>
              <a:gd name="connsiteY1" fmla="*/ 1665542 h 1958757"/>
              <a:gd name="connsiteX2" fmla="*/ 2212722 w 2212758"/>
              <a:gd name="connsiteY2" fmla="*/ 0 h 1958757"/>
              <a:gd name="connsiteX0" fmla="*/ 6097 w 2212740"/>
              <a:gd name="connsiteY0" fmla="*/ 1457325 h 1958757"/>
              <a:gd name="connsiteX1" fmla="*/ 1450182 w 2212740"/>
              <a:gd name="connsiteY1" fmla="*/ 1665542 h 1958757"/>
              <a:gd name="connsiteX2" fmla="*/ 2212722 w 2212740"/>
              <a:gd name="connsiteY2" fmla="*/ 0 h 1958757"/>
              <a:gd name="connsiteX0" fmla="*/ 4072 w 2210715"/>
              <a:gd name="connsiteY0" fmla="*/ 1457325 h 1819285"/>
              <a:gd name="connsiteX1" fmla="*/ 1448157 w 2210715"/>
              <a:gd name="connsiteY1" fmla="*/ 1665542 h 1819285"/>
              <a:gd name="connsiteX2" fmla="*/ 2210697 w 2210715"/>
              <a:gd name="connsiteY2" fmla="*/ 0 h 1819285"/>
              <a:gd name="connsiteX0" fmla="*/ 4072 w 2210713"/>
              <a:gd name="connsiteY0" fmla="*/ 1457325 h 1819285"/>
              <a:gd name="connsiteX1" fmla="*/ 1448157 w 2210713"/>
              <a:gd name="connsiteY1" fmla="*/ 1665542 h 1819285"/>
              <a:gd name="connsiteX2" fmla="*/ 2210697 w 2210713"/>
              <a:gd name="connsiteY2" fmla="*/ 0 h 1819285"/>
              <a:gd name="connsiteX0" fmla="*/ 4072 w 2210763"/>
              <a:gd name="connsiteY0" fmla="*/ 1457325 h 1819285"/>
              <a:gd name="connsiteX1" fmla="*/ 1448157 w 2210763"/>
              <a:gd name="connsiteY1" fmla="*/ 1665542 h 1819285"/>
              <a:gd name="connsiteX2" fmla="*/ 2210697 w 2210763"/>
              <a:gd name="connsiteY2" fmla="*/ 0 h 1819285"/>
              <a:gd name="connsiteX0" fmla="*/ 4745 w 2211436"/>
              <a:gd name="connsiteY0" fmla="*/ 1457325 h 1857787"/>
              <a:gd name="connsiteX1" fmla="*/ 1448830 w 2211436"/>
              <a:gd name="connsiteY1" fmla="*/ 1665542 h 1857787"/>
              <a:gd name="connsiteX2" fmla="*/ 2211370 w 2211436"/>
              <a:gd name="connsiteY2" fmla="*/ 0 h 1857787"/>
              <a:gd name="connsiteX0" fmla="*/ 4745 w 2211383"/>
              <a:gd name="connsiteY0" fmla="*/ 1457325 h 1857787"/>
              <a:gd name="connsiteX1" fmla="*/ 1448830 w 2211383"/>
              <a:gd name="connsiteY1" fmla="*/ 1665542 h 1857787"/>
              <a:gd name="connsiteX2" fmla="*/ 2211370 w 2211383"/>
              <a:gd name="connsiteY2" fmla="*/ 0 h 1857787"/>
              <a:gd name="connsiteX0" fmla="*/ 4745 w 2211382"/>
              <a:gd name="connsiteY0" fmla="*/ 1457325 h 1857787"/>
              <a:gd name="connsiteX1" fmla="*/ 1448830 w 2211382"/>
              <a:gd name="connsiteY1" fmla="*/ 1665542 h 1857787"/>
              <a:gd name="connsiteX2" fmla="*/ 2211370 w 2211382"/>
              <a:gd name="connsiteY2" fmla="*/ 0 h 1857787"/>
              <a:gd name="connsiteX0" fmla="*/ 4056 w 2210693"/>
              <a:gd name="connsiteY0" fmla="*/ 1457325 h 1811677"/>
              <a:gd name="connsiteX1" fmla="*/ 1448141 w 2210693"/>
              <a:gd name="connsiteY1" fmla="*/ 1665542 h 1811677"/>
              <a:gd name="connsiteX2" fmla="*/ 2210681 w 2210693"/>
              <a:gd name="connsiteY2" fmla="*/ 0 h 1811677"/>
              <a:gd name="connsiteX0" fmla="*/ 4056 w 2210692"/>
              <a:gd name="connsiteY0" fmla="*/ 1457325 h 1811677"/>
              <a:gd name="connsiteX1" fmla="*/ 1448141 w 2210692"/>
              <a:gd name="connsiteY1" fmla="*/ 1665542 h 1811677"/>
              <a:gd name="connsiteX2" fmla="*/ 2210681 w 2210692"/>
              <a:gd name="connsiteY2" fmla="*/ 0 h 1811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0692" h="1811677">
                <a:moveTo>
                  <a:pt x="4056" y="1457325"/>
                </a:moveTo>
                <a:cubicBezTo>
                  <a:pt x="-74970" y="1898205"/>
                  <a:pt x="1022083" y="1878155"/>
                  <a:pt x="1448141" y="1665542"/>
                </a:cubicBezTo>
                <a:cubicBezTo>
                  <a:pt x="1743734" y="1509586"/>
                  <a:pt x="2213326" y="1453620"/>
                  <a:pt x="2210681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headEnd type="oval" w="med" len="lg"/>
            <a:tailEnd type="oval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E442963C-5407-5C8E-1595-ADE2849C7DE1}"/>
              </a:ext>
            </a:extLst>
          </p:cNvPr>
          <p:cNvSpPr/>
          <p:nvPr/>
        </p:nvSpPr>
        <p:spPr>
          <a:xfrm>
            <a:off x="5824537" y="3138362"/>
            <a:ext cx="2241548" cy="534126"/>
          </a:xfrm>
          <a:custGeom>
            <a:avLst/>
            <a:gdLst>
              <a:gd name="connsiteX0" fmla="*/ 0 w 5200650"/>
              <a:gd name="connsiteY0" fmla="*/ 355600 h 959485"/>
              <a:gd name="connsiteX1" fmla="*/ 2520950 w 5200650"/>
              <a:gd name="connsiteY1" fmla="*/ 952500 h 959485"/>
              <a:gd name="connsiteX2" fmla="*/ 5200650 w 5200650"/>
              <a:gd name="connsiteY2" fmla="*/ 0 h 959485"/>
              <a:gd name="connsiteX0" fmla="*/ 0 w 5214937"/>
              <a:gd name="connsiteY0" fmla="*/ 393700 h 960244"/>
              <a:gd name="connsiteX1" fmla="*/ 2535237 w 5214937"/>
              <a:gd name="connsiteY1" fmla="*/ 952500 h 960244"/>
              <a:gd name="connsiteX2" fmla="*/ 5214937 w 5214937"/>
              <a:gd name="connsiteY2" fmla="*/ 0 h 960244"/>
              <a:gd name="connsiteX0" fmla="*/ 0 w 5214937"/>
              <a:gd name="connsiteY0" fmla="*/ 393700 h 955417"/>
              <a:gd name="connsiteX1" fmla="*/ 2535237 w 5214937"/>
              <a:gd name="connsiteY1" fmla="*/ 952500 h 955417"/>
              <a:gd name="connsiteX2" fmla="*/ 5214937 w 5214937"/>
              <a:gd name="connsiteY2" fmla="*/ 0 h 955417"/>
              <a:gd name="connsiteX0" fmla="*/ 0 w 5214937"/>
              <a:gd name="connsiteY0" fmla="*/ 393700 h 426311"/>
              <a:gd name="connsiteX1" fmla="*/ 2797175 w 5214937"/>
              <a:gd name="connsiteY1" fmla="*/ 419100 h 426311"/>
              <a:gd name="connsiteX2" fmla="*/ 5214937 w 5214937"/>
              <a:gd name="connsiteY2" fmla="*/ 0 h 426311"/>
              <a:gd name="connsiteX0" fmla="*/ 0 w 4829174"/>
              <a:gd name="connsiteY0" fmla="*/ 146050 h 236452"/>
              <a:gd name="connsiteX1" fmla="*/ 2797175 w 4829174"/>
              <a:gd name="connsiteY1" fmla="*/ 171450 h 236452"/>
              <a:gd name="connsiteX2" fmla="*/ 4829174 w 4829174"/>
              <a:gd name="connsiteY2" fmla="*/ 0 h 236452"/>
              <a:gd name="connsiteX0" fmla="*/ 0 w 4829174"/>
              <a:gd name="connsiteY0" fmla="*/ 146050 h 178661"/>
              <a:gd name="connsiteX1" fmla="*/ 2797175 w 4829174"/>
              <a:gd name="connsiteY1" fmla="*/ 171450 h 178661"/>
              <a:gd name="connsiteX2" fmla="*/ 4829174 w 4829174"/>
              <a:gd name="connsiteY2" fmla="*/ 0 h 178661"/>
              <a:gd name="connsiteX0" fmla="*/ 0 w 4829174"/>
              <a:gd name="connsiteY0" fmla="*/ 146050 h 185546"/>
              <a:gd name="connsiteX1" fmla="*/ 2797175 w 4829174"/>
              <a:gd name="connsiteY1" fmla="*/ 171450 h 185546"/>
              <a:gd name="connsiteX2" fmla="*/ 4829174 w 4829174"/>
              <a:gd name="connsiteY2" fmla="*/ 0 h 185546"/>
              <a:gd name="connsiteX0" fmla="*/ 0 w 4829174"/>
              <a:gd name="connsiteY0" fmla="*/ 146050 h 185546"/>
              <a:gd name="connsiteX1" fmla="*/ 2797175 w 4829174"/>
              <a:gd name="connsiteY1" fmla="*/ 171450 h 185546"/>
              <a:gd name="connsiteX2" fmla="*/ 4829174 w 4829174"/>
              <a:gd name="connsiteY2" fmla="*/ 0 h 185546"/>
              <a:gd name="connsiteX0" fmla="*/ 0 w 5415998"/>
              <a:gd name="connsiteY0" fmla="*/ 774440 h 774440"/>
              <a:gd name="connsiteX1" fmla="*/ 3383999 w 5415998"/>
              <a:gd name="connsiteY1" fmla="*/ 171450 h 774440"/>
              <a:gd name="connsiteX2" fmla="*/ 5415998 w 5415998"/>
              <a:gd name="connsiteY2" fmla="*/ 0 h 774440"/>
              <a:gd name="connsiteX0" fmla="*/ 0 w 5415998"/>
              <a:gd name="connsiteY0" fmla="*/ 774440 h 1089564"/>
              <a:gd name="connsiteX1" fmla="*/ 3383999 w 5415998"/>
              <a:gd name="connsiteY1" fmla="*/ 171450 h 1089564"/>
              <a:gd name="connsiteX2" fmla="*/ 5415998 w 5415998"/>
              <a:gd name="connsiteY2" fmla="*/ 0 h 1089564"/>
              <a:gd name="connsiteX0" fmla="*/ 0 w 5415998"/>
              <a:gd name="connsiteY0" fmla="*/ 774440 h 1444812"/>
              <a:gd name="connsiteX1" fmla="*/ 1323070 w 5415998"/>
              <a:gd name="connsiteY1" fmla="*/ 1330806 h 1444812"/>
              <a:gd name="connsiteX2" fmla="*/ 5415998 w 5415998"/>
              <a:gd name="connsiteY2" fmla="*/ 0 h 1444812"/>
              <a:gd name="connsiteX0" fmla="*/ 0 w 5415998"/>
              <a:gd name="connsiteY0" fmla="*/ 774440 h 774440"/>
              <a:gd name="connsiteX1" fmla="*/ 5415998 w 5415998"/>
              <a:gd name="connsiteY1" fmla="*/ 0 h 774440"/>
              <a:gd name="connsiteX0" fmla="*/ 0 w 2542904"/>
              <a:gd name="connsiteY0" fmla="*/ 0 h 633348"/>
              <a:gd name="connsiteX1" fmla="*/ 2542904 w 2542904"/>
              <a:gd name="connsiteY1" fmla="*/ 633348 h 633348"/>
              <a:gd name="connsiteX0" fmla="*/ 0 w 2542904"/>
              <a:gd name="connsiteY0" fmla="*/ 0 h 633348"/>
              <a:gd name="connsiteX1" fmla="*/ 2542904 w 2542904"/>
              <a:gd name="connsiteY1" fmla="*/ 633348 h 633348"/>
              <a:gd name="connsiteX0" fmla="*/ 0 w 2026498"/>
              <a:gd name="connsiteY0" fmla="*/ 0 h 506696"/>
              <a:gd name="connsiteX1" fmla="*/ 2026498 w 2026498"/>
              <a:gd name="connsiteY1" fmla="*/ 506696 h 506696"/>
              <a:gd name="connsiteX0" fmla="*/ 0 w 1923217"/>
              <a:gd name="connsiteY0" fmla="*/ 0 h 511567"/>
              <a:gd name="connsiteX1" fmla="*/ 1923217 w 1923217"/>
              <a:gd name="connsiteY1" fmla="*/ 511567 h 511567"/>
              <a:gd name="connsiteX0" fmla="*/ 0 w 1871577"/>
              <a:gd name="connsiteY0" fmla="*/ 0 h 521309"/>
              <a:gd name="connsiteX1" fmla="*/ 1871577 w 1871577"/>
              <a:gd name="connsiteY1" fmla="*/ 521309 h 521309"/>
              <a:gd name="connsiteX0" fmla="*/ 0 w 1871577"/>
              <a:gd name="connsiteY0" fmla="*/ 0 h 554305"/>
              <a:gd name="connsiteX1" fmla="*/ 1871577 w 1871577"/>
              <a:gd name="connsiteY1" fmla="*/ 521309 h 554305"/>
              <a:gd name="connsiteX0" fmla="*/ 0 w 2247145"/>
              <a:gd name="connsiteY0" fmla="*/ 0 h 546322"/>
              <a:gd name="connsiteX1" fmla="*/ 2247145 w 2247145"/>
              <a:gd name="connsiteY1" fmla="*/ 506696 h 546322"/>
              <a:gd name="connsiteX0" fmla="*/ 0 w 2209588"/>
              <a:gd name="connsiteY0" fmla="*/ 0 h 546322"/>
              <a:gd name="connsiteX1" fmla="*/ 2209588 w 2209588"/>
              <a:gd name="connsiteY1" fmla="*/ 506696 h 54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09588" h="546322">
                <a:moveTo>
                  <a:pt x="0" y="0"/>
                </a:moveTo>
                <a:cubicBezTo>
                  <a:pt x="279588" y="858991"/>
                  <a:pt x="939440" y="427103"/>
                  <a:pt x="2209588" y="506696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oval" w="med" len="med"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对话气泡: 圆角矩形 31">
            <a:extLst>
              <a:ext uri="{FF2B5EF4-FFF2-40B4-BE49-F238E27FC236}">
                <a16:creationId xmlns:a16="http://schemas.microsoft.com/office/drawing/2014/main" id="{364A104A-07F7-A71E-C2BF-B8CB2D3F31AB}"/>
              </a:ext>
            </a:extLst>
          </p:cNvPr>
          <p:cNvSpPr/>
          <p:nvPr/>
        </p:nvSpPr>
        <p:spPr>
          <a:xfrm>
            <a:off x="6597055" y="2243459"/>
            <a:ext cx="1313093" cy="472042"/>
          </a:xfrm>
          <a:prstGeom prst="wedgeRoundRectCallout">
            <a:avLst>
              <a:gd name="adj1" fmla="val 60151"/>
              <a:gd name="adj2" fmla="val 1839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REF3030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33" name="对话气泡: 圆角矩形 32">
            <a:extLst>
              <a:ext uri="{FF2B5EF4-FFF2-40B4-BE49-F238E27FC236}">
                <a16:creationId xmlns:a16="http://schemas.microsoft.com/office/drawing/2014/main" id="{E69F2418-0CA5-EB2B-4B4C-16CCC6B3ADFD}"/>
              </a:ext>
            </a:extLst>
          </p:cNvPr>
          <p:cNvSpPr/>
          <p:nvPr/>
        </p:nvSpPr>
        <p:spPr>
          <a:xfrm>
            <a:off x="2308047" y="848813"/>
            <a:ext cx="2630148" cy="472042"/>
          </a:xfrm>
          <a:prstGeom prst="wedgeRoundRectCallout">
            <a:avLst>
              <a:gd name="adj1" fmla="val 52288"/>
              <a:gd name="adj2" fmla="val 15531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WS2812B LED Strip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1136BDBB-88A5-F248-6B03-3C69A518CE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1903" y="4681538"/>
            <a:ext cx="184548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21322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96</Words>
  <Application>Microsoft Office PowerPoint</Application>
  <PresentationFormat>宽屏</PresentationFormat>
  <Paragraphs>58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自定义设计方案</vt:lpstr>
      <vt:lpstr>Office 主题​​</vt:lpstr>
      <vt:lpstr>PowerPoint 演示文稿</vt:lpstr>
      <vt:lpstr>NORMAL MODE</vt:lpstr>
      <vt:lpstr>SETUP MODE</vt:lpstr>
      <vt:lpstr>EFFECT MODE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Wu</dc:creator>
  <cp:lastModifiedBy>Hao Wu</cp:lastModifiedBy>
  <cp:revision>123</cp:revision>
  <dcterms:created xsi:type="dcterms:W3CDTF">2023-04-15T05:48:36Z</dcterms:created>
  <dcterms:modified xsi:type="dcterms:W3CDTF">2023-04-22T02:53:27Z</dcterms:modified>
</cp:coreProperties>
</file>