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70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00158"/>
            <a:ext cx="12192000" cy="1357842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30218C-DD1D-387F-FB60-711DE35E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49E85-676A-00B1-0217-95F954A1F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5FE32-4998-E077-CCED-AE98EC45E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251DF-F41D-4D38-AD68-E860CD6864C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D2C52-B1C5-F38A-1307-CA4EED357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F3F29-59B0-13E9-A806-3ED1F2ABF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7D22-209F-40D2-8F0B-AAE094BCBE4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D3498D-B550-DCAF-A7D9-E9775A97C4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759413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579413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153775"/>
            <a:ext cx="3669573" cy="3091260"/>
            <a:chOff x="6726964" y="1153775"/>
            <a:chExt cx="3669573" cy="309126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2E8ECB01-7619-3D58-00E1-1EAAE833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NORMAL MODE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579413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721653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21920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21920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772242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613332"/>
            <a:ext cx="603610" cy="2308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Hold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7508922" y="313767"/>
            <a:ext cx="1363358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MIXER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20" idx="0"/>
          </p:cNvCxnSpPr>
          <p:nvPr/>
        </p:nvCxnSpPr>
        <p:spPr>
          <a:xfrm>
            <a:off x="8872280" y="465535"/>
            <a:ext cx="1282162" cy="147797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728748"/>
            <a:ext cx="1059338" cy="503152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1013340" y="1231900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704185" y="523919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579413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21920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21920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03693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03693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19696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76087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46726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05038" y="121878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32008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44051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777370"/>
            <a:ext cx="0" cy="259567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23902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First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77737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23902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23902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Direction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77737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23902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77737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03186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42550" y="135498"/>
            <a:ext cx="1397059" cy="7423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300" b="1" dirty="0">
                <a:solidFill>
                  <a:srgbClr val="009E47"/>
                </a:solidFill>
              </a:rPr>
              <a:t>Analog</a:t>
            </a:r>
          </a:p>
          <a:p>
            <a:pPr>
              <a:lnSpc>
                <a:spcPts val="1300"/>
              </a:lnSpc>
            </a:pPr>
            <a:r>
              <a:rPr lang="en-US" altLang="zh-CN" sz="1300" b="1" dirty="0">
                <a:solidFill>
                  <a:srgbClr val="FF0000"/>
                </a:solidFill>
              </a:rPr>
              <a:t>Analog Reversed</a:t>
            </a:r>
          </a:p>
          <a:p>
            <a:pPr>
              <a:lnSpc>
                <a:spcPts val="1300"/>
              </a:lnSpc>
            </a:pPr>
            <a:r>
              <a:rPr lang="en-US" altLang="zh-CN" sz="1300" b="1" dirty="0">
                <a:solidFill>
                  <a:srgbClr val="00B0F0"/>
                </a:solidFill>
              </a:rPr>
              <a:t>I2C</a:t>
            </a:r>
          </a:p>
          <a:p>
            <a:pPr>
              <a:lnSpc>
                <a:spcPts val="13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I2C Reversed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506685"/>
            <a:ext cx="432029" cy="15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579413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721653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MIXER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21920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21920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6958012" y="302101"/>
            <a:ext cx="244792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Channel Selection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03693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449688" y="756138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Dial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46726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05038" y="121878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3F7BC1-118F-FBD3-CAB3-07FA0DDA8442}"/>
              </a:ext>
            </a:extLst>
          </p:cNvPr>
          <p:cNvSpPr txBox="1"/>
          <p:nvPr/>
        </p:nvSpPr>
        <p:spPr>
          <a:xfrm>
            <a:off x="10945773" y="1199884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6870965-64D5-C1FD-AD15-ECF96F002226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10393362" y="1320800"/>
            <a:ext cx="552411" cy="2195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3ECF3BE2-3F69-3DED-23ED-5AC971995BBD}"/>
              </a:ext>
            </a:extLst>
          </p:cNvPr>
          <p:cNvSpPr/>
          <p:nvPr/>
        </p:nvSpPr>
        <p:spPr>
          <a:xfrm rot="16200000">
            <a:off x="8380727" y="2980116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2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FEA82D-F01C-777F-5444-E01C2DC34F65}"/>
              </a:ext>
            </a:extLst>
          </p:cNvPr>
          <p:cNvSpPr txBox="1"/>
          <p:nvPr/>
        </p:nvSpPr>
        <p:spPr>
          <a:xfrm>
            <a:off x="7526908" y="5071645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1-7 Quick Set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B74DE4F-53BB-10A8-2355-D5EC60EAD3B7}"/>
              </a:ext>
            </a:extLst>
          </p:cNvPr>
          <p:cNvSpPr/>
          <p:nvPr/>
        </p:nvSpPr>
        <p:spPr>
          <a:xfrm>
            <a:off x="7210835" y="2090975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2E1640C-BE63-4F09-3BEA-6369603F7ED7}"/>
              </a:ext>
            </a:extLst>
          </p:cNvPr>
          <p:cNvSpPr/>
          <p:nvPr/>
        </p:nvSpPr>
        <p:spPr>
          <a:xfrm>
            <a:off x="8222426" y="2090975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9C20ECA-008A-1283-AF1F-3920A4F726AD}"/>
              </a:ext>
            </a:extLst>
          </p:cNvPr>
          <p:cNvSpPr/>
          <p:nvPr/>
        </p:nvSpPr>
        <p:spPr>
          <a:xfrm>
            <a:off x="9233780" y="2090228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50E025B-B8F5-C8D7-749B-01B3F39B1377}"/>
              </a:ext>
            </a:extLst>
          </p:cNvPr>
          <p:cNvSpPr/>
          <p:nvPr/>
        </p:nvSpPr>
        <p:spPr>
          <a:xfrm>
            <a:off x="6705666" y="3476723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7679911-4110-FC77-A2F0-27017F0921AD}"/>
              </a:ext>
            </a:extLst>
          </p:cNvPr>
          <p:cNvSpPr/>
          <p:nvPr/>
        </p:nvSpPr>
        <p:spPr>
          <a:xfrm>
            <a:off x="7712792" y="3473695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0ABECA3-7C5B-AD98-C7AE-BF15697CFAA3}"/>
              </a:ext>
            </a:extLst>
          </p:cNvPr>
          <p:cNvSpPr/>
          <p:nvPr/>
        </p:nvSpPr>
        <p:spPr>
          <a:xfrm>
            <a:off x="8727511" y="3470412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9D2A11-92E7-04DC-7532-8E489C34871A}"/>
              </a:ext>
            </a:extLst>
          </p:cNvPr>
          <p:cNvSpPr/>
          <p:nvPr/>
        </p:nvSpPr>
        <p:spPr>
          <a:xfrm>
            <a:off x="9734637" y="3470412"/>
            <a:ext cx="694445" cy="1120685"/>
          </a:xfrm>
          <a:prstGeom prst="roundRect">
            <a:avLst>
              <a:gd name="adj" fmla="val 9697"/>
            </a:avLst>
          </a:prstGeom>
          <a:solidFill>
            <a:srgbClr val="C55A1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8220386-DE64-3DD3-BEEA-F3BAF527BA7D}"/>
              </a:ext>
            </a:extLst>
          </p:cNvPr>
          <p:cNvSpPr txBox="1"/>
          <p:nvPr/>
        </p:nvSpPr>
        <p:spPr>
          <a:xfrm>
            <a:off x="10945773" y="144051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AF02DFE-BD4B-D902-7A6A-EC402795DB4F}"/>
              </a:ext>
            </a:extLst>
          </p:cNvPr>
          <p:cNvCxnSpPr>
            <a:cxnSpLocks/>
            <a:stCxn id="4" idx="2"/>
            <a:endCxn id="68" idx="1"/>
          </p:cNvCxnSpPr>
          <p:nvPr/>
        </p:nvCxnSpPr>
        <p:spPr>
          <a:xfrm rot="16200000" flipH="1">
            <a:off x="10414010" y="103186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3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56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NORMAL MODE</vt:lpstr>
      <vt:lpstr>NORMAL MODE</vt:lpstr>
      <vt:lpstr>SETUP MODE</vt:lpstr>
      <vt:lpstr>MIXER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60</cp:revision>
  <dcterms:created xsi:type="dcterms:W3CDTF">2023-04-15T05:48:36Z</dcterms:created>
  <dcterms:modified xsi:type="dcterms:W3CDTF">2023-04-16T13:09:33Z</dcterms:modified>
</cp:coreProperties>
</file>