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48" r:id="rId2"/>
  </p:sldMasterIdLst>
  <p:sldIdLst>
    <p:sldId id="256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47"/>
    <a:srgbClr val="00FF00"/>
    <a:srgbClr val="0083E6"/>
    <a:srgbClr val="C55A11"/>
    <a:srgbClr val="00B050"/>
    <a:srgbClr val="FF0000"/>
    <a:srgbClr val="2F528F"/>
    <a:srgbClr val="2F5597"/>
    <a:srgbClr val="C8D0C8"/>
    <a:srgbClr val="DDE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1230" y="8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576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B75A66B2-2DB2-4F89-0BBA-D5CD2C60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16600"/>
            <a:ext cx="12192000" cy="1041399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00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92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2C84BB9-D9F8-6F69-5A31-11444C98BF7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5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AF1A03C-7250-8154-EE86-39080BE60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688" y="1076911"/>
            <a:ext cx="6070875" cy="4320000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A7E2F756-A940-BF37-A13B-39FEB25B96DD}"/>
              </a:ext>
            </a:extLst>
          </p:cNvPr>
          <p:cNvGrpSpPr/>
          <p:nvPr/>
        </p:nvGrpSpPr>
        <p:grpSpPr>
          <a:xfrm>
            <a:off x="904852" y="896911"/>
            <a:ext cx="4680000" cy="4680000"/>
            <a:chOff x="904852" y="579413"/>
            <a:chExt cx="4680000" cy="4680000"/>
          </a:xfrm>
        </p:grpSpPr>
        <p:sp>
          <p:nvSpPr>
            <p:cNvPr id="8" name="圆: 空心 7">
              <a:extLst>
                <a:ext uri="{FF2B5EF4-FFF2-40B4-BE49-F238E27FC236}">
                  <a16:creationId xmlns:a16="http://schemas.microsoft.com/office/drawing/2014/main" id="{A0A23C7E-4B4D-0C9D-FF2A-136FF155D426}"/>
                </a:ext>
              </a:extLst>
            </p:cNvPr>
            <p:cNvSpPr/>
            <p:nvPr/>
          </p:nvSpPr>
          <p:spPr>
            <a:xfrm>
              <a:off x="904852" y="579413"/>
              <a:ext cx="4680000" cy="4680000"/>
            </a:xfrm>
            <a:prstGeom prst="donut">
              <a:avLst>
                <a:gd name="adj" fmla="val 19160"/>
              </a:avLst>
            </a:prstGeom>
            <a:gradFill flip="none" rotWithShape="1">
              <a:gsLst>
                <a:gs pos="58547">
                  <a:srgbClr val="C8D0C8"/>
                </a:gs>
                <a:gs pos="81000">
                  <a:srgbClr val="DDE3DD"/>
                </a:gs>
                <a:gs pos="93000">
                  <a:srgbClr val="FF0000"/>
                </a:gs>
                <a:gs pos="95726">
                  <a:srgbClr val="FF0000"/>
                </a:gs>
                <a:gs pos="92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1D9F427-8FDD-A974-41C0-D60D902DC91F}"/>
                </a:ext>
              </a:extLst>
            </p:cNvPr>
            <p:cNvSpPr/>
            <p:nvPr/>
          </p:nvSpPr>
          <p:spPr>
            <a:xfrm>
              <a:off x="1294852" y="969413"/>
              <a:ext cx="3900000" cy="390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702DE09-E0E9-FC73-5A9C-390FECB92A72}"/>
                </a:ext>
              </a:extLst>
            </p:cNvPr>
            <p:cNvGrpSpPr/>
            <p:nvPr/>
          </p:nvGrpSpPr>
          <p:grpSpPr>
            <a:xfrm rot="2700000">
              <a:off x="3100852" y="2775413"/>
              <a:ext cx="288000" cy="288000"/>
              <a:chOff x="10800000" y="5400000"/>
              <a:chExt cx="288000" cy="288000"/>
            </a:xfrm>
          </p:grpSpPr>
          <p:sp>
            <p:nvSpPr>
              <p:cNvPr id="12" name="流程图: 接点 11">
                <a:extLst>
                  <a:ext uri="{FF2B5EF4-FFF2-40B4-BE49-F238E27FC236}">
                    <a16:creationId xmlns:a16="http://schemas.microsoft.com/office/drawing/2014/main" id="{1C32DDDB-681B-BD6C-1519-7012AFFD7EBD}"/>
                  </a:ext>
                </a:extLst>
              </p:cNvPr>
              <p:cNvSpPr/>
              <p:nvPr/>
            </p:nvSpPr>
            <p:spPr>
              <a:xfrm>
                <a:off x="1080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流程图: 接点 12">
                <a:extLst>
                  <a:ext uri="{FF2B5EF4-FFF2-40B4-BE49-F238E27FC236}">
                    <a16:creationId xmlns:a16="http://schemas.microsoft.com/office/drawing/2014/main" id="{C413417F-D748-6830-D3F5-756050ECFA0D}"/>
                  </a:ext>
                </a:extLst>
              </p:cNvPr>
              <p:cNvSpPr/>
              <p:nvPr/>
            </p:nvSpPr>
            <p:spPr>
              <a:xfrm>
                <a:off x="1098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流程图: 接点 13">
                <a:extLst>
                  <a:ext uri="{FF2B5EF4-FFF2-40B4-BE49-F238E27FC236}">
                    <a16:creationId xmlns:a16="http://schemas.microsoft.com/office/drawing/2014/main" id="{7984A830-30AE-677D-1DA3-624B0F5B7342}"/>
                  </a:ext>
                </a:extLst>
              </p:cNvPr>
              <p:cNvSpPr/>
              <p:nvPr/>
            </p:nvSpPr>
            <p:spPr>
              <a:xfrm>
                <a:off x="1098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流程图: 接点 14">
                <a:extLst>
                  <a:ext uri="{FF2B5EF4-FFF2-40B4-BE49-F238E27FC236}">
                    <a16:creationId xmlns:a16="http://schemas.microsoft.com/office/drawing/2014/main" id="{A695D861-64C2-EAEB-CC4A-B66DAE1D70B6}"/>
                  </a:ext>
                </a:extLst>
              </p:cNvPr>
              <p:cNvSpPr/>
              <p:nvPr/>
            </p:nvSpPr>
            <p:spPr>
              <a:xfrm>
                <a:off x="1080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EA0F9EC-B94B-0766-B06A-F507B720835D}"/>
              </a:ext>
            </a:extLst>
          </p:cNvPr>
          <p:cNvGrpSpPr/>
          <p:nvPr/>
        </p:nvGrpSpPr>
        <p:grpSpPr>
          <a:xfrm>
            <a:off x="6726964" y="1471273"/>
            <a:ext cx="3669573" cy="3091260"/>
            <a:chOff x="6726964" y="1153775"/>
            <a:chExt cx="3669573" cy="3091260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04A987E-9D76-A8A9-215F-6AE5500FE903}"/>
                </a:ext>
              </a:extLst>
            </p:cNvPr>
            <p:cNvSpPr txBox="1"/>
            <p:nvPr/>
          </p:nvSpPr>
          <p:spPr>
            <a:xfrm>
              <a:off x="6758939" y="3844925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B4E96F9-3EE0-DC55-C65C-53320C768908}"/>
                </a:ext>
              </a:extLst>
            </p:cNvPr>
            <p:cNvSpPr txBox="1"/>
            <p:nvPr/>
          </p:nvSpPr>
          <p:spPr>
            <a:xfrm>
              <a:off x="7772399" y="3844925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8CCE6A9-1507-6F4A-1AFE-283948CF5D63}"/>
                </a:ext>
              </a:extLst>
            </p:cNvPr>
            <p:cNvSpPr txBox="1"/>
            <p:nvPr/>
          </p:nvSpPr>
          <p:spPr>
            <a:xfrm>
              <a:off x="8785859" y="3844925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DF05477-4315-1593-9C31-D3C642BB9CEA}"/>
                </a:ext>
              </a:extLst>
            </p:cNvPr>
            <p:cNvSpPr txBox="1"/>
            <p:nvPr/>
          </p:nvSpPr>
          <p:spPr>
            <a:xfrm>
              <a:off x="9799319" y="3844925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65BA2D6-BCE7-C862-4497-64611C077E41}"/>
                </a:ext>
              </a:extLst>
            </p:cNvPr>
            <p:cNvSpPr txBox="1"/>
            <p:nvPr/>
          </p:nvSpPr>
          <p:spPr>
            <a:xfrm>
              <a:off x="7265669" y="2450168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2CB5536-BE0B-7960-D799-AFDE58C849EF}"/>
                </a:ext>
              </a:extLst>
            </p:cNvPr>
            <p:cNvSpPr txBox="1"/>
            <p:nvPr/>
          </p:nvSpPr>
          <p:spPr>
            <a:xfrm>
              <a:off x="8290559" y="2450168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008601F-8A95-99A7-DD4E-3EE62B5BDCA0}"/>
                </a:ext>
              </a:extLst>
            </p:cNvPr>
            <p:cNvSpPr txBox="1"/>
            <p:nvPr/>
          </p:nvSpPr>
          <p:spPr>
            <a:xfrm>
              <a:off x="9289538" y="2450168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59F94F0-DB8A-BB15-24CA-F38CF174963F}"/>
                </a:ext>
              </a:extLst>
            </p:cNvPr>
            <p:cNvSpPr txBox="1"/>
            <p:nvPr/>
          </p:nvSpPr>
          <p:spPr>
            <a:xfrm>
              <a:off x="6726964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E1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E781A83-F982-2FBF-C5B5-C53096D5E2E3}"/>
                </a:ext>
              </a:extLst>
            </p:cNvPr>
            <p:cNvSpPr txBox="1"/>
            <p:nvPr/>
          </p:nvSpPr>
          <p:spPr>
            <a:xfrm>
              <a:off x="7543764" y="1158449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E2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D81A909-1AED-A0C1-C6A1-F4B3D4ABBD1B}"/>
                </a:ext>
              </a:extLst>
            </p:cNvPr>
            <p:cNvSpPr txBox="1"/>
            <p:nvPr/>
          </p:nvSpPr>
          <p:spPr>
            <a:xfrm>
              <a:off x="8359773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E3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FA9AF50-7106-2328-8974-6CEB03641826}"/>
                </a:ext>
              </a:extLst>
            </p:cNvPr>
            <p:cNvSpPr txBox="1"/>
            <p:nvPr/>
          </p:nvSpPr>
          <p:spPr>
            <a:xfrm>
              <a:off x="9175462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E4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B11B4AF-81C4-3198-7304-B01124986230}"/>
                </a:ext>
              </a:extLst>
            </p:cNvPr>
            <p:cNvSpPr txBox="1"/>
            <p:nvPr/>
          </p:nvSpPr>
          <p:spPr>
            <a:xfrm>
              <a:off x="9926241" y="1243830"/>
              <a:ext cx="197643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1">
                      <a:lumMod val="50000"/>
                    </a:schemeClr>
                  </a:solidFill>
                </a:rPr>
                <a:t>A1</a:t>
              </a:r>
              <a:endParaRPr lang="zh-CN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B71A7A1-D1F4-B528-34A8-45F06574C06B}"/>
                </a:ext>
              </a:extLst>
            </p:cNvPr>
            <p:cNvSpPr txBox="1"/>
            <p:nvPr/>
          </p:nvSpPr>
          <p:spPr>
            <a:xfrm>
              <a:off x="10198894" y="1243830"/>
              <a:ext cx="197643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1">
                      <a:lumMod val="50000"/>
                    </a:schemeClr>
                  </a:solidFill>
                </a:rPr>
                <a:t>A2</a:t>
              </a:r>
              <a:endParaRPr lang="zh-CN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434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左大括号 1">
            <a:extLst>
              <a:ext uri="{FF2B5EF4-FFF2-40B4-BE49-F238E27FC236}">
                <a16:creationId xmlns:a16="http://schemas.microsoft.com/office/drawing/2014/main" id="{6908500C-1B25-A058-D061-01A508D62675}"/>
              </a:ext>
            </a:extLst>
          </p:cNvPr>
          <p:cNvSpPr/>
          <p:nvPr/>
        </p:nvSpPr>
        <p:spPr>
          <a:xfrm rot="5400000">
            <a:off x="7988718" y="-399922"/>
            <a:ext cx="389999" cy="2992134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rgbClr val="2F5597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632A3880-6E13-2DAD-4493-7168D4DCB640}"/>
              </a:ext>
            </a:extLst>
          </p:cNvPr>
          <p:cNvSpPr/>
          <p:nvPr/>
        </p:nvSpPr>
        <p:spPr>
          <a:xfrm rot="5400000">
            <a:off x="10010690" y="1093973"/>
            <a:ext cx="297982" cy="475617"/>
          </a:xfrm>
          <a:prstGeom prst="leftBrace">
            <a:avLst>
              <a:gd name="adj1" fmla="val 18367"/>
              <a:gd name="adj2" fmla="val 48805"/>
            </a:avLst>
          </a:prstGeom>
          <a:ln w="28575">
            <a:solidFill>
              <a:srgbClr val="FF0000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4509E83-8020-4340-C62B-3DC5B0A4F453}"/>
              </a:ext>
            </a:extLst>
          </p:cNvPr>
          <p:cNvSpPr txBox="1"/>
          <p:nvPr/>
        </p:nvSpPr>
        <p:spPr>
          <a:xfrm>
            <a:off x="9852637" y="935063"/>
            <a:ext cx="603610" cy="2308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rgbClr val="FF0000"/>
                </a:solidFill>
              </a:rPr>
              <a:t>Hold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E6E2637-9F6C-3912-359C-68A8EA1C1110}"/>
              </a:ext>
            </a:extLst>
          </p:cNvPr>
          <p:cNvSpPr txBox="1"/>
          <p:nvPr/>
        </p:nvSpPr>
        <p:spPr>
          <a:xfrm>
            <a:off x="7508922" y="635498"/>
            <a:ext cx="1363358" cy="3035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EFFECT Mode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F7F3EF8-8465-2BA2-34EA-E2E92219F49D}"/>
              </a:ext>
            </a:extLst>
          </p:cNvPr>
          <p:cNvSpPr/>
          <p:nvPr/>
        </p:nvSpPr>
        <p:spPr>
          <a:xfrm>
            <a:off x="6687650" y="1358668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9AB74B2-5405-393B-F951-26391C546C7C}"/>
              </a:ext>
            </a:extLst>
          </p:cNvPr>
          <p:cNvSpPr/>
          <p:nvPr/>
        </p:nvSpPr>
        <p:spPr>
          <a:xfrm>
            <a:off x="7504419" y="1358668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6AB61B0-A47A-5483-B1E8-851C74F8C2D8}"/>
              </a:ext>
            </a:extLst>
          </p:cNvPr>
          <p:cNvSpPr/>
          <p:nvPr/>
        </p:nvSpPr>
        <p:spPr>
          <a:xfrm>
            <a:off x="8321188" y="1358668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07594F9-BBE9-7DB8-DD22-C72E7397185E}"/>
              </a:ext>
            </a:extLst>
          </p:cNvPr>
          <p:cNvSpPr/>
          <p:nvPr/>
        </p:nvSpPr>
        <p:spPr>
          <a:xfrm>
            <a:off x="9133195" y="1358668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76E10BB-0DF0-AB0A-FDC6-2EF48D79C205}"/>
              </a:ext>
            </a:extLst>
          </p:cNvPr>
          <p:cNvCxnSpPr>
            <a:cxnSpLocks/>
            <a:stCxn id="21" idx="3"/>
            <a:endCxn id="20" idx="0"/>
          </p:cNvCxnSpPr>
          <p:nvPr/>
        </p:nvCxnSpPr>
        <p:spPr>
          <a:xfrm>
            <a:off x="8872280" y="787266"/>
            <a:ext cx="1282162" cy="147797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186BC645-EC5A-4155-8E85-265E63787097}"/>
              </a:ext>
            </a:extLst>
          </p:cNvPr>
          <p:cNvCxnSpPr>
            <a:cxnSpLocks/>
            <a:stCxn id="20" idx="3"/>
            <a:endCxn id="32" idx="0"/>
          </p:cNvCxnSpPr>
          <p:nvPr/>
        </p:nvCxnSpPr>
        <p:spPr>
          <a:xfrm>
            <a:off x="10456247" y="1050479"/>
            <a:ext cx="1059338" cy="503152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1013340" y="1553631"/>
            <a:ext cx="1004489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SETUP Mode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A8EFEEB-D49A-FD23-F20A-22C9ED03C1E0}"/>
              </a:ext>
            </a:extLst>
          </p:cNvPr>
          <p:cNvSpPr txBox="1"/>
          <p:nvPr/>
        </p:nvSpPr>
        <p:spPr>
          <a:xfrm>
            <a:off x="10704185" y="845650"/>
            <a:ext cx="950117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5 seconds</a:t>
            </a:r>
          </a:p>
        </p:txBody>
      </p:sp>
    </p:spTree>
    <p:extLst>
      <p:ext uri="{BB962C8B-B14F-4D97-AF65-F5344CB8AC3E}">
        <p14:creationId xmlns:p14="http://schemas.microsoft.com/office/powerpoint/2010/main" val="351902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SETUP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40930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40930"/>
            <a:ext cx="190500" cy="203200"/>
          </a:xfrm>
          <a:prstGeom prst="round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F7F3EF8-8465-2BA2-34EA-E2E92219F49D}"/>
              </a:ext>
            </a:extLst>
          </p:cNvPr>
          <p:cNvSpPr/>
          <p:nvPr/>
        </p:nvSpPr>
        <p:spPr>
          <a:xfrm>
            <a:off x="6687650" y="1358667"/>
            <a:ext cx="546588" cy="559594"/>
          </a:xfrm>
          <a:prstGeom prst="roundRect">
            <a:avLst>
              <a:gd name="adj" fmla="val 9697"/>
            </a:avLst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9AB74B2-5405-393B-F951-26391C546C7C}"/>
              </a:ext>
            </a:extLst>
          </p:cNvPr>
          <p:cNvSpPr/>
          <p:nvPr/>
        </p:nvSpPr>
        <p:spPr>
          <a:xfrm>
            <a:off x="7504419" y="1358667"/>
            <a:ext cx="546588" cy="559594"/>
          </a:xfrm>
          <a:prstGeom prst="roundRect">
            <a:avLst>
              <a:gd name="adj" fmla="val 9697"/>
            </a:avLst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6AB61B0-A47A-5483-B1E8-851C74F8C2D8}"/>
              </a:ext>
            </a:extLst>
          </p:cNvPr>
          <p:cNvSpPr/>
          <p:nvPr/>
        </p:nvSpPr>
        <p:spPr>
          <a:xfrm>
            <a:off x="8321188" y="135866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07594F9-BBE9-7DB8-DD22-C72E7397185E}"/>
              </a:ext>
            </a:extLst>
          </p:cNvPr>
          <p:cNvSpPr/>
          <p:nvPr/>
        </p:nvSpPr>
        <p:spPr>
          <a:xfrm>
            <a:off x="9133195" y="135866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0945773" y="1518699"/>
            <a:ext cx="446991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</a:rPr>
              <a:t>OK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0518B1-8FB2-4909-443A-D16845752C94}"/>
              </a:ext>
            </a:extLst>
          </p:cNvPr>
          <p:cNvSpPr txBox="1"/>
          <p:nvPr/>
        </p:nvSpPr>
        <p:spPr>
          <a:xfrm>
            <a:off x="4666240" y="1082605"/>
            <a:ext cx="1038549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LED Select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箭头: 左 32">
            <a:extLst>
              <a:ext uri="{FF2B5EF4-FFF2-40B4-BE49-F238E27FC236}">
                <a16:creationId xmlns:a16="http://schemas.microsoft.com/office/drawing/2014/main" id="{14B2FFD5-F8BF-CBAD-9ADE-4EDFF88CC7E8}"/>
              </a:ext>
            </a:extLst>
          </p:cNvPr>
          <p:cNvSpPr/>
          <p:nvPr/>
        </p:nvSpPr>
        <p:spPr>
          <a:xfrm rot="2159241">
            <a:off x="4250152" y="788993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左 33">
            <a:extLst>
              <a:ext uri="{FF2B5EF4-FFF2-40B4-BE49-F238E27FC236}">
                <a16:creationId xmlns:a16="http://schemas.microsoft.com/office/drawing/2014/main" id="{EC28EFDC-B25E-4586-C6D9-15C2737210FB}"/>
              </a:ext>
            </a:extLst>
          </p:cNvPr>
          <p:cNvSpPr/>
          <p:nvPr/>
        </p:nvSpPr>
        <p:spPr>
          <a:xfrm rot="13792854">
            <a:off x="5105038" y="1540518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DE5AA49-B042-F55F-7363-348CE1C56DFE}"/>
              </a:ext>
            </a:extLst>
          </p:cNvPr>
          <p:cNvCxnSpPr>
            <a:cxnSpLocks/>
            <a:stCxn id="7" idx="3"/>
            <a:endCxn id="32" idx="1"/>
          </p:cNvCxnSpPr>
          <p:nvPr/>
        </p:nvCxnSpPr>
        <p:spPr>
          <a:xfrm flipV="1">
            <a:off x="10393362" y="1641810"/>
            <a:ext cx="552411" cy="720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8E21311-7827-10B3-F5A7-4AFEABD8E6FA}"/>
              </a:ext>
            </a:extLst>
          </p:cNvPr>
          <p:cNvSpPr txBox="1"/>
          <p:nvPr/>
        </p:nvSpPr>
        <p:spPr>
          <a:xfrm>
            <a:off x="10945773" y="1762247"/>
            <a:ext cx="783772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Cancel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C72AEB7-7B5E-8A76-EAE5-ED8876F9C003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>
            <a:off x="6960944" y="1099100"/>
            <a:ext cx="0" cy="259567"/>
          </a:xfrm>
          <a:prstGeom prst="line">
            <a:avLst/>
          </a:prstGeom>
          <a:ln w="28575">
            <a:solidFill>
              <a:srgbClr val="FF000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1FA67F2-41C4-1BFE-E961-E325B20C6EA7}"/>
              </a:ext>
            </a:extLst>
          </p:cNvPr>
          <p:cNvSpPr txBox="1"/>
          <p:nvPr/>
        </p:nvSpPr>
        <p:spPr>
          <a:xfrm>
            <a:off x="6516575" y="560757"/>
            <a:ext cx="888737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rgbClr val="FF0000"/>
                </a:solidFill>
              </a:rPr>
              <a:t>First</a:t>
            </a:r>
            <a:br>
              <a:rPr lang="en-US" altLang="zh-CN" sz="1600" b="1" dirty="0">
                <a:solidFill>
                  <a:srgbClr val="FF0000"/>
                </a:solidFill>
              </a:rPr>
            </a:br>
            <a:r>
              <a:rPr lang="en-US" altLang="zh-CN" sz="1600" b="1" dirty="0">
                <a:solidFill>
                  <a:srgbClr val="FF0000"/>
                </a:solidFill>
              </a:rPr>
              <a:t>LED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571555C-B86A-B27A-A974-F052CFA582A2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7775581" y="1099100"/>
            <a:ext cx="2132" cy="259567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C72D339-CE9D-D8EF-2038-72A180267ACE}"/>
              </a:ext>
            </a:extLst>
          </p:cNvPr>
          <p:cNvSpPr txBox="1"/>
          <p:nvPr/>
        </p:nvSpPr>
        <p:spPr>
          <a:xfrm>
            <a:off x="7331212" y="560757"/>
            <a:ext cx="888737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rgbClr val="00B050"/>
                </a:solidFill>
              </a:rPr>
              <a:t>Last</a:t>
            </a:r>
            <a:br>
              <a:rPr lang="en-US" altLang="zh-CN" sz="1600" b="1" dirty="0">
                <a:solidFill>
                  <a:srgbClr val="00B050"/>
                </a:solidFill>
              </a:rPr>
            </a:br>
            <a:r>
              <a:rPr lang="en-US" altLang="zh-CN" sz="1600" b="1" dirty="0">
                <a:solidFill>
                  <a:srgbClr val="00B050"/>
                </a:solidFill>
              </a:rPr>
              <a:t>LED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9F16BC3-F1FF-9900-2160-AEEB6FE75121}"/>
              </a:ext>
            </a:extLst>
          </p:cNvPr>
          <p:cNvSpPr txBox="1"/>
          <p:nvPr/>
        </p:nvSpPr>
        <p:spPr>
          <a:xfrm>
            <a:off x="8048876" y="560757"/>
            <a:ext cx="1084320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</a:rPr>
              <a:t>LED</a:t>
            </a:r>
          </a:p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</a:rPr>
              <a:t>Mode</a:t>
            </a:r>
            <a:endParaRPr lang="zh-CN" alt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38B5937-41CC-1325-7308-E772F91E936C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>
            <a:off x="8591036" y="1099100"/>
            <a:ext cx="3446" cy="259567"/>
          </a:xfrm>
          <a:prstGeom prst="line">
            <a:avLst/>
          </a:prstGeom>
          <a:ln w="28575">
            <a:solidFill>
              <a:schemeClr val="accent2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1D905472-86EA-A7E4-B255-463004C4D380}"/>
              </a:ext>
            </a:extLst>
          </p:cNvPr>
          <p:cNvSpPr txBox="1"/>
          <p:nvPr/>
        </p:nvSpPr>
        <p:spPr>
          <a:xfrm>
            <a:off x="9006808" y="560757"/>
            <a:ext cx="803713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Sensor</a:t>
            </a:r>
          </a:p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Mode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E910B92-3F07-F1CF-630C-3C5C5654F1A0}"/>
              </a:ext>
            </a:extLst>
          </p:cNvPr>
          <p:cNvCxnSpPr>
            <a:cxnSpLocks/>
            <a:stCxn id="39" idx="2"/>
            <a:endCxn id="26" idx="0"/>
          </p:cNvCxnSpPr>
          <p:nvPr/>
        </p:nvCxnSpPr>
        <p:spPr>
          <a:xfrm flipH="1">
            <a:off x="9406489" y="1099100"/>
            <a:ext cx="2176" cy="259567"/>
          </a:xfrm>
          <a:prstGeom prst="line">
            <a:avLst/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0C54F7A-C92D-EE17-7E7F-B749AF19359A}"/>
              </a:ext>
            </a:extLst>
          </p:cNvPr>
          <p:cNvCxnSpPr>
            <a:cxnSpLocks/>
            <a:stCxn id="4" idx="2"/>
            <a:endCxn id="41" idx="1"/>
          </p:cNvCxnSpPr>
          <p:nvPr/>
        </p:nvCxnSpPr>
        <p:spPr>
          <a:xfrm rot="16200000" flipH="1">
            <a:off x="10414010" y="1353595"/>
            <a:ext cx="141228" cy="922298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F63359B7-E3FA-947C-06CF-0DA93C6281F4}"/>
              </a:ext>
            </a:extLst>
          </p:cNvPr>
          <p:cNvSpPr txBox="1"/>
          <p:nvPr/>
        </p:nvSpPr>
        <p:spPr>
          <a:xfrm>
            <a:off x="10242550" y="254029"/>
            <a:ext cx="1397059" cy="7423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54000" tIns="36000" rIns="36000" bIns="360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rgbClr val="009E47"/>
                </a:solidFill>
              </a:rPr>
              <a:t>Analog</a:t>
            </a:r>
          </a:p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rgbClr val="FF0000"/>
                </a:solidFill>
              </a:rPr>
              <a:t>Analog Reversed</a:t>
            </a:r>
          </a:p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rgbClr val="00B0F0"/>
                </a:solidFill>
              </a:rPr>
              <a:t>I2C</a:t>
            </a:r>
          </a:p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</a:rPr>
              <a:t>I2C Reversed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B194B2D7-21D2-6CA3-4CD1-54BFA405BDA0}"/>
              </a:ext>
            </a:extLst>
          </p:cNvPr>
          <p:cNvCxnSpPr>
            <a:cxnSpLocks/>
            <a:stCxn id="39" idx="3"/>
            <a:endCxn id="62" idx="1"/>
          </p:cNvCxnSpPr>
          <p:nvPr/>
        </p:nvCxnSpPr>
        <p:spPr>
          <a:xfrm flipV="1">
            <a:off x="9810521" y="625216"/>
            <a:ext cx="432029" cy="20471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左大括号 1">
            <a:extLst>
              <a:ext uri="{FF2B5EF4-FFF2-40B4-BE49-F238E27FC236}">
                <a16:creationId xmlns:a16="http://schemas.microsoft.com/office/drawing/2014/main" id="{07F91A2A-5FC7-6FBE-6B91-3BD12644DABF}"/>
              </a:ext>
            </a:extLst>
          </p:cNvPr>
          <p:cNvSpPr/>
          <p:nvPr/>
        </p:nvSpPr>
        <p:spPr>
          <a:xfrm rot="10800000">
            <a:off x="10118725" y="2387808"/>
            <a:ext cx="417184" cy="1172940"/>
          </a:xfrm>
          <a:prstGeom prst="leftBrace">
            <a:avLst>
              <a:gd name="adj1" fmla="val 21655"/>
              <a:gd name="adj2" fmla="val 50551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471C1D-2200-4F4F-8FED-D15431D6918D}"/>
              </a:ext>
            </a:extLst>
          </p:cNvPr>
          <p:cNvSpPr txBox="1"/>
          <p:nvPr/>
        </p:nvSpPr>
        <p:spPr>
          <a:xfrm>
            <a:off x="10535442" y="2726908"/>
            <a:ext cx="1121834" cy="5651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Analog</a:t>
            </a:r>
            <a:b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Deadzone</a:t>
            </a:r>
            <a:endParaRPr lang="zh-CN" alt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152DA46-81F0-54FD-59E7-65C6A819093C}"/>
              </a:ext>
            </a:extLst>
          </p:cNvPr>
          <p:cNvSpPr/>
          <p:nvPr/>
        </p:nvSpPr>
        <p:spPr>
          <a:xfrm>
            <a:off x="7210835" y="2412705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1.4°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A948D97-BA1A-FC99-ADFD-7A4F98106EF7}"/>
              </a:ext>
            </a:extLst>
          </p:cNvPr>
          <p:cNvSpPr/>
          <p:nvPr/>
        </p:nvSpPr>
        <p:spPr>
          <a:xfrm>
            <a:off x="8222426" y="2412705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2.8°</a:t>
            </a:r>
            <a:endParaRPr lang="zh-CN" altLang="en-US" sz="1300" b="1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D6C52A8-4108-1ABD-A6E3-CA9F55351877}"/>
              </a:ext>
            </a:extLst>
          </p:cNvPr>
          <p:cNvSpPr/>
          <p:nvPr/>
        </p:nvSpPr>
        <p:spPr>
          <a:xfrm>
            <a:off x="9233780" y="2411958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4.2°</a:t>
            </a:r>
            <a:endParaRPr lang="zh-CN" altLang="en-US" sz="13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62C67B6-13DA-53FE-5D48-4091013EAAB7}"/>
              </a:ext>
            </a:extLst>
          </p:cNvPr>
          <p:cNvSpPr txBox="1"/>
          <p:nvPr/>
        </p:nvSpPr>
        <p:spPr>
          <a:xfrm>
            <a:off x="7806180" y="171991"/>
            <a:ext cx="1569055" cy="2522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altLang="zh-CN" sz="1200" b="1" dirty="0">
                <a:solidFill>
                  <a:srgbClr val="009E47"/>
                </a:solidFill>
              </a:rPr>
              <a:t>Normal</a:t>
            </a:r>
            <a:r>
              <a:rPr lang="en-US" altLang="zh-CN" sz="1200" b="1" dirty="0">
                <a:solidFill>
                  <a:srgbClr val="00B0F0"/>
                </a:solidFill>
              </a:rPr>
              <a:t> </a:t>
            </a:r>
            <a:r>
              <a:rPr lang="en-US" altLang="zh-CN" sz="1200" b="1" dirty="0">
                <a:solidFill>
                  <a:srgbClr val="FF0000"/>
                </a:solidFill>
              </a:rPr>
              <a:t>Reversed</a:t>
            </a:r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sz="1200" b="1" dirty="0"/>
              <a:t>Off</a:t>
            </a: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FE5AEEC1-12F6-D1C3-5528-DC952F8E5C09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16200000" flipH="1">
            <a:off x="8522609" y="492329"/>
            <a:ext cx="136527" cy="32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14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左大括号 1">
            <a:extLst>
              <a:ext uri="{FF2B5EF4-FFF2-40B4-BE49-F238E27FC236}">
                <a16:creationId xmlns:a16="http://schemas.microsoft.com/office/drawing/2014/main" id="{6908500C-1B25-A058-D061-01A508D62675}"/>
              </a:ext>
            </a:extLst>
          </p:cNvPr>
          <p:cNvSpPr/>
          <p:nvPr/>
        </p:nvSpPr>
        <p:spPr>
          <a:xfrm rot="5400000">
            <a:off x="7988718" y="-404158"/>
            <a:ext cx="389999" cy="2992134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rgbClr val="2F5597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EFFECT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36695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36695"/>
            <a:ext cx="190500" cy="203200"/>
          </a:xfrm>
          <a:prstGeom prst="round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E6E2637-9F6C-3912-359C-68A8EA1C1110}"/>
              </a:ext>
            </a:extLst>
          </p:cNvPr>
          <p:cNvSpPr txBox="1"/>
          <p:nvPr/>
        </p:nvSpPr>
        <p:spPr>
          <a:xfrm>
            <a:off x="6958012" y="619596"/>
            <a:ext cx="2447926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Channel Selection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F7F3EF8-8465-2BA2-34EA-E2E92219F49D}"/>
              </a:ext>
            </a:extLst>
          </p:cNvPr>
          <p:cNvSpPr/>
          <p:nvPr/>
        </p:nvSpPr>
        <p:spPr>
          <a:xfrm>
            <a:off x="6687650" y="1354432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9AB74B2-5405-393B-F951-26391C546C7C}"/>
              </a:ext>
            </a:extLst>
          </p:cNvPr>
          <p:cNvSpPr/>
          <p:nvPr/>
        </p:nvSpPr>
        <p:spPr>
          <a:xfrm>
            <a:off x="7504419" y="1354432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6AB61B0-A47A-5483-B1E8-851C74F8C2D8}"/>
              </a:ext>
            </a:extLst>
          </p:cNvPr>
          <p:cNvSpPr/>
          <p:nvPr/>
        </p:nvSpPr>
        <p:spPr>
          <a:xfrm>
            <a:off x="8321188" y="1354432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07594F9-BBE9-7DB8-DD22-C72E7397185E}"/>
              </a:ext>
            </a:extLst>
          </p:cNvPr>
          <p:cNvSpPr/>
          <p:nvPr/>
        </p:nvSpPr>
        <p:spPr>
          <a:xfrm>
            <a:off x="9133195" y="1354432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0518B1-8FB2-4909-443A-D16845752C94}"/>
              </a:ext>
            </a:extLst>
          </p:cNvPr>
          <p:cNvSpPr txBox="1"/>
          <p:nvPr/>
        </p:nvSpPr>
        <p:spPr>
          <a:xfrm>
            <a:off x="4449688" y="1073633"/>
            <a:ext cx="1038549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Dial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箭头: 左 32">
            <a:extLst>
              <a:ext uri="{FF2B5EF4-FFF2-40B4-BE49-F238E27FC236}">
                <a16:creationId xmlns:a16="http://schemas.microsoft.com/office/drawing/2014/main" id="{14B2FFD5-F8BF-CBAD-9ADE-4EDFF88CC7E8}"/>
              </a:ext>
            </a:extLst>
          </p:cNvPr>
          <p:cNvSpPr/>
          <p:nvPr/>
        </p:nvSpPr>
        <p:spPr>
          <a:xfrm rot="2159241">
            <a:off x="4250152" y="784758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左 33">
            <a:extLst>
              <a:ext uri="{FF2B5EF4-FFF2-40B4-BE49-F238E27FC236}">
                <a16:creationId xmlns:a16="http://schemas.microsoft.com/office/drawing/2014/main" id="{EC28EFDC-B25E-4586-C6D9-15C2737210FB}"/>
              </a:ext>
            </a:extLst>
          </p:cNvPr>
          <p:cNvSpPr/>
          <p:nvPr/>
        </p:nvSpPr>
        <p:spPr>
          <a:xfrm rot="13792854">
            <a:off x="5105038" y="1536283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33F7BC1-118F-FBD3-CAB3-07FA0DDA8442}"/>
              </a:ext>
            </a:extLst>
          </p:cNvPr>
          <p:cNvSpPr txBox="1"/>
          <p:nvPr/>
        </p:nvSpPr>
        <p:spPr>
          <a:xfrm>
            <a:off x="10945773" y="1517379"/>
            <a:ext cx="446991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</a:rPr>
              <a:t>OK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96870965-64D5-C1FD-AD15-ECF96F002226}"/>
              </a:ext>
            </a:extLst>
          </p:cNvPr>
          <p:cNvCxnSpPr>
            <a:cxnSpLocks/>
            <a:stCxn id="7" idx="3"/>
            <a:endCxn id="51" idx="1"/>
          </p:cNvCxnSpPr>
          <p:nvPr/>
        </p:nvCxnSpPr>
        <p:spPr>
          <a:xfrm>
            <a:off x="10393362" y="1638295"/>
            <a:ext cx="552411" cy="2195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3ECF3BE2-3F69-3DED-23ED-5AC971995BBD}"/>
              </a:ext>
            </a:extLst>
          </p:cNvPr>
          <p:cNvSpPr/>
          <p:nvPr/>
        </p:nvSpPr>
        <p:spPr>
          <a:xfrm rot="16200000">
            <a:off x="8380727" y="3301847"/>
            <a:ext cx="389999" cy="3776150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chemeClr val="accent2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7FEA82D-F01C-777F-5444-E01C2DC34F65}"/>
              </a:ext>
            </a:extLst>
          </p:cNvPr>
          <p:cNvSpPr txBox="1"/>
          <p:nvPr/>
        </p:nvSpPr>
        <p:spPr>
          <a:xfrm>
            <a:off x="7526908" y="5393376"/>
            <a:ext cx="2085483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1-7 Quick Set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B74DE4F-53BB-10A8-2355-D5EC60EAD3B7}"/>
              </a:ext>
            </a:extLst>
          </p:cNvPr>
          <p:cNvSpPr/>
          <p:nvPr/>
        </p:nvSpPr>
        <p:spPr>
          <a:xfrm>
            <a:off x="7210835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rgbClr val="C55A1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82E1640C-BE63-4F09-3BEA-6369603F7ED7}"/>
              </a:ext>
            </a:extLst>
          </p:cNvPr>
          <p:cNvSpPr/>
          <p:nvPr/>
        </p:nvSpPr>
        <p:spPr>
          <a:xfrm>
            <a:off x="8222426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rgbClr val="C55A1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C9C20ECA-008A-1283-AF1F-3920A4F726AD}"/>
              </a:ext>
            </a:extLst>
          </p:cNvPr>
          <p:cNvSpPr/>
          <p:nvPr/>
        </p:nvSpPr>
        <p:spPr>
          <a:xfrm>
            <a:off x="9233780" y="2411959"/>
            <a:ext cx="694445" cy="1120685"/>
          </a:xfrm>
          <a:prstGeom prst="roundRect">
            <a:avLst>
              <a:gd name="adj" fmla="val 9697"/>
            </a:avLst>
          </a:prstGeom>
          <a:solidFill>
            <a:srgbClr val="C55A1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850E025B-B8F5-C8D7-749B-01B3F39B1377}"/>
              </a:ext>
            </a:extLst>
          </p:cNvPr>
          <p:cNvSpPr/>
          <p:nvPr/>
        </p:nvSpPr>
        <p:spPr>
          <a:xfrm>
            <a:off x="6705666" y="3798454"/>
            <a:ext cx="694445" cy="1120685"/>
          </a:xfrm>
          <a:prstGeom prst="roundRect">
            <a:avLst>
              <a:gd name="adj" fmla="val 9697"/>
            </a:avLst>
          </a:prstGeom>
          <a:solidFill>
            <a:srgbClr val="C55A1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37679911-4110-FC77-A2F0-27017F0921AD}"/>
              </a:ext>
            </a:extLst>
          </p:cNvPr>
          <p:cNvSpPr/>
          <p:nvPr/>
        </p:nvSpPr>
        <p:spPr>
          <a:xfrm>
            <a:off x="7712792" y="3795426"/>
            <a:ext cx="694445" cy="1120685"/>
          </a:xfrm>
          <a:prstGeom prst="roundRect">
            <a:avLst>
              <a:gd name="adj" fmla="val 9697"/>
            </a:avLst>
          </a:prstGeom>
          <a:solidFill>
            <a:srgbClr val="C55A1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B0ABECA3-7C5B-AD98-C7AE-BF15697CFAA3}"/>
              </a:ext>
            </a:extLst>
          </p:cNvPr>
          <p:cNvSpPr/>
          <p:nvPr/>
        </p:nvSpPr>
        <p:spPr>
          <a:xfrm>
            <a:off x="8727511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rgbClr val="C55A1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B69D2A11-92E7-04DC-7532-8E489C34871A}"/>
              </a:ext>
            </a:extLst>
          </p:cNvPr>
          <p:cNvSpPr/>
          <p:nvPr/>
        </p:nvSpPr>
        <p:spPr>
          <a:xfrm>
            <a:off x="9734637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rgbClr val="C55A1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8220386-DE64-3DD3-BEEA-F3BAF527BA7D}"/>
              </a:ext>
            </a:extLst>
          </p:cNvPr>
          <p:cNvSpPr txBox="1"/>
          <p:nvPr/>
        </p:nvSpPr>
        <p:spPr>
          <a:xfrm>
            <a:off x="10945773" y="1758012"/>
            <a:ext cx="783772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Cancel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EAF02DFE-BD4B-D902-7A6A-EC402795DB4F}"/>
              </a:ext>
            </a:extLst>
          </p:cNvPr>
          <p:cNvCxnSpPr>
            <a:cxnSpLocks/>
            <a:stCxn id="4" idx="2"/>
            <a:endCxn id="68" idx="1"/>
          </p:cNvCxnSpPr>
          <p:nvPr/>
        </p:nvCxnSpPr>
        <p:spPr>
          <a:xfrm rot="16200000" flipH="1">
            <a:off x="10414010" y="1349360"/>
            <a:ext cx="141228" cy="922298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237577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66</Words>
  <Application>Microsoft Office PowerPoint</Application>
  <PresentationFormat>宽屏</PresentationFormat>
  <Paragraphs>43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自定义设计方案</vt:lpstr>
      <vt:lpstr>Office 主题​​</vt:lpstr>
      <vt:lpstr>PowerPoint 演示文稿</vt:lpstr>
      <vt:lpstr>NORMAL MODE</vt:lpstr>
      <vt:lpstr>SETUP MODE</vt:lpstr>
      <vt:lpstr>EFFECT MODE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Wu</dc:creator>
  <cp:lastModifiedBy>Hao Wu</cp:lastModifiedBy>
  <cp:revision>99</cp:revision>
  <dcterms:created xsi:type="dcterms:W3CDTF">2023-04-15T05:48:36Z</dcterms:created>
  <dcterms:modified xsi:type="dcterms:W3CDTF">2023-04-19T13:28:40Z</dcterms:modified>
</cp:coreProperties>
</file>