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sldIdLst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16600"/>
            <a:ext cx="12192000" cy="10413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C8C7-F8F0-45E5-B257-B695ED03E8DF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2C84BB9-D9F8-6F69-5A31-11444C98BF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91260"/>
            <a:chOff x="6726964" y="1153775"/>
            <a:chExt cx="3669573" cy="309126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399922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935063"/>
            <a:ext cx="603610" cy="2308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Hold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635498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EFFECT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20" idx="0"/>
          </p:cNvCxnSpPr>
          <p:nvPr/>
        </p:nvCxnSpPr>
        <p:spPr>
          <a:xfrm>
            <a:off x="8872280" y="787266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50479"/>
            <a:ext cx="1059338" cy="503152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101334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704185" y="845650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54051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910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254029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625216"/>
            <a:ext cx="432029" cy="2047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38780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535442" y="272690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41195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404158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36695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36695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619596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49688" y="1073633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475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5362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51737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638295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2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1-7 Quick Set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798454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758012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349360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59C8C55-CA60-4B63-0491-18FECC19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2" y="2168324"/>
            <a:ext cx="3403491" cy="3403491"/>
          </a:xfrm>
          <a:prstGeom prst="rect">
            <a:avLst/>
          </a:prstGeom>
        </p:spPr>
      </p:pic>
      <p:pic>
        <p:nvPicPr>
          <p:cNvPr id="1038" name="Picture 14" descr="Smd Sot-23 Mos Foot N Tube 50v 0.33a Bss138 - Buy Bss138,50v 0.33a  Bss138,Mosfet Bss138 Product on Alibaba.com">
            <a:extLst>
              <a:ext uri="{FF2B5EF4-FFF2-40B4-BE49-F238E27FC236}">
                <a16:creationId xmlns:a16="http://schemas.microsoft.com/office/drawing/2014/main" id="{F4470569-7C3E-1345-33DA-C16DB52E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2277">
            <a:off x="7505596" y="2836214"/>
            <a:ext cx="1403195" cy="1403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4A8192-47A9-3BB6-D8A2-E6ABAB7C7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85078" flipH="1" flipV="1">
            <a:off x="398626" y="3439195"/>
            <a:ext cx="3818843" cy="19592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3C1CC2-BBB8-A4A3-BA19-973057658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07" y="778609"/>
            <a:ext cx="1313093" cy="265039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9B5AA22-1B19-520A-8C08-A7180F08FFD4}"/>
              </a:ext>
            </a:extLst>
          </p:cNvPr>
          <p:cNvSpPr/>
          <p:nvPr/>
        </p:nvSpPr>
        <p:spPr>
          <a:xfrm>
            <a:off x="3035978" y="3947530"/>
            <a:ext cx="5360988" cy="1264257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00650"/>
              <a:gd name="connsiteY0" fmla="*/ 355600 h 1047075"/>
              <a:gd name="connsiteX1" fmla="*/ 2057198 w 5200650"/>
              <a:gd name="connsiteY1" fmla="*/ 1041400 h 1047075"/>
              <a:gd name="connsiteX2" fmla="*/ 5200650 w 5200650"/>
              <a:gd name="connsiteY2" fmla="*/ 0 h 1047075"/>
              <a:gd name="connsiteX0" fmla="*/ 0 w 5200650"/>
              <a:gd name="connsiteY0" fmla="*/ 355600 h 1049940"/>
              <a:gd name="connsiteX1" fmla="*/ 2057198 w 5200650"/>
              <a:gd name="connsiteY1" fmla="*/ 1041400 h 1049940"/>
              <a:gd name="connsiteX2" fmla="*/ 3535547 w 5200650"/>
              <a:gd name="connsiteY2" fmla="*/ 692034 h 1049940"/>
              <a:gd name="connsiteX3" fmla="*/ 5200650 w 5200650"/>
              <a:gd name="connsiteY3" fmla="*/ 0 h 104994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593184"/>
              <a:gd name="connsiteY0" fmla="*/ 674687 h 1405916"/>
              <a:gd name="connsiteX1" fmla="*/ 1454320 w 5593184"/>
              <a:gd name="connsiteY1" fmla="*/ 1385887 h 1405916"/>
              <a:gd name="connsiteX2" fmla="*/ 3535547 w 5593184"/>
              <a:gd name="connsiteY2" fmla="*/ 1011121 h 1405916"/>
              <a:gd name="connsiteX3" fmla="*/ 5593184 w 5593184"/>
              <a:gd name="connsiteY3" fmla="*/ 0 h 1405916"/>
              <a:gd name="connsiteX0" fmla="*/ 0 w 5593184"/>
              <a:gd name="connsiteY0" fmla="*/ 675330 h 1406559"/>
              <a:gd name="connsiteX1" fmla="*/ 1454320 w 5593184"/>
              <a:gd name="connsiteY1" fmla="*/ 1386530 h 1406559"/>
              <a:gd name="connsiteX2" fmla="*/ 3535547 w 5593184"/>
              <a:gd name="connsiteY2" fmla="*/ 1011764 h 1406559"/>
              <a:gd name="connsiteX3" fmla="*/ 5593184 w 5593184"/>
              <a:gd name="connsiteY3" fmla="*/ 643 h 1406559"/>
              <a:gd name="connsiteX0" fmla="*/ 0 w 5593184"/>
              <a:gd name="connsiteY0" fmla="*/ 675212 h 1426178"/>
              <a:gd name="connsiteX1" fmla="*/ 1454320 w 5593184"/>
              <a:gd name="connsiteY1" fmla="*/ 1386412 h 1426178"/>
              <a:gd name="connsiteX2" fmla="*/ 3038670 w 5593184"/>
              <a:gd name="connsiteY2" fmla="*/ 1211671 h 1426178"/>
              <a:gd name="connsiteX3" fmla="*/ 5593184 w 5593184"/>
              <a:gd name="connsiteY3" fmla="*/ 525 h 1426178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436608"/>
              <a:gd name="connsiteX1" fmla="*/ 2244085 w 5593184"/>
              <a:gd name="connsiteY1" fmla="*/ 1391306 h 1436608"/>
              <a:gd name="connsiteX2" fmla="*/ 5593184 w 5593184"/>
              <a:gd name="connsiteY2" fmla="*/ 0 h 1436608"/>
              <a:gd name="connsiteX0" fmla="*/ 0 w 5593184"/>
              <a:gd name="connsiteY0" fmla="*/ 674687 h 1326449"/>
              <a:gd name="connsiteX1" fmla="*/ 2182992 w 5593184"/>
              <a:gd name="connsiteY1" fmla="*/ 1265182 h 1326449"/>
              <a:gd name="connsiteX2" fmla="*/ 5593184 w 5593184"/>
              <a:gd name="connsiteY2" fmla="*/ 0 h 1326449"/>
              <a:gd name="connsiteX0" fmla="*/ 0 w 5593184"/>
              <a:gd name="connsiteY0" fmla="*/ 674687 h 1264257"/>
              <a:gd name="connsiteX1" fmla="*/ 2173593 w 5593184"/>
              <a:gd name="connsiteY1" fmla="*/ 1188606 h 1264257"/>
              <a:gd name="connsiteX2" fmla="*/ 5593184 w 5593184"/>
              <a:gd name="connsiteY2" fmla="*/ 0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3184" h="1264257">
                <a:moveTo>
                  <a:pt x="0" y="674687"/>
                </a:moveTo>
                <a:cubicBezTo>
                  <a:pt x="7240" y="1298045"/>
                  <a:pt x="813253" y="1344711"/>
                  <a:pt x="2173593" y="1188606"/>
                </a:cubicBezTo>
                <a:cubicBezTo>
                  <a:pt x="3458573" y="1076158"/>
                  <a:pt x="3528478" y="164902"/>
                  <a:pt x="5593184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77C0D9B-678A-4EE7-99F2-F9F64756A3B5}"/>
              </a:ext>
            </a:extLst>
          </p:cNvPr>
          <p:cNvSpPr/>
          <p:nvPr/>
        </p:nvSpPr>
        <p:spPr>
          <a:xfrm>
            <a:off x="3500438" y="4186721"/>
            <a:ext cx="4899023" cy="181404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174" h="185546">
                <a:moveTo>
                  <a:pt x="0" y="146050"/>
                </a:moveTo>
                <a:cubicBezTo>
                  <a:pt x="822325" y="-102129"/>
                  <a:pt x="1620837" y="259292"/>
                  <a:pt x="2797175" y="171450"/>
                </a:cubicBezTo>
                <a:cubicBezTo>
                  <a:pt x="3573463" y="126470"/>
                  <a:pt x="3708398" y="132291"/>
                  <a:pt x="4829174" y="0"/>
                </a:cubicBezTo>
              </a:path>
            </a:pathLst>
          </a:custGeom>
          <a:noFill/>
          <a:ln w="38100"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53B51AE-12C9-545D-A49F-F357A25F42DE}"/>
              </a:ext>
            </a:extLst>
          </p:cNvPr>
          <p:cNvSpPr/>
          <p:nvPr/>
        </p:nvSpPr>
        <p:spPr>
          <a:xfrm>
            <a:off x="3500438" y="3168651"/>
            <a:ext cx="1839920" cy="115093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1873267"/>
              <a:gd name="connsiteY0" fmla="*/ 1346200 h 1373128"/>
              <a:gd name="connsiteX1" fmla="*/ 1873250 w 1873267"/>
              <a:gd name="connsiteY1" fmla="*/ 0 h 1373128"/>
              <a:gd name="connsiteX0" fmla="*/ 0 w 1839931"/>
              <a:gd name="connsiteY0" fmla="*/ 1150937 h 1187679"/>
              <a:gd name="connsiteX1" fmla="*/ 1839913 w 1839931"/>
              <a:gd name="connsiteY1" fmla="*/ 0 h 1187679"/>
              <a:gd name="connsiteX0" fmla="*/ 0 w 1839926"/>
              <a:gd name="connsiteY0" fmla="*/ 1150937 h 1150937"/>
              <a:gd name="connsiteX1" fmla="*/ 1839913 w 1839926"/>
              <a:gd name="connsiteY1" fmla="*/ 0 h 1150937"/>
              <a:gd name="connsiteX0" fmla="*/ 0 w 1839920"/>
              <a:gd name="connsiteY0" fmla="*/ 1150937 h 1150937"/>
              <a:gd name="connsiteX1" fmla="*/ 1839913 w 1839920"/>
              <a:gd name="connsiteY1" fmla="*/ 0 h 115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9920" h="1150937">
                <a:moveTo>
                  <a:pt x="0" y="1150937"/>
                </a:moveTo>
                <a:cubicBezTo>
                  <a:pt x="157692" y="652991"/>
                  <a:pt x="1844146" y="982133"/>
                  <a:pt x="1839913" y="0"/>
                </a:cubicBezTo>
              </a:path>
            </a:pathLst>
          </a:custGeom>
          <a:noFill/>
          <a:ln w="57150"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5AE4EC9-8603-FF65-86A4-41DC32D7DE0B}"/>
              </a:ext>
            </a:extLst>
          </p:cNvPr>
          <p:cNvSpPr/>
          <p:nvPr/>
        </p:nvSpPr>
        <p:spPr>
          <a:xfrm>
            <a:off x="3633787" y="3150934"/>
            <a:ext cx="2176954" cy="1640052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101102"/>
              <a:gd name="connsiteY0" fmla="*/ 1438275 h 1438275"/>
              <a:gd name="connsiteX1" fmla="*/ 2100263 w 2101102"/>
              <a:gd name="connsiteY1" fmla="*/ 0 h 1438275"/>
              <a:gd name="connsiteX0" fmla="*/ 0 w 2100590"/>
              <a:gd name="connsiteY0" fmla="*/ 1438275 h 1579893"/>
              <a:gd name="connsiteX1" fmla="*/ 2100263 w 2100590"/>
              <a:gd name="connsiteY1" fmla="*/ 0 h 1579893"/>
              <a:gd name="connsiteX0" fmla="*/ 0 w 2100267"/>
              <a:gd name="connsiteY0" fmla="*/ 1438275 h 1640052"/>
              <a:gd name="connsiteX1" fmla="*/ 2100263 w 2100267"/>
              <a:gd name="connsiteY1" fmla="*/ 0 h 16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0267" h="1640052">
                <a:moveTo>
                  <a:pt x="0" y="1438275"/>
                </a:moveTo>
                <a:cubicBezTo>
                  <a:pt x="139523" y="1984990"/>
                  <a:pt x="2103821" y="1392787"/>
                  <a:pt x="210026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79531DD-49E1-7506-06EA-F14CA5D9D680}"/>
              </a:ext>
            </a:extLst>
          </p:cNvPr>
          <p:cNvSpPr/>
          <p:nvPr/>
        </p:nvSpPr>
        <p:spPr>
          <a:xfrm>
            <a:off x="3366747" y="3163635"/>
            <a:ext cx="2210692" cy="181167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235917"/>
              <a:gd name="connsiteY0" fmla="*/ 990600 h 990600"/>
              <a:gd name="connsiteX1" fmla="*/ 2235200 w 2235917"/>
              <a:gd name="connsiteY1" fmla="*/ 0 h 990600"/>
              <a:gd name="connsiteX0" fmla="*/ 3053 w 2238529"/>
              <a:gd name="connsiteY0" fmla="*/ 990600 h 990600"/>
              <a:gd name="connsiteX1" fmla="*/ 2238253 w 2238529"/>
              <a:gd name="connsiteY1" fmla="*/ 0 h 990600"/>
              <a:gd name="connsiteX0" fmla="*/ 3000 w 2239874"/>
              <a:gd name="connsiteY0" fmla="*/ 990600 h 990600"/>
              <a:gd name="connsiteX1" fmla="*/ 2238200 w 2239874"/>
              <a:gd name="connsiteY1" fmla="*/ 0 h 990600"/>
              <a:gd name="connsiteX0" fmla="*/ 0 w 2237133"/>
              <a:gd name="connsiteY0" fmla="*/ 990600 h 990600"/>
              <a:gd name="connsiteX1" fmla="*/ 2235200 w 2237133"/>
              <a:gd name="connsiteY1" fmla="*/ 0 h 990600"/>
              <a:gd name="connsiteX0" fmla="*/ 0 w 2256165"/>
              <a:gd name="connsiteY0" fmla="*/ 1471612 h 1471612"/>
              <a:gd name="connsiteX1" fmla="*/ 2254250 w 2256165"/>
              <a:gd name="connsiteY1" fmla="*/ 0 h 1471612"/>
              <a:gd name="connsiteX0" fmla="*/ 0 w 2256231"/>
              <a:gd name="connsiteY0" fmla="*/ 1471612 h 1776515"/>
              <a:gd name="connsiteX1" fmla="*/ 2254250 w 2256231"/>
              <a:gd name="connsiteY1" fmla="*/ 0 h 1776515"/>
              <a:gd name="connsiteX0" fmla="*/ 0 w 2208652"/>
              <a:gd name="connsiteY0" fmla="*/ 1457325 h 1764518"/>
              <a:gd name="connsiteX1" fmla="*/ 2206625 w 2208652"/>
              <a:gd name="connsiteY1" fmla="*/ 0 h 1764518"/>
              <a:gd name="connsiteX0" fmla="*/ 6693 w 2214977"/>
              <a:gd name="connsiteY0" fmla="*/ 1457325 h 1860175"/>
              <a:gd name="connsiteX1" fmla="*/ 2213318 w 2214977"/>
              <a:gd name="connsiteY1" fmla="*/ 0 h 1860175"/>
              <a:gd name="connsiteX0" fmla="*/ 6885 w 2213512"/>
              <a:gd name="connsiteY0" fmla="*/ 1457325 h 1887429"/>
              <a:gd name="connsiteX1" fmla="*/ 2213510 w 2213512"/>
              <a:gd name="connsiteY1" fmla="*/ 0 h 1887429"/>
              <a:gd name="connsiteX0" fmla="*/ 0 w 2206627"/>
              <a:gd name="connsiteY0" fmla="*/ 1457325 h 1834871"/>
              <a:gd name="connsiteX1" fmla="*/ 1548860 w 2206627"/>
              <a:gd name="connsiteY1" fmla="*/ 1308355 h 1834871"/>
              <a:gd name="connsiteX2" fmla="*/ 2206625 w 2206627"/>
              <a:gd name="connsiteY2" fmla="*/ 0 h 1834871"/>
              <a:gd name="connsiteX0" fmla="*/ 5994 w 2212621"/>
              <a:gd name="connsiteY0" fmla="*/ 1457325 h 1834871"/>
              <a:gd name="connsiteX1" fmla="*/ 1554854 w 2212621"/>
              <a:gd name="connsiteY1" fmla="*/ 1308355 h 1834871"/>
              <a:gd name="connsiteX2" fmla="*/ 2212619 w 2212621"/>
              <a:gd name="connsiteY2" fmla="*/ 0 h 1834871"/>
              <a:gd name="connsiteX0" fmla="*/ 11124 w 2217750"/>
              <a:gd name="connsiteY0" fmla="*/ 1457325 h 2063276"/>
              <a:gd name="connsiteX1" fmla="*/ 998009 w 2217750"/>
              <a:gd name="connsiteY1" fmla="*/ 1594105 h 2063276"/>
              <a:gd name="connsiteX2" fmla="*/ 2217749 w 2217750"/>
              <a:gd name="connsiteY2" fmla="*/ 0 h 2063276"/>
              <a:gd name="connsiteX0" fmla="*/ 11124 w 2217780"/>
              <a:gd name="connsiteY0" fmla="*/ 1457325 h 1875162"/>
              <a:gd name="connsiteX1" fmla="*/ 998009 w 2217780"/>
              <a:gd name="connsiteY1" fmla="*/ 1594105 h 1875162"/>
              <a:gd name="connsiteX2" fmla="*/ 2217749 w 2217780"/>
              <a:gd name="connsiteY2" fmla="*/ 0 h 1875162"/>
              <a:gd name="connsiteX0" fmla="*/ 11124 w 2217755"/>
              <a:gd name="connsiteY0" fmla="*/ 1457325 h 1875162"/>
              <a:gd name="connsiteX1" fmla="*/ 998009 w 2217755"/>
              <a:gd name="connsiteY1" fmla="*/ 1594105 h 1875162"/>
              <a:gd name="connsiteX2" fmla="*/ 2217749 w 2217755"/>
              <a:gd name="connsiteY2" fmla="*/ 0 h 1875162"/>
              <a:gd name="connsiteX0" fmla="*/ 9877 w 2216508"/>
              <a:gd name="connsiteY0" fmla="*/ 1457325 h 1901047"/>
              <a:gd name="connsiteX1" fmla="*/ 996762 w 2216508"/>
              <a:gd name="connsiteY1" fmla="*/ 1594105 h 1901047"/>
              <a:gd name="connsiteX2" fmla="*/ 2216502 w 2216508"/>
              <a:gd name="connsiteY2" fmla="*/ 0 h 1901047"/>
              <a:gd name="connsiteX0" fmla="*/ 6097 w 2212737"/>
              <a:gd name="connsiteY0" fmla="*/ 1457325 h 1928594"/>
              <a:gd name="connsiteX1" fmla="*/ 1450182 w 2212737"/>
              <a:gd name="connsiteY1" fmla="*/ 1665542 h 1928594"/>
              <a:gd name="connsiteX2" fmla="*/ 2212722 w 2212737"/>
              <a:gd name="connsiteY2" fmla="*/ 0 h 1928594"/>
              <a:gd name="connsiteX0" fmla="*/ 6097 w 2212758"/>
              <a:gd name="connsiteY0" fmla="*/ 1457325 h 1928594"/>
              <a:gd name="connsiteX1" fmla="*/ 1450182 w 2212758"/>
              <a:gd name="connsiteY1" fmla="*/ 1665542 h 1928594"/>
              <a:gd name="connsiteX2" fmla="*/ 2212722 w 2212758"/>
              <a:gd name="connsiteY2" fmla="*/ 0 h 1928594"/>
              <a:gd name="connsiteX0" fmla="*/ 6097 w 2212758"/>
              <a:gd name="connsiteY0" fmla="*/ 1457325 h 1958757"/>
              <a:gd name="connsiteX1" fmla="*/ 1450182 w 2212758"/>
              <a:gd name="connsiteY1" fmla="*/ 1665542 h 1958757"/>
              <a:gd name="connsiteX2" fmla="*/ 2212722 w 2212758"/>
              <a:gd name="connsiteY2" fmla="*/ 0 h 1958757"/>
              <a:gd name="connsiteX0" fmla="*/ 6097 w 2212740"/>
              <a:gd name="connsiteY0" fmla="*/ 1457325 h 1958757"/>
              <a:gd name="connsiteX1" fmla="*/ 1450182 w 2212740"/>
              <a:gd name="connsiteY1" fmla="*/ 1665542 h 1958757"/>
              <a:gd name="connsiteX2" fmla="*/ 2212722 w 2212740"/>
              <a:gd name="connsiteY2" fmla="*/ 0 h 1958757"/>
              <a:gd name="connsiteX0" fmla="*/ 4072 w 2210715"/>
              <a:gd name="connsiteY0" fmla="*/ 1457325 h 1819285"/>
              <a:gd name="connsiteX1" fmla="*/ 1448157 w 2210715"/>
              <a:gd name="connsiteY1" fmla="*/ 1665542 h 1819285"/>
              <a:gd name="connsiteX2" fmla="*/ 2210697 w 2210715"/>
              <a:gd name="connsiteY2" fmla="*/ 0 h 1819285"/>
              <a:gd name="connsiteX0" fmla="*/ 4072 w 2210713"/>
              <a:gd name="connsiteY0" fmla="*/ 1457325 h 1819285"/>
              <a:gd name="connsiteX1" fmla="*/ 1448157 w 2210713"/>
              <a:gd name="connsiteY1" fmla="*/ 1665542 h 1819285"/>
              <a:gd name="connsiteX2" fmla="*/ 2210697 w 2210713"/>
              <a:gd name="connsiteY2" fmla="*/ 0 h 1819285"/>
              <a:gd name="connsiteX0" fmla="*/ 4072 w 2210763"/>
              <a:gd name="connsiteY0" fmla="*/ 1457325 h 1819285"/>
              <a:gd name="connsiteX1" fmla="*/ 1448157 w 2210763"/>
              <a:gd name="connsiteY1" fmla="*/ 1665542 h 1819285"/>
              <a:gd name="connsiteX2" fmla="*/ 2210697 w 2210763"/>
              <a:gd name="connsiteY2" fmla="*/ 0 h 1819285"/>
              <a:gd name="connsiteX0" fmla="*/ 4745 w 2211436"/>
              <a:gd name="connsiteY0" fmla="*/ 1457325 h 1857787"/>
              <a:gd name="connsiteX1" fmla="*/ 1448830 w 2211436"/>
              <a:gd name="connsiteY1" fmla="*/ 1665542 h 1857787"/>
              <a:gd name="connsiteX2" fmla="*/ 2211370 w 2211436"/>
              <a:gd name="connsiteY2" fmla="*/ 0 h 1857787"/>
              <a:gd name="connsiteX0" fmla="*/ 4745 w 2211383"/>
              <a:gd name="connsiteY0" fmla="*/ 1457325 h 1857787"/>
              <a:gd name="connsiteX1" fmla="*/ 1448830 w 2211383"/>
              <a:gd name="connsiteY1" fmla="*/ 1665542 h 1857787"/>
              <a:gd name="connsiteX2" fmla="*/ 2211370 w 2211383"/>
              <a:gd name="connsiteY2" fmla="*/ 0 h 1857787"/>
              <a:gd name="connsiteX0" fmla="*/ 4745 w 2211382"/>
              <a:gd name="connsiteY0" fmla="*/ 1457325 h 1857787"/>
              <a:gd name="connsiteX1" fmla="*/ 1448830 w 2211382"/>
              <a:gd name="connsiteY1" fmla="*/ 1665542 h 1857787"/>
              <a:gd name="connsiteX2" fmla="*/ 2211370 w 2211382"/>
              <a:gd name="connsiteY2" fmla="*/ 0 h 1857787"/>
              <a:gd name="connsiteX0" fmla="*/ 4056 w 2210693"/>
              <a:gd name="connsiteY0" fmla="*/ 1457325 h 1811677"/>
              <a:gd name="connsiteX1" fmla="*/ 1448141 w 2210693"/>
              <a:gd name="connsiteY1" fmla="*/ 1665542 h 1811677"/>
              <a:gd name="connsiteX2" fmla="*/ 2210681 w 2210693"/>
              <a:gd name="connsiteY2" fmla="*/ 0 h 1811677"/>
              <a:gd name="connsiteX0" fmla="*/ 4056 w 2210692"/>
              <a:gd name="connsiteY0" fmla="*/ 1457325 h 1811677"/>
              <a:gd name="connsiteX1" fmla="*/ 1448141 w 2210692"/>
              <a:gd name="connsiteY1" fmla="*/ 1665542 h 1811677"/>
              <a:gd name="connsiteX2" fmla="*/ 2210681 w 2210692"/>
              <a:gd name="connsiteY2" fmla="*/ 0 h 18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692" h="1811677">
                <a:moveTo>
                  <a:pt x="4056" y="1457325"/>
                </a:moveTo>
                <a:cubicBezTo>
                  <a:pt x="-74970" y="1898205"/>
                  <a:pt x="1022083" y="1878155"/>
                  <a:pt x="1448141" y="1665542"/>
                </a:cubicBezTo>
                <a:cubicBezTo>
                  <a:pt x="1743734" y="1509586"/>
                  <a:pt x="2213326" y="1453620"/>
                  <a:pt x="221068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 w="med" len="lg"/>
            <a:tailEnd type="oval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442963C-5407-5C8E-1595-ADE2849C7DE1}"/>
              </a:ext>
            </a:extLst>
          </p:cNvPr>
          <p:cNvSpPr/>
          <p:nvPr/>
        </p:nvSpPr>
        <p:spPr>
          <a:xfrm>
            <a:off x="5824537" y="3138362"/>
            <a:ext cx="2241548" cy="534126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5415998"/>
              <a:gd name="connsiteY0" fmla="*/ 774440 h 774440"/>
              <a:gd name="connsiteX1" fmla="*/ 3383999 w 5415998"/>
              <a:gd name="connsiteY1" fmla="*/ 171450 h 774440"/>
              <a:gd name="connsiteX2" fmla="*/ 5415998 w 5415998"/>
              <a:gd name="connsiteY2" fmla="*/ 0 h 774440"/>
              <a:gd name="connsiteX0" fmla="*/ 0 w 5415998"/>
              <a:gd name="connsiteY0" fmla="*/ 774440 h 1089564"/>
              <a:gd name="connsiteX1" fmla="*/ 3383999 w 5415998"/>
              <a:gd name="connsiteY1" fmla="*/ 171450 h 1089564"/>
              <a:gd name="connsiteX2" fmla="*/ 5415998 w 5415998"/>
              <a:gd name="connsiteY2" fmla="*/ 0 h 1089564"/>
              <a:gd name="connsiteX0" fmla="*/ 0 w 5415998"/>
              <a:gd name="connsiteY0" fmla="*/ 774440 h 1444812"/>
              <a:gd name="connsiteX1" fmla="*/ 1323070 w 5415998"/>
              <a:gd name="connsiteY1" fmla="*/ 1330806 h 1444812"/>
              <a:gd name="connsiteX2" fmla="*/ 5415998 w 5415998"/>
              <a:gd name="connsiteY2" fmla="*/ 0 h 1444812"/>
              <a:gd name="connsiteX0" fmla="*/ 0 w 5415998"/>
              <a:gd name="connsiteY0" fmla="*/ 774440 h 774440"/>
              <a:gd name="connsiteX1" fmla="*/ 5415998 w 5415998"/>
              <a:gd name="connsiteY1" fmla="*/ 0 h 774440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026498"/>
              <a:gd name="connsiteY0" fmla="*/ 0 h 506696"/>
              <a:gd name="connsiteX1" fmla="*/ 2026498 w 2026498"/>
              <a:gd name="connsiteY1" fmla="*/ 506696 h 506696"/>
              <a:gd name="connsiteX0" fmla="*/ 0 w 1923217"/>
              <a:gd name="connsiteY0" fmla="*/ 0 h 511567"/>
              <a:gd name="connsiteX1" fmla="*/ 1923217 w 1923217"/>
              <a:gd name="connsiteY1" fmla="*/ 511567 h 511567"/>
              <a:gd name="connsiteX0" fmla="*/ 0 w 1871577"/>
              <a:gd name="connsiteY0" fmla="*/ 0 h 521309"/>
              <a:gd name="connsiteX1" fmla="*/ 1871577 w 1871577"/>
              <a:gd name="connsiteY1" fmla="*/ 521309 h 521309"/>
              <a:gd name="connsiteX0" fmla="*/ 0 w 1871577"/>
              <a:gd name="connsiteY0" fmla="*/ 0 h 554305"/>
              <a:gd name="connsiteX1" fmla="*/ 1871577 w 1871577"/>
              <a:gd name="connsiteY1" fmla="*/ 521309 h 554305"/>
              <a:gd name="connsiteX0" fmla="*/ 0 w 2247145"/>
              <a:gd name="connsiteY0" fmla="*/ 0 h 546322"/>
              <a:gd name="connsiteX1" fmla="*/ 2247145 w 2247145"/>
              <a:gd name="connsiteY1" fmla="*/ 506696 h 546322"/>
              <a:gd name="connsiteX0" fmla="*/ 0 w 2209588"/>
              <a:gd name="connsiteY0" fmla="*/ 0 h 546322"/>
              <a:gd name="connsiteX1" fmla="*/ 2209588 w 2209588"/>
              <a:gd name="connsiteY1" fmla="*/ 506696 h 5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9588" h="546322">
                <a:moveTo>
                  <a:pt x="0" y="0"/>
                </a:moveTo>
                <a:cubicBezTo>
                  <a:pt x="279588" y="858991"/>
                  <a:pt x="939440" y="427103"/>
                  <a:pt x="2209588" y="50669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364A104A-07F7-A71E-C2BF-B8CB2D3F31AB}"/>
              </a:ext>
            </a:extLst>
          </p:cNvPr>
          <p:cNvSpPr/>
          <p:nvPr/>
        </p:nvSpPr>
        <p:spPr>
          <a:xfrm>
            <a:off x="6597055" y="2243459"/>
            <a:ext cx="1313093" cy="472042"/>
          </a:xfrm>
          <a:prstGeom prst="wedgeRoundRectCallout">
            <a:avLst>
              <a:gd name="adj1" fmla="val 60151"/>
              <a:gd name="adj2" fmla="val 183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REF3030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E69F2418-0CA5-EB2B-4B4C-16CCC6B3ADFD}"/>
              </a:ext>
            </a:extLst>
          </p:cNvPr>
          <p:cNvSpPr/>
          <p:nvPr/>
        </p:nvSpPr>
        <p:spPr>
          <a:xfrm>
            <a:off x="2308047" y="848813"/>
            <a:ext cx="2630148" cy="472042"/>
          </a:xfrm>
          <a:prstGeom prst="wedgeRoundRectCallout">
            <a:avLst>
              <a:gd name="adj1" fmla="val 52288"/>
              <a:gd name="adj2" fmla="val 155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WS2812B LED Strip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136BDBB-88A5-F248-6B03-3C69A518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903" y="4681538"/>
            <a:ext cx="184548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132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70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自定义设计方案</vt:lpstr>
      <vt:lpstr>Office 主题​​</vt:lpstr>
      <vt:lpstr>PowerPoint 演示文稿</vt:lpstr>
      <vt:lpstr>NORMAL MODE</vt:lpstr>
      <vt:lpstr>SETUP MODE</vt:lpstr>
      <vt:lpstr>EFFECT MODE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100</cp:revision>
  <dcterms:created xsi:type="dcterms:W3CDTF">2023-04-15T05:48:36Z</dcterms:created>
  <dcterms:modified xsi:type="dcterms:W3CDTF">2023-04-21T14:31:23Z</dcterms:modified>
</cp:coreProperties>
</file>