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1"/>
  </p:notesMasterIdLst>
  <p:sldIdLst>
    <p:sldId id="256" r:id="rId2"/>
    <p:sldId id="261" r:id="rId3"/>
    <p:sldId id="257" r:id="rId4"/>
    <p:sldId id="260" r:id="rId5"/>
    <p:sldId id="259" r:id="rId6"/>
    <p:sldId id="267" r:id="rId7"/>
    <p:sldId id="258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rag Mahajan" initials="CM" lastIdx="1" clrIdx="0">
    <p:extLst>
      <p:ext uri="{19B8F6BF-5375-455C-9EA6-DF929625EA0E}">
        <p15:presenceInfo xmlns:p15="http://schemas.microsoft.com/office/powerpoint/2012/main" userId="6fa866af9ae82c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06462-38B1-44C1-B750-3DCE1F1D400B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EA85D-E949-4D39-A5FA-C2F77CA49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96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EA85D-E949-4D39-A5FA-C2F77CA49C0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5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B1FA-26E0-49DD-82CF-F9E422448D5B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08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D763-3CFA-435D-9272-7D0715349293}" type="datetime1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F46-C9DC-4BF5-AA42-429D4263E579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0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5E2-157D-46D6-A524-45BC05973D5A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68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46F5-E26C-4FD0-BACB-54E2E4492220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7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A918-6AE6-413C-83D9-94B5F3D52D9E}" type="datetime1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9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EDD7-F3FE-407B-88CA-9C44DD62D900}" type="datetime1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5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E8C9-77CE-41BF-9EC3-181A60F1ACEB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90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9FAA-7E85-4C8F-9A34-D6C411881BBE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51EC-0A52-498E-BA92-4A017308EFC4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713D-CB0C-42C4-8743-CA70357841C7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98A2-3910-404F-A8C7-E5F0CAC5636F}" type="datetime1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0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965-4C13-4502-A1EC-AEE94AB59195}" type="datetime1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2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79A0-1530-4DB1-965C-5739187EE657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1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5CC9-F325-4766-9EB6-9275B6286AD3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856-9A3C-46BC-B90E-DCD17B9C47C3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6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1890-00B0-48DB-A475-3467615939DD}" type="datetime1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A91BFA-2C2B-4716-94FE-4FDDDA0A01D9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4097-A54D-45F6-A7CA-78154F1B8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74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  <p:sldLayoutId id="21474842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345F-05E7-5B11-4813-513505A35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1" y="265092"/>
            <a:ext cx="11551502" cy="154966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IN" sz="8000" b="1" i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GENERAL 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474D2-EF88-CB8B-0F3A-3007A2D7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97" y="2800535"/>
            <a:ext cx="9166757" cy="2583124"/>
          </a:xfrm>
        </p:spPr>
        <p:txBody>
          <a:bodyPr>
            <a:normAutofit fontScale="25000" lnSpcReduction="20000"/>
          </a:bodyPr>
          <a:lstStyle/>
          <a:p>
            <a:r>
              <a:rPr lang="en-IN" sz="13500" dirty="0">
                <a:latin typeface="Bahnschrift Light" panose="020B0502040204020203" pitchFamily="34" charset="0"/>
                <a:cs typeface="Arial" panose="020B0604020202020204" pitchFamily="34" charset="0"/>
              </a:rPr>
              <a:t>PYTHON PROJECT</a:t>
            </a:r>
          </a:p>
          <a:p>
            <a:r>
              <a:rPr lang="en-IN" sz="13500" dirty="0">
                <a:latin typeface="Bahnschrift Light" panose="020B0502040204020203" pitchFamily="34" charset="0"/>
                <a:cs typeface="Arial" panose="020B0604020202020204" pitchFamily="34" charset="0"/>
              </a:rPr>
              <a:t>By:</a:t>
            </a:r>
          </a:p>
          <a:p>
            <a:r>
              <a:rPr lang="en-IN" sz="13500" dirty="0">
                <a:latin typeface="Bahnschrift Light" panose="020B0502040204020203" pitchFamily="34" charset="0"/>
                <a:cs typeface="Arial" panose="020B0604020202020204" pitchFamily="34" charset="0"/>
              </a:rPr>
              <a:t>CHIRAG MAHAJAN</a:t>
            </a:r>
          </a:p>
          <a:p>
            <a:r>
              <a:rPr lang="en-IN" sz="13500" dirty="0">
                <a:latin typeface="Bahnschrift Light" panose="020B0502040204020203" pitchFamily="34" charset="0"/>
                <a:cs typeface="Arial" panose="020B0604020202020204" pitchFamily="34" charset="0"/>
              </a:rPr>
              <a:t>BHAVAY SHARMA</a:t>
            </a:r>
          </a:p>
          <a:p>
            <a:r>
              <a:rPr lang="en-IN" sz="13500" dirty="0">
                <a:latin typeface="Bahnschrift Light" panose="020B0502040204020203" pitchFamily="34" charset="0"/>
                <a:cs typeface="Arial" panose="020B0604020202020204" pitchFamily="34" charset="0"/>
              </a:rPr>
              <a:t>BHUVESH MITTAL</a:t>
            </a:r>
          </a:p>
          <a:p>
            <a:r>
              <a:rPr lang="en-IN" sz="13500" dirty="0">
                <a:solidFill>
                  <a:srgbClr val="FFC00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submitted to:</a:t>
            </a:r>
          </a:p>
          <a:p>
            <a:r>
              <a:rPr lang="en-IN" sz="13500" dirty="0">
                <a:solidFill>
                  <a:srgbClr val="FFC00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Gunjan thakur</a:t>
            </a:r>
          </a:p>
          <a:p>
            <a:endParaRPr lang="en-IN" sz="13500" dirty="0"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B75EE-02AB-DF13-E9D2-F3A9DCBE5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39" y="2143351"/>
            <a:ext cx="4192202" cy="45221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E981-05C7-7589-9330-32F0EF0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4000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E141C9E-B624-2B3C-9336-5EB2C372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u="sng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MEMBERS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56250A4-3695-0A1A-6722-F87328CB3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b="1" dirty="0"/>
              <a:t>BHUVESH MITTAL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A72C157-4A3B-03FA-80DC-AE4ED4F73E9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Logic builder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Coder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Graphics editor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359F472-F919-D4C3-F28A-1DBA54074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800" b="1" dirty="0"/>
              <a:t>BHAVAY SHARMA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003CD6D-8227-CB65-F8F6-A5530E3F0FD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Testing manager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Graphics editor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7E61E1-376F-808A-6468-7F4DB48C3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800" b="1" dirty="0"/>
              <a:t>CHIRAG MAHAJAN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27514BC-1DAB-9C2D-DF81-626DBE26EAA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Analyst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PPT designer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Graphics editor</a:t>
            </a:r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E0B8E-C112-FA9C-4460-38699F4D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53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6F237D-4564-A0F8-F9C8-759D9742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76946" cy="1164326"/>
          </a:xfrm>
        </p:spPr>
        <p:txBody>
          <a:bodyPr/>
          <a:lstStyle/>
          <a:p>
            <a:r>
              <a:rPr lang="en-IN" b="1" i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Why do we need elections?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05CE66-650C-83D7-010E-A082EA70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91" y="2303174"/>
            <a:ext cx="8946541" cy="4195481"/>
          </a:xfrm>
        </p:spPr>
        <p:txBody>
          <a:bodyPr>
            <a:normAutofit/>
          </a:bodyPr>
          <a:lstStyle/>
          <a:p>
            <a:r>
              <a:rPr lang="en-IN" sz="2800" dirty="0"/>
              <a:t>Finding out if the people like their representatives or not requires a mechanism by which people can choose their representatives and change them  at different intervals. That is why elections are essential.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2458C-51A9-F866-0A4F-F5CF9B875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73" y="3931656"/>
            <a:ext cx="2651068" cy="29263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ED08F-68B2-4BD2-632F-03FC35E6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1419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84ED-B3FF-A053-43EC-B97D62C1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41" y="414217"/>
            <a:ext cx="8947522" cy="1400530"/>
          </a:xfrm>
        </p:spPr>
        <p:txBody>
          <a:bodyPr/>
          <a:lstStyle/>
          <a:p>
            <a:r>
              <a:rPr lang="en-IN" b="1" i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412F-6838-0416-EFF0-C1C03299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800" dirty="0"/>
              <a:t> Electronic voting(also known as e-voting) is voting using electronic system to aid casting and counting  votes.</a:t>
            </a:r>
          </a:p>
          <a:p>
            <a:r>
              <a:rPr lang="en-IN" sz="2800" dirty="0"/>
              <a:t>E-voting is an electronic system that allows a voter to record his or her secure and secret ballot electronically.</a:t>
            </a:r>
          </a:p>
          <a:p>
            <a:r>
              <a:rPr lang="en-IN" sz="2800" dirty="0"/>
              <a:t>E-voting or electronic voting is a broader sense of use of electronic means in one of the following three processes:    </a:t>
            </a:r>
          </a:p>
          <a:p>
            <a:r>
              <a:rPr lang="en-IN" sz="2800" dirty="0"/>
              <a:t>Identification of voters</a:t>
            </a:r>
          </a:p>
          <a:p>
            <a:r>
              <a:rPr lang="en-IN" sz="2800" dirty="0"/>
              <a:t>Casting the vote</a:t>
            </a:r>
          </a:p>
          <a:p>
            <a:r>
              <a:rPr lang="en-IN" sz="2800" dirty="0"/>
              <a:t>Counting the vote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827C9-225F-868C-E277-5BCA77446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8" y="4506793"/>
            <a:ext cx="2000250" cy="2286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3957-39D1-4062-6D8D-1D7FBA81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2733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CFCC-C9AC-8281-CB8D-3FB3A0C7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>
                <a:solidFill>
                  <a:schemeClr val="accent3"/>
                </a:solidFill>
              </a:rPr>
              <a:t>0NLINE VOTING SYSTEM </a:t>
            </a:r>
            <a:r>
              <a:rPr lang="en-IN" dirty="0">
                <a:solidFill>
                  <a:schemeClr val="accent3"/>
                </a:solidFill>
              </a:rPr>
              <a:t>contains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8E1D2-BFF3-2C2F-7398-95265BD6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801496"/>
            <a:ext cx="9766824" cy="423454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  Voter’s information in database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2.  Voter’s id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3.  Voter’s vote in database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4.  Calculation of total number of votes.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5. Finish of elections.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C0E76-991A-9282-4CAA-7650B755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86" y="3249768"/>
            <a:ext cx="3683141" cy="31195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670E5-E2D9-FFF1-4E1D-923CD04F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5827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AF30-581C-410B-3B5F-202B7AA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WORKING APPROACH</a:t>
            </a:r>
            <a:endParaRPr lang="en-IN" sz="6600" b="1" i="1" u="sng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142F-D415-29D0-B16A-70BCC775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10" y="2116476"/>
            <a:ext cx="9258743" cy="4131923"/>
          </a:xfrm>
        </p:spPr>
        <p:txBody>
          <a:bodyPr>
            <a:normAutofit/>
          </a:bodyPr>
          <a:lstStyle/>
          <a:p>
            <a:r>
              <a:rPr lang="en-US" sz="2800" dirty="0"/>
              <a:t>Voters will get a choice to choose from four candidates to whom they want to elect.</a:t>
            </a:r>
          </a:p>
          <a:p>
            <a:r>
              <a:rPr lang="en-US" sz="2800" dirty="0"/>
              <a:t>Asks the user to input his voter id.</a:t>
            </a:r>
          </a:p>
          <a:p>
            <a:r>
              <a:rPr lang="en-US" sz="2800" dirty="0"/>
              <a:t>Duplicate id’s not allowed.</a:t>
            </a:r>
          </a:p>
          <a:p>
            <a:r>
              <a:rPr lang="en-US" sz="2800" dirty="0"/>
              <a:t>Only high authority members can see results and finish the elections .</a:t>
            </a:r>
          </a:p>
          <a:p>
            <a:r>
              <a:rPr lang="en-US" sz="2800" dirty="0"/>
              <a:t>The result will be shown graphically at the end.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D0F28-731D-6704-6218-C838974E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657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7FEE-9465-6725-1BCB-539549F4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22" y="591710"/>
            <a:ext cx="10052368" cy="4269048"/>
          </a:xfrm>
        </p:spPr>
        <p:txBody>
          <a:bodyPr>
            <a:normAutofit/>
          </a:bodyPr>
          <a:lstStyle/>
          <a:p>
            <a:r>
              <a:rPr lang="en-IN" sz="5300" b="1" i="1" u="sng" dirty="0">
                <a:solidFill>
                  <a:schemeClr val="accent2"/>
                </a:solidFill>
              </a:rPr>
              <a:t>Advantages of this project:</a:t>
            </a:r>
            <a:br>
              <a:rPr lang="en-IN" sz="5300" dirty="0"/>
            </a:br>
            <a:br>
              <a:rPr lang="en-IN" sz="5300" dirty="0"/>
            </a:b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  This project will be very useful to conduct the elections          to  appoint the CR/HR.</a:t>
            </a:r>
            <a:b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   It may also help to get the opinions of students in the university events.</a:t>
            </a:r>
            <a:b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   This project will help to conduct the general body elections.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F04FA6-6E3A-E73F-1FD1-D340F833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6" y="2011679"/>
            <a:ext cx="10318281" cy="271432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CDC2F-6906-2B66-2B15-979BB17B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55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BA97-9E7F-212A-3A35-4B721875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SCOPE OF THE PROJECT</a:t>
            </a:r>
            <a:endParaRPr lang="en-IN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D367-AB6B-D844-3750-8B376805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96" y="1853248"/>
            <a:ext cx="9289457" cy="43951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voting system can be connected to a network so that everyone can vote from their respective pc’s.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The voting system will be available in metaverse(virtual reality).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Candidate’s name and symbol will pop out in graphical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BAFC-AB69-1E88-6A10-AC1C6FA7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F71E-C78B-9871-3612-B29A1983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532" y="2185266"/>
            <a:ext cx="8626834" cy="1751468"/>
          </a:xfrm>
        </p:spPr>
        <p:txBody>
          <a:bodyPr/>
          <a:lstStyle/>
          <a:p>
            <a:r>
              <a:rPr lang="en-IN" sz="12000" b="1" i="1" u="sng" dirty="0">
                <a:solidFill>
                  <a:schemeClr val="accent3"/>
                </a:solidFill>
              </a:rPr>
              <a:t>THANK</a:t>
            </a:r>
            <a:r>
              <a:rPr lang="en-IN" sz="9600" b="1" i="1" u="sng" dirty="0">
                <a:solidFill>
                  <a:schemeClr val="accent3"/>
                </a:solidFill>
              </a:rPr>
              <a:t> </a:t>
            </a:r>
            <a:r>
              <a:rPr lang="en-IN" sz="12000" b="1" i="1" u="sng" dirty="0">
                <a:solidFill>
                  <a:schemeClr val="accent3"/>
                </a:solidFill>
              </a:rPr>
              <a:t>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FAC0E-9E99-566B-417D-CCD73120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097-A54D-45F6-A7CA-78154F1B8FA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3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367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Bahnschrift Light</vt:lpstr>
      <vt:lpstr>Calibri</vt:lpstr>
      <vt:lpstr>Century Gothic</vt:lpstr>
      <vt:lpstr>Wingdings</vt:lpstr>
      <vt:lpstr>Wingdings 3</vt:lpstr>
      <vt:lpstr>Ion</vt:lpstr>
      <vt:lpstr> GENERAL ELECTIONS</vt:lpstr>
      <vt:lpstr>PROJECT MEMBERS</vt:lpstr>
      <vt:lpstr>Why do we need elections?</vt:lpstr>
      <vt:lpstr>INTRODUCTION</vt:lpstr>
      <vt:lpstr>0NLINE VOTING SYSTEM contains: </vt:lpstr>
      <vt:lpstr>WORKING APPROACH</vt:lpstr>
      <vt:lpstr>Advantages of this project:  1.  This project will be very useful to conduct the elections          to  appoint the CR/HR. 2.   It may also help to get the opinions of students in the university events. 3.   This project will help to conduct the general body elections.</vt:lpstr>
      <vt:lpstr>FUTURE SCOPE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ELECTIONS</dc:title>
  <dc:creator>Chirag Mahajan</dc:creator>
  <cp:lastModifiedBy>Bhuvesh Mittal</cp:lastModifiedBy>
  <cp:revision>11</cp:revision>
  <dcterms:created xsi:type="dcterms:W3CDTF">2022-12-01T05:36:06Z</dcterms:created>
  <dcterms:modified xsi:type="dcterms:W3CDTF">2022-12-15T05:29:13Z</dcterms:modified>
</cp:coreProperties>
</file>