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0"/>
  </p:notesMasterIdLst>
  <p:sldIdLst>
    <p:sldId id="256" r:id="rId2"/>
    <p:sldId id="916" r:id="rId3"/>
    <p:sldId id="990" r:id="rId4"/>
    <p:sldId id="991" r:id="rId5"/>
    <p:sldId id="992" r:id="rId6"/>
    <p:sldId id="993" r:id="rId7"/>
    <p:sldId id="994" r:id="rId8"/>
    <p:sldId id="995" r:id="rId9"/>
    <p:sldId id="996" r:id="rId10"/>
    <p:sldId id="997" r:id="rId11"/>
    <p:sldId id="998" r:id="rId12"/>
    <p:sldId id="999" r:id="rId13"/>
    <p:sldId id="1000" r:id="rId14"/>
    <p:sldId id="1001" r:id="rId15"/>
    <p:sldId id="1002" r:id="rId16"/>
    <p:sldId id="1003" r:id="rId17"/>
    <p:sldId id="918" r:id="rId18"/>
    <p:sldId id="919" r:id="rId19"/>
    <p:sldId id="920" r:id="rId20"/>
    <p:sldId id="921" r:id="rId21"/>
    <p:sldId id="922" r:id="rId22"/>
    <p:sldId id="923" r:id="rId23"/>
    <p:sldId id="924" r:id="rId24"/>
    <p:sldId id="925" r:id="rId25"/>
    <p:sldId id="926" r:id="rId26"/>
    <p:sldId id="927" r:id="rId27"/>
    <p:sldId id="928" r:id="rId28"/>
    <p:sldId id="1015" r:id="rId29"/>
    <p:sldId id="1008" r:id="rId30"/>
    <p:sldId id="1009" r:id="rId31"/>
    <p:sldId id="1010" r:id="rId32"/>
    <p:sldId id="1011" r:id="rId33"/>
    <p:sldId id="1012" r:id="rId34"/>
    <p:sldId id="1013" r:id="rId35"/>
    <p:sldId id="945" r:id="rId36"/>
    <p:sldId id="947" r:id="rId37"/>
    <p:sldId id="914" r:id="rId38"/>
    <p:sldId id="915" r:id="rId39"/>
  </p:sldIdLst>
  <p:sldSz cx="9144000" cy="6858000" type="screen4x3"/>
  <p:notesSz cx="7559675" cy="10691813"/>
  <p:embeddedFontLst>
    <p:embeddedFont>
      <p:font typeface="Calibri" panose="020F0502020204030204" pitchFamily="34" charset="0"/>
      <p:regular r:id="rId41"/>
      <p:bold r:id="rId42"/>
      <p:italic r:id="rId43"/>
      <p:boldItalic r:id="rId44"/>
    </p:embeddedFont>
    <p:embeddedFont>
      <p:font typeface="Georgia" panose="02040502050405020303" pitchFamily="18" charset="0"/>
      <p:regular r:id="rId45"/>
      <p:bold r:id="rId46"/>
      <p:italic r:id="rId47"/>
      <p:boldItalic r:id="rId48"/>
    </p:embeddedFont>
    <p:embeddedFont>
      <p:font typeface="Noto Sans Symbols" panose="020F0502020204030204" pitchFamily="34" charset="0"/>
      <p:regular r:id="rId49"/>
      <p:bold r:id="rId50"/>
      <p:italic r:id="rId51"/>
      <p:boldItalic r:id="rId52"/>
    </p:embeddedFont>
    <p:embeddedFont>
      <p:font typeface="Tahoma" panose="020B0604030504040204" pitchFamily="34" charset="0"/>
      <p:regular r:id="rId53"/>
      <p:bold r:id="rId5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70" roundtripDataSignature="AMtx7mjBLrMujGmK0mcIUsVW4HHj27wE+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66D8C4D-A2DB-48BA-B2CD-EECFE764FD55}">
  <a:tblStyle styleId="{866D8C4D-A2DB-48BA-B2CD-EECFE764FD55}"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40" autoAdjust="0"/>
    <p:restoredTop sz="94618"/>
  </p:normalViewPr>
  <p:slideViewPr>
    <p:cSldViewPr snapToGrid="0">
      <p:cViewPr varScale="1">
        <p:scale>
          <a:sx n="100" d="100"/>
          <a:sy n="100" d="100"/>
        </p:scale>
        <p:origin x="1872" y="16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2.fntdata"/><Relationship Id="rId47" Type="http://schemas.openxmlformats.org/officeDocument/2006/relationships/font" Target="fonts/font7.fntdata"/><Relationship Id="rId50" Type="http://schemas.openxmlformats.org/officeDocument/2006/relationships/font" Target="fonts/font10.fntdata"/><Relationship Id="rId7" Type="http://schemas.openxmlformats.org/officeDocument/2006/relationships/slide" Target="slides/slide6.xml"/><Relationship Id="rId71"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font" Target="fonts/font5.fntdata"/><Relationship Id="rId53" Type="http://schemas.openxmlformats.org/officeDocument/2006/relationships/font" Target="fonts/font13.fntdata"/><Relationship Id="rId74"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3.fntdata"/><Relationship Id="rId48" Type="http://schemas.openxmlformats.org/officeDocument/2006/relationships/font" Target="fonts/font8.fntdata"/><Relationship Id="rId8" Type="http://schemas.openxmlformats.org/officeDocument/2006/relationships/slide" Target="slides/slide7.xml"/><Relationship Id="rId51" Type="http://schemas.openxmlformats.org/officeDocument/2006/relationships/font" Target="fonts/font11.fntdata"/><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6.fntdata"/><Relationship Id="rId20" Type="http://schemas.openxmlformats.org/officeDocument/2006/relationships/slide" Target="slides/slide19.xml"/><Relationship Id="rId41" Type="http://schemas.openxmlformats.org/officeDocument/2006/relationships/font" Target="fonts/font1.fntdata"/><Relationship Id="rId54" Type="http://schemas.openxmlformats.org/officeDocument/2006/relationships/font" Target="fonts/font14.fntdata"/><Relationship Id="rId70"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9.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font" Target="fonts/font4.fntdata"/><Relationship Id="rId52" Type="http://schemas.openxmlformats.org/officeDocument/2006/relationships/font" Target="fonts/font12.fntdata"/><Relationship Id="rId7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276600" cy="53657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4281488" y="0"/>
            <a:ext cx="3276600" cy="536575"/>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10155238"/>
            <a:ext cx="3276600" cy="536575"/>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4281488" y="10155238"/>
            <a:ext cx="3276600" cy="536575"/>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16377172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1: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5" name="Google Shape;95;p1: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43:notes"/>
          <p:cNvSpPr txBox="1">
            <a:spLocks noGrp="1"/>
          </p:cNvSpPr>
          <p:nvPr>
            <p:ph type="body" idx="1"/>
          </p:nvPr>
        </p:nvSpPr>
        <p:spPr>
          <a:xfrm>
            <a:off x="755650" y="5145088"/>
            <a:ext cx="6048375"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4" name="Google Shape;144;p43: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14:notes"/>
          <p:cNvSpPr txBox="1">
            <a:spLocks noGrp="1"/>
          </p:cNvSpPr>
          <p:nvPr>
            <p:ph type="body" idx="1"/>
          </p:nvPr>
        </p:nvSpPr>
        <p:spPr>
          <a:xfrm>
            <a:off x="755650" y="5145088"/>
            <a:ext cx="6048375"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0" name="Google Shape;150;p14: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15: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55" name="Google Shape;155;p15: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SzPts val="1400"/>
              <a:buNone/>
            </a:pPr>
            <a:r>
              <a:rPr lang="en-US"/>
              <a:t>Make sense of message. </a:t>
            </a:r>
            <a:endParaRPr/>
          </a:p>
          <a:p>
            <a:pPr marL="457200" marR="0" lvl="0" indent="-228600" algn="l" rtl="0">
              <a:lnSpc>
                <a:spcPct val="100000"/>
              </a:lnSpc>
              <a:spcBef>
                <a:spcPts val="0"/>
              </a:spcBef>
              <a:spcAft>
                <a:spcPts val="0"/>
              </a:spcAft>
              <a:buSzPts val="1400"/>
              <a:buNone/>
            </a:pPr>
            <a:r>
              <a:rPr lang="en-US"/>
              <a:t>Make sense of message. </a:t>
            </a:r>
            <a:endParaRPr/>
          </a:p>
          <a:p>
            <a:pPr marL="457200" marR="0" lvl="0" indent="-228600" algn="l" rtl="0">
              <a:lnSpc>
                <a:spcPct val="100000"/>
              </a:lnSpc>
              <a:spcBef>
                <a:spcPts val="0"/>
              </a:spcBef>
              <a:spcAft>
                <a:spcPts val="0"/>
              </a:spcAft>
              <a:buSzPts val="14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44:notes"/>
          <p:cNvSpPr txBox="1">
            <a:spLocks noGrp="1"/>
          </p:cNvSpPr>
          <p:nvPr>
            <p:ph type="body" idx="1"/>
          </p:nvPr>
        </p:nvSpPr>
        <p:spPr>
          <a:xfrm>
            <a:off x="755650" y="5145088"/>
            <a:ext cx="6048375"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1" name="Google Shape;161;p44: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45:notes"/>
          <p:cNvSpPr txBox="1">
            <a:spLocks noGrp="1"/>
          </p:cNvSpPr>
          <p:nvPr>
            <p:ph type="body" idx="1"/>
          </p:nvPr>
        </p:nvSpPr>
        <p:spPr>
          <a:xfrm>
            <a:off x="755650" y="5145088"/>
            <a:ext cx="6048375"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0" name="Google Shape;170;p45: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6:notes"/>
          <p:cNvSpPr txBox="1">
            <a:spLocks noGrp="1"/>
          </p:cNvSpPr>
          <p:nvPr>
            <p:ph type="body" idx="1"/>
          </p:nvPr>
        </p:nvSpPr>
        <p:spPr>
          <a:xfrm>
            <a:off x="755650" y="5145088"/>
            <a:ext cx="6048375"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6" name="Google Shape;176;p6: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7:notes"/>
          <p:cNvSpPr txBox="1">
            <a:spLocks noGrp="1"/>
          </p:cNvSpPr>
          <p:nvPr>
            <p:ph type="body" idx="1"/>
          </p:nvPr>
        </p:nvSpPr>
        <p:spPr>
          <a:xfrm>
            <a:off x="755650" y="5145088"/>
            <a:ext cx="6048375"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2" name="Google Shape;182;p7: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42:notes"/>
          <p:cNvSpPr txBox="1">
            <a:spLocks noGrp="1"/>
          </p:cNvSpPr>
          <p:nvPr>
            <p:ph type="body" idx="1"/>
          </p:nvPr>
        </p:nvSpPr>
        <p:spPr>
          <a:xfrm>
            <a:off x="755650" y="5145088"/>
            <a:ext cx="6048375"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0" name="Google Shape;110;p42: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43:notes"/>
          <p:cNvSpPr txBox="1">
            <a:spLocks noGrp="1"/>
          </p:cNvSpPr>
          <p:nvPr>
            <p:ph type="body" idx="1"/>
          </p:nvPr>
        </p:nvSpPr>
        <p:spPr>
          <a:xfrm>
            <a:off x="755650" y="5145088"/>
            <a:ext cx="6048375"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1" name="Google Shape;121;p43: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8:notes"/>
          <p:cNvSpPr txBox="1">
            <a:spLocks noGrp="1"/>
          </p:cNvSpPr>
          <p:nvPr>
            <p:ph type="body" idx="1"/>
          </p:nvPr>
        </p:nvSpPr>
        <p:spPr>
          <a:xfrm>
            <a:off x="755650" y="5145088"/>
            <a:ext cx="6048375"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8" name="Google Shape;158;p8: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2: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5" name="Google Shape;95;p2: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44:notes"/>
          <p:cNvSpPr txBox="1">
            <a:spLocks noGrp="1"/>
          </p:cNvSpPr>
          <p:nvPr>
            <p:ph type="body" idx="1"/>
          </p:nvPr>
        </p:nvSpPr>
        <p:spPr>
          <a:xfrm>
            <a:off x="755650" y="5145088"/>
            <a:ext cx="6048375"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4" name="Google Shape;164;p44: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45:notes"/>
          <p:cNvSpPr txBox="1">
            <a:spLocks noGrp="1"/>
          </p:cNvSpPr>
          <p:nvPr>
            <p:ph type="body" idx="1"/>
          </p:nvPr>
        </p:nvSpPr>
        <p:spPr>
          <a:xfrm>
            <a:off x="755650" y="5145088"/>
            <a:ext cx="6048375"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1" name="Google Shape;181;p45: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p46:notes"/>
          <p:cNvSpPr txBox="1">
            <a:spLocks noGrp="1"/>
          </p:cNvSpPr>
          <p:nvPr>
            <p:ph type="body" idx="1"/>
          </p:nvPr>
        </p:nvSpPr>
        <p:spPr>
          <a:xfrm>
            <a:off x="755650" y="5145088"/>
            <a:ext cx="6048375"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9" name="Google Shape;189;p46: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9:notes"/>
          <p:cNvSpPr txBox="1">
            <a:spLocks noGrp="1"/>
          </p:cNvSpPr>
          <p:nvPr>
            <p:ph type="body" idx="1"/>
          </p:nvPr>
        </p:nvSpPr>
        <p:spPr>
          <a:xfrm>
            <a:off x="755650" y="5145088"/>
            <a:ext cx="6048375"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7" name="Google Shape;197;p9: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47:notes"/>
          <p:cNvSpPr txBox="1">
            <a:spLocks noGrp="1"/>
          </p:cNvSpPr>
          <p:nvPr>
            <p:ph type="body" idx="1"/>
          </p:nvPr>
        </p:nvSpPr>
        <p:spPr>
          <a:xfrm>
            <a:off x="755650" y="5145088"/>
            <a:ext cx="6048375"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3" name="Google Shape;203;p47: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p48:notes"/>
          <p:cNvSpPr txBox="1">
            <a:spLocks noGrp="1"/>
          </p:cNvSpPr>
          <p:nvPr>
            <p:ph type="body" idx="1"/>
          </p:nvPr>
        </p:nvSpPr>
        <p:spPr>
          <a:xfrm>
            <a:off x="755650" y="5145088"/>
            <a:ext cx="6048375"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7" name="Google Shape;237;p48: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p49:notes"/>
          <p:cNvSpPr txBox="1">
            <a:spLocks noGrp="1"/>
          </p:cNvSpPr>
          <p:nvPr>
            <p:ph type="body" idx="1"/>
          </p:nvPr>
        </p:nvSpPr>
        <p:spPr>
          <a:xfrm>
            <a:off x="755650" y="5145088"/>
            <a:ext cx="6048375"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2" name="Google Shape;252;p49: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p10:notes"/>
          <p:cNvSpPr txBox="1">
            <a:spLocks noGrp="1"/>
          </p:cNvSpPr>
          <p:nvPr>
            <p:ph type="body" idx="1"/>
          </p:nvPr>
        </p:nvSpPr>
        <p:spPr>
          <a:xfrm>
            <a:off x="755650" y="5145088"/>
            <a:ext cx="6048375"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8" name="Google Shape;258;p10: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600" b="1">
                <a:solidFill>
                  <a:schemeClr val="tx1"/>
                </a:solidFill>
                <a:latin typeface="Arial" charset="0"/>
              </a:defRPr>
            </a:lvl1pPr>
            <a:lvl2pPr marL="847334" indent="-325898">
              <a:defRPr sz="3600" b="1">
                <a:solidFill>
                  <a:schemeClr val="tx1"/>
                </a:solidFill>
                <a:latin typeface="Arial" charset="0"/>
              </a:defRPr>
            </a:lvl2pPr>
            <a:lvl3pPr marL="1303592" indent="-260718">
              <a:defRPr sz="3600" b="1">
                <a:solidFill>
                  <a:schemeClr val="tx1"/>
                </a:solidFill>
                <a:latin typeface="Arial" charset="0"/>
              </a:defRPr>
            </a:lvl3pPr>
            <a:lvl4pPr marL="1825028" indent="-260718">
              <a:defRPr sz="3600" b="1">
                <a:solidFill>
                  <a:schemeClr val="tx1"/>
                </a:solidFill>
                <a:latin typeface="Arial" charset="0"/>
              </a:defRPr>
            </a:lvl4pPr>
            <a:lvl5pPr marL="2346465" indent="-260718">
              <a:defRPr sz="3600" b="1">
                <a:solidFill>
                  <a:schemeClr val="tx1"/>
                </a:solidFill>
                <a:latin typeface="Arial" charset="0"/>
              </a:defRPr>
            </a:lvl5pPr>
            <a:lvl6pPr marL="2867901" indent="-260718" eaLnBrk="0" fontAlgn="base" hangingPunct="0">
              <a:spcBef>
                <a:spcPct val="0"/>
              </a:spcBef>
              <a:spcAft>
                <a:spcPct val="0"/>
              </a:spcAft>
              <a:defRPr sz="3600" b="1">
                <a:solidFill>
                  <a:schemeClr val="tx1"/>
                </a:solidFill>
                <a:latin typeface="Arial" charset="0"/>
              </a:defRPr>
            </a:lvl6pPr>
            <a:lvl7pPr marL="3389338" indent="-260718" eaLnBrk="0" fontAlgn="base" hangingPunct="0">
              <a:spcBef>
                <a:spcPct val="0"/>
              </a:spcBef>
              <a:spcAft>
                <a:spcPct val="0"/>
              </a:spcAft>
              <a:defRPr sz="3600" b="1">
                <a:solidFill>
                  <a:schemeClr val="tx1"/>
                </a:solidFill>
                <a:latin typeface="Arial" charset="0"/>
              </a:defRPr>
            </a:lvl7pPr>
            <a:lvl8pPr marL="3910775" indent="-260718" eaLnBrk="0" fontAlgn="base" hangingPunct="0">
              <a:spcBef>
                <a:spcPct val="0"/>
              </a:spcBef>
              <a:spcAft>
                <a:spcPct val="0"/>
              </a:spcAft>
              <a:defRPr sz="3600" b="1">
                <a:solidFill>
                  <a:schemeClr val="tx1"/>
                </a:solidFill>
                <a:latin typeface="Arial" charset="0"/>
              </a:defRPr>
            </a:lvl8pPr>
            <a:lvl9pPr marL="4432211" indent="-260718" eaLnBrk="0" fontAlgn="base" hangingPunct="0">
              <a:spcBef>
                <a:spcPct val="0"/>
              </a:spcBef>
              <a:spcAft>
                <a:spcPct val="0"/>
              </a:spcAft>
              <a:defRPr sz="3600" b="1">
                <a:solidFill>
                  <a:schemeClr val="tx1"/>
                </a:solidFill>
                <a:latin typeface="Arial" charset="0"/>
              </a:defRPr>
            </a:lvl9pPr>
          </a:lstStyle>
          <a:p>
            <a:fld id="{298FE9F3-2FD9-491D-A5C2-D9D3929FA54D}" type="slidenum">
              <a:rPr lang="en-US" sz="1400" b="0">
                <a:latin typeface="Times New Roman" pitchFamily="18" charset="0"/>
              </a:rPr>
              <a:pPr/>
              <a:t>29</a:t>
            </a:fld>
            <a:endParaRPr lang="en-US" sz="1400" b="0">
              <a:latin typeface="Times New Roman" pitchFamily="18" charset="0"/>
            </a:endParaRPr>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600" b="1">
                <a:solidFill>
                  <a:schemeClr val="tx1"/>
                </a:solidFill>
                <a:latin typeface="Arial" charset="0"/>
              </a:defRPr>
            </a:lvl1pPr>
            <a:lvl2pPr marL="847334" indent="-325898">
              <a:defRPr sz="3600" b="1">
                <a:solidFill>
                  <a:schemeClr val="tx1"/>
                </a:solidFill>
                <a:latin typeface="Arial" charset="0"/>
              </a:defRPr>
            </a:lvl2pPr>
            <a:lvl3pPr marL="1303592" indent="-260718">
              <a:defRPr sz="3600" b="1">
                <a:solidFill>
                  <a:schemeClr val="tx1"/>
                </a:solidFill>
                <a:latin typeface="Arial" charset="0"/>
              </a:defRPr>
            </a:lvl3pPr>
            <a:lvl4pPr marL="1825028" indent="-260718">
              <a:defRPr sz="3600" b="1">
                <a:solidFill>
                  <a:schemeClr val="tx1"/>
                </a:solidFill>
                <a:latin typeface="Arial" charset="0"/>
              </a:defRPr>
            </a:lvl4pPr>
            <a:lvl5pPr marL="2346465" indent="-260718">
              <a:defRPr sz="3600" b="1">
                <a:solidFill>
                  <a:schemeClr val="tx1"/>
                </a:solidFill>
                <a:latin typeface="Arial" charset="0"/>
              </a:defRPr>
            </a:lvl5pPr>
            <a:lvl6pPr marL="2867901" indent="-260718" eaLnBrk="0" fontAlgn="base" hangingPunct="0">
              <a:spcBef>
                <a:spcPct val="0"/>
              </a:spcBef>
              <a:spcAft>
                <a:spcPct val="0"/>
              </a:spcAft>
              <a:defRPr sz="3600" b="1">
                <a:solidFill>
                  <a:schemeClr val="tx1"/>
                </a:solidFill>
                <a:latin typeface="Arial" charset="0"/>
              </a:defRPr>
            </a:lvl6pPr>
            <a:lvl7pPr marL="3389338" indent="-260718" eaLnBrk="0" fontAlgn="base" hangingPunct="0">
              <a:spcBef>
                <a:spcPct val="0"/>
              </a:spcBef>
              <a:spcAft>
                <a:spcPct val="0"/>
              </a:spcAft>
              <a:defRPr sz="3600" b="1">
                <a:solidFill>
                  <a:schemeClr val="tx1"/>
                </a:solidFill>
                <a:latin typeface="Arial" charset="0"/>
              </a:defRPr>
            </a:lvl7pPr>
            <a:lvl8pPr marL="3910775" indent="-260718" eaLnBrk="0" fontAlgn="base" hangingPunct="0">
              <a:spcBef>
                <a:spcPct val="0"/>
              </a:spcBef>
              <a:spcAft>
                <a:spcPct val="0"/>
              </a:spcAft>
              <a:defRPr sz="3600" b="1">
                <a:solidFill>
                  <a:schemeClr val="tx1"/>
                </a:solidFill>
                <a:latin typeface="Arial" charset="0"/>
              </a:defRPr>
            </a:lvl8pPr>
            <a:lvl9pPr marL="4432211" indent="-260718" eaLnBrk="0" fontAlgn="base" hangingPunct="0">
              <a:spcBef>
                <a:spcPct val="0"/>
              </a:spcBef>
              <a:spcAft>
                <a:spcPct val="0"/>
              </a:spcAft>
              <a:defRPr sz="3600" b="1">
                <a:solidFill>
                  <a:schemeClr val="tx1"/>
                </a:solidFill>
                <a:latin typeface="Arial" charset="0"/>
              </a:defRPr>
            </a:lvl9pPr>
          </a:lstStyle>
          <a:p>
            <a:fld id="{101FE017-9E7F-4EEE-9FBA-0F0A56A020D8}" type="slidenum">
              <a:rPr lang="en-US" sz="1400" b="0">
                <a:latin typeface="Times New Roman" pitchFamily="18" charset="0"/>
              </a:rPr>
              <a:pPr/>
              <a:t>30</a:t>
            </a:fld>
            <a:endParaRPr lang="en-US" sz="1400" b="0">
              <a:latin typeface="Times New Roman" pitchFamily="18" charset="0"/>
            </a:endParaRPr>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3: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4" name="Google Shape;104;p3: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600" b="1">
                <a:solidFill>
                  <a:schemeClr val="tx1"/>
                </a:solidFill>
                <a:latin typeface="Arial" charset="0"/>
              </a:defRPr>
            </a:lvl1pPr>
            <a:lvl2pPr marL="847334" indent="-325898">
              <a:defRPr sz="3600" b="1">
                <a:solidFill>
                  <a:schemeClr val="tx1"/>
                </a:solidFill>
                <a:latin typeface="Arial" charset="0"/>
              </a:defRPr>
            </a:lvl2pPr>
            <a:lvl3pPr marL="1303592" indent="-260718">
              <a:defRPr sz="3600" b="1">
                <a:solidFill>
                  <a:schemeClr val="tx1"/>
                </a:solidFill>
                <a:latin typeface="Arial" charset="0"/>
              </a:defRPr>
            </a:lvl3pPr>
            <a:lvl4pPr marL="1825028" indent="-260718">
              <a:defRPr sz="3600" b="1">
                <a:solidFill>
                  <a:schemeClr val="tx1"/>
                </a:solidFill>
                <a:latin typeface="Arial" charset="0"/>
              </a:defRPr>
            </a:lvl4pPr>
            <a:lvl5pPr marL="2346465" indent="-260718">
              <a:defRPr sz="3600" b="1">
                <a:solidFill>
                  <a:schemeClr val="tx1"/>
                </a:solidFill>
                <a:latin typeface="Arial" charset="0"/>
              </a:defRPr>
            </a:lvl5pPr>
            <a:lvl6pPr marL="2867901" indent="-260718" eaLnBrk="0" fontAlgn="base" hangingPunct="0">
              <a:spcBef>
                <a:spcPct val="0"/>
              </a:spcBef>
              <a:spcAft>
                <a:spcPct val="0"/>
              </a:spcAft>
              <a:defRPr sz="3600" b="1">
                <a:solidFill>
                  <a:schemeClr val="tx1"/>
                </a:solidFill>
                <a:latin typeface="Arial" charset="0"/>
              </a:defRPr>
            </a:lvl6pPr>
            <a:lvl7pPr marL="3389338" indent="-260718" eaLnBrk="0" fontAlgn="base" hangingPunct="0">
              <a:spcBef>
                <a:spcPct val="0"/>
              </a:spcBef>
              <a:spcAft>
                <a:spcPct val="0"/>
              </a:spcAft>
              <a:defRPr sz="3600" b="1">
                <a:solidFill>
                  <a:schemeClr val="tx1"/>
                </a:solidFill>
                <a:latin typeface="Arial" charset="0"/>
              </a:defRPr>
            </a:lvl7pPr>
            <a:lvl8pPr marL="3910775" indent="-260718" eaLnBrk="0" fontAlgn="base" hangingPunct="0">
              <a:spcBef>
                <a:spcPct val="0"/>
              </a:spcBef>
              <a:spcAft>
                <a:spcPct val="0"/>
              </a:spcAft>
              <a:defRPr sz="3600" b="1">
                <a:solidFill>
                  <a:schemeClr val="tx1"/>
                </a:solidFill>
                <a:latin typeface="Arial" charset="0"/>
              </a:defRPr>
            </a:lvl8pPr>
            <a:lvl9pPr marL="4432211" indent="-260718" eaLnBrk="0" fontAlgn="base" hangingPunct="0">
              <a:spcBef>
                <a:spcPct val="0"/>
              </a:spcBef>
              <a:spcAft>
                <a:spcPct val="0"/>
              </a:spcAft>
              <a:defRPr sz="3600" b="1">
                <a:solidFill>
                  <a:schemeClr val="tx1"/>
                </a:solidFill>
                <a:latin typeface="Arial" charset="0"/>
              </a:defRPr>
            </a:lvl9pPr>
          </a:lstStyle>
          <a:p>
            <a:fld id="{5870CC11-1D08-4B0D-9D31-C2C37E836D8F}" type="slidenum">
              <a:rPr lang="en-US" sz="1400" b="0">
                <a:latin typeface="Times New Roman" pitchFamily="18" charset="0"/>
              </a:rPr>
              <a:pPr/>
              <a:t>33</a:t>
            </a:fld>
            <a:endParaRPr lang="en-US" sz="1400" b="0">
              <a:latin typeface="Times New Roman" pitchFamily="18" charset="0"/>
            </a:endParaRPr>
          </a:p>
        </p:txBody>
      </p:sp>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600" b="1">
                <a:solidFill>
                  <a:schemeClr val="tx1"/>
                </a:solidFill>
                <a:latin typeface="Arial" charset="0"/>
              </a:defRPr>
            </a:lvl1pPr>
            <a:lvl2pPr marL="847334" indent="-325898">
              <a:defRPr sz="3600" b="1">
                <a:solidFill>
                  <a:schemeClr val="tx1"/>
                </a:solidFill>
                <a:latin typeface="Arial" charset="0"/>
              </a:defRPr>
            </a:lvl2pPr>
            <a:lvl3pPr marL="1303592" indent="-260718">
              <a:defRPr sz="3600" b="1">
                <a:solidFill>
                  <a:schemeClr val="tx1"/>
                </a:solidFill>
                <a:latin typeface="Arial" charset="0"/>
              </a:defRPr>
            </a:lvl3pPr>
            <a:lvl4pPr marL="1825028" indent="-260718">
              <a:defRPr sz="3600" b="1">
                <a:solidFill>
                  <a:schemeClr val="tx1"/>
                </a:solidFill>
                <a:latin typeface="Arial" charset="0"/>
              </a:defRPr>
            </a:lvl4pPr>
            <a:lvl5pPr marL="2346465" indent="-260718">
              <a:defRPr sz="3600" b="1">
                <a:solidFill>
                  <a:schemeClr val="tx1"/>
                </a:solidFill>
                <a:latin typeface="Arial" charset="0"/>
              </a:defRPr>
            </a:lvl5pPr>
            <a:lvl6pPr marL="2867901" indent="-260718" eaLnBrk="0" fontAlgn="base" hangingPunct="0">
              <a:spcBef>
                <a:spcPct val="0"/>
              </a:spcBef>
              <a:spcAft>
                <a:spcPct val="0"/>
              </a:spcAft>
              <a:defRPr sz="3600" b="1">
                <a:solidFill>
                  <a:schemeClr val="tx1"/>
                </a:solidFill>
                <a:latin typeface="Arial" charset="0"/>
              </a:defRPr>
            </a:lvl6pPr>
            <a:lvl7pPr marL="3389338" indent="-260718" eaLnBrk="0" fontAlgn="base" hangingPunct="0">
              <a:spcBef>
                <a:spcPct val="0"/>
              </a:spcBef>
              <a:spcAft>
                <a:spcPct val="0"/>
              </a:spcAft>
              <a:defRPr sz="3600" b="1">
                <a:solidFill>
                  <a:schemeClr val="tx1"/>
                </a:solidFill>
                <a:latin typeface="Arial" charset="0"/>
              </a:defRPr>
            </a:lvl7pPr>
            <a:lvl8pPr marL="3910775" indent="-260718" eaLnBrk="0" fontAlgn="base" hangingPunct="0">
              <a:spcBef>
                <a:spcPct val="0"/>
              </a:spcBef>
              <a:spcAft>
                <a:spcPct val="0"/>
              </a:spcAft>
              <a:defRPr sz="3600" b="1">
                <a:solidFill>
                  <a:schemeClr val="tx1"/>
                </a:solidFill>
                <a:latin typeface="Arial" charset="0"/>
              </a:defRPr>
            </a:lvl8pPr>
            <a:lvl9pPr marL="4432211" indent="-260718" eaLnBrk="0" fontAlgn="base" hangingPunct="0">
              <a:spcBef>
                <a:spcPct val="0"/>
              </a:spcBef>
              <a:spcAft>
                <a:spcPct val="0"/>
              </a:spcAft>
              <a:defRPr sz="3600" b="1">
                <a:solidFill>
                  <a:schemeClr val="tx1"/>
                </a:solidFill>
                <a:latin typeface="Arial" charset="0"/>
              </a:defRPr>
            </a:lvl9pPr>
          </a:lstStyle>
          <a:p>
            <a:fld id="{03C6FE06-E380-4381-9C43-177054B54A2C}" type="slidenum">
              <a:rPr lang="en-US" sz="1400" b="0">
                <a:latin typeface="Times New Roman" pitchFamily="18" charset="0"/>
              </a:rPr>
              <a:pPr/>
              <a:t>34</a:t>
            </a:fld>
            <a:endParaRPr lang="en-US" sz="1400" b="0">
              <a:latin typeface="Times New Roman" pitchFamily="18" charset="0"/>
            </a:endParaRPr>
          </a:p>
        </p:txBody>
      </p:sp>
      <p:sp>
        <p:nvSpPr>
          <p:cNvPr id="104451" name="Rectangle 2"/>
          <p:cNvSpPr>
            <a:spLocks noGrp="1" noRot="1" noChangeAspect="1" noChangeArrowheads="1" noTextEdit="1"/>
          </p:cNvSpPr>
          <p:nvPr>
            <p:ph type="sldImg"/>
          </p:nvPr>
        </p:nvSpPr>
        <p:spPr>
          <a:ln/>
        </p:spPr>
      </p:sp>
      <p:sp>
        <p:nvSpPr>
          <p:cNvPr id="1044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600" b="1">
                <a:solidFill>
                  <a:schemeClr val="tx1"/>
                </a:solidFill>
                <a:latin typeface="Arial" charset="0"/>
              </a:defRPr>
            </a:lvl1pPr>
            <a:lvl2pPr marL="847334" indent="-325898">
              <a:defRPr sz="3600" b="1">
                <a:solidFill>
                  <a:schemeClr val="tx1"/>
                </a:solidFill>
                <a:latin typeface="Arial" charset="0"/>
              </a:defRPr>
            </a:lvl2pPr>
            <a:lvl3pPr marL="1303592" indent="-260718">
              <a:defRPr sz="3600" b="1">
                <a:solidFill>
                  <a:schemeClr val="tx1"/>
                </a:solidFill>
                <a:latin typeface="Arial" charset="0"/>
              </a:defRPr>
            </a:lvl3pPr>
            <a:lvl4pPr marL="1825028" indent="-260718">
              <a:defRPr sz="3600" b="1">
                <a:solidFill>
                  <a:schemeClr val="tx1"/>
                </a:solidFill>
                <a:latin typeface="Arial" charset="0"/>
              </a:defRPr>
            </a:lvl4pPr>
            <a:lvl5pPr marL="2346465" indent="-260718">
              <a:defRPr sz="3600" b="1">
                <a:solidFill>
                  <a:schemeClr val="tx1"/>
                </a:solidFill>
                <a:latin typeface="Arial" charset="0"/>
              </a:defRPr>
            </a:lvl5pPr>
            <a:lvl6pPr marL="2867901" indent="-260718" eaLnBrk="0" fontAlgn="base" hangingPunct="0">
              <a:spcBef>
                <a:spcPct val="0"/>
              </a:spcBef>
              <a:spcAft>
                <a:spcPct val="0"/>
              </a:spcAft>
              <a:defRPr sz="3600" b="1">
                <a:solidFill>
                  <a:schemeClr val="tx1"/>
                </a:solidFill>
                <a:latin typeface="Arial" charset="0"/>
              </a:defRPr>
            </a:lvl6pPr>
            <a:lvl7pPr marL="3389338" indent="-260718" eaLnBrk="0" fontAlgn="base" hangingPunct="0">
              <a:spcBef>
                <a:spcPct val="0"/>
              </a:spcBef>
              <a:spcAft>
                <a:spcPct val="0"/>
              </a:spcAft>
              <a:defRPr sz="3600" b="1">
                <a:solidFill>
                  <a:schemeClr val="tx1"/>
                </a:solidFill>
                <a:latin typeface="Arial" charset="0"/>
              </a:defRPr>
            </a:lvl7pPr>
            <a:lvl8pPr marL="3910775" indent="-260718" eaLnBrk="0" fontAlgn="base" hangingPunct="0">
              <a:spcBef>
                <a:spcPct val="0"/>
              </a:spcBef>
              <a:spcAft>
                <a:spcPct val="0"/>
              </a:spcAft>
              <a:defRPr sz="3600" b="1">
                <a:solidFill>
                  <a:schemeClr val="tx1"/>
                </a:solidFill>
                <a:latin typeface="Arial" charset="0"/>
              </a:defRPr>
            </a:lvl8pPr>
            <a:lvl9pPr marL="4432211" indent="-260718" eaLnBrk="0" fontAlgn="base" hangingPunct="0">
              <a:spcBef>
                <a:spcPct val="0"/>
              </a:spcBef>
              <a:spcAft>
                <a:spcPct val="0"/>
              </a:spcAft>
              <a:defRPr sz="3600" b="1">
                <a:solidFill>
                  <a:schemeClr val="tx1"/>
                </a:solidFill>
                <a:latin typeface="Arial" charset="0"/>
              </a:defRPr>
            </a:lvl9pPr>
          </a:lstStyle>
          <a:p>
            <a:fld id="{41CDB544-F098-4715-8946-9F22393915FA}" type="slidenum">
              <a:rPr lang="en-US" sz="1400" b="0">
                <a:latin typeface="Times New Roman" pitchFamily="18" charset="0"/>
              </a:rPr>
              <a:pPr/>
              <a:t>35</a:t>
            </a:fld>
            <a:endParaRPr lang="en-US" sz="1400" b="0">
              <a:latin typeface="Times New Roman" pitchFamily="18" charset="0"/>
            </a:endParaRPr>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600" b="1">
                <a:solidFill>
                  <a:schemeClr val="tx1"/>
                </a:solidFill>
                <a:latin typeface="Arial" charset="0"/>
              </a:defRPr>
            </a:lvl1pPr>
            <a:lvl2pPr marL="847334" indent="-325898">
              <a:defRPr sz="3600" b="1">
                <a:solidFill>
                  <a:schemeClr val="tx1"/>
                </a:solidFill>
                <a:latin typeface="Arial" charset="0"/>
              </a:defRPr>
            </a:lvl2pPr>
            <a:lvl3pPr marL="1303592" indent="-260718">
              <a:defRPr sz="3600" b="1">
                <a:solidFill>
                  <a:schemeClr val="tx1"/>
                </a:solidFill>
                <a:latin typeface="Arial" charset="0"/>
              </a:defRPr>
            </a:lvl3pPr>
            <a:lvl4pPr marL="1825028" indent="-260718">
              <a:defRPr sz="3600" b="1">
                <a:solidFill>
                  <a:schemeClr val="tx1"/>
                </a:solidFill>
                <a:latin typeface="Arial" charset="0"/>
              </a:defRPr>
            </a:lvl4pPr>
            <a:lvl5pPr marL="2346465" indent="-260718">
              <a:defRPr sz="3600" b="1">
                <a:solidFill>
                  <a:schemeClr val="tx1"/>
                </a:solidFill>
                <a:latin typeface="Arial" charset="0"/>
              </a:defRPr>
            </a:lvl5pPr>
            <a:lvl6pPr marL="2867901" indent="-260718" eaLnBrk="0" fontAlgn="base" hangingPunct="0">
              <a:spcBef>
                <a:spcPct val="0"/>
              </a:spcBef>
              <a:spcAft>
                <a:spcPct val="0"/>
              </a:spcAft>
              <a:defRPr sz="3600" b="1">
                <a:solidFill>
                  <a:schemeClr val="tx1"/>
                </a:solidFill>
                <a:latin typeface="Arial" charset="0"/>
              </a:defRPr>
            </a:lvl6pPr>
            <a:lvl7pPr marL="3389338" indent="-260718" eaLnBrk="0" fontAlgn="base" hangingPunct="0">
              <a:spcBef>
                <a:spcPct val="0"/>
              </a:spcBef>
              <a:spcAft>
                <a:spcPct val="0"/>
              </a:spcAft>
              <a:defRPr sz="3600" b="1">
                <a:solidFill>
                  <a:schemeClr val="tx1"/>
                </a:solidFill>
                <a:latin typeface="Arial" charset="0"/>
              </a:defRPr>
            </a:lvl7pPr>
            <a:lvl8pPr marL="3910775" indent="-260718" eaLnBrk="0" fontAlgn="base" hangingPunct="0">
              <a:spcBef>
                <a:spcPct val="0"/>
              </a:spcBef>
              <a:spcAft>
                <a:spcPct val="0"/>
              </a:spcAft>
              <a:defRPr sz="3600" b="1">
                <a:solidFill>
                  <a:schemeClr val="tx1"/>
                </a:solidFill>
                <a:latin typeface="Arial" charset="0"/>
              </a:defRPr>
            </a:lvl8pPr>
            <a:lvl9pPr marL="4432211" indent="-260718" eaLnBrk="0" fontAlgn="base" hangingPunct="0">
              <a:spcBef>
                <a:spcPct val="0"/>
              </a:spcBef>
              <a:spcAft>
                <a:spcPct val="0"/>
              </a:spcAft>
              <a:defRPr sz="3600" b="1">
                <a:solidFill>
                  <a:schemeClr val="tx1"/>
                </a:solidFill>
                <a:latin typeface="Arial" charset="0"/>
              </a:defRPr>
            </a:lvl9pPr>
          </a:lstStyle>
          <a:p>
            <a:fld id="{093E083C-14E5-4880-BCFF-D793C83012AF}" type="slidenum">
              <a:rPr lang="en-US" sz="1400" b="0">
                <a:latin typeface="Times New Roman" pitchFamily="18" charset="0"/>
              </a:rPr>
              <a:pPr/>
              <a:t>36</a:t>
            </a:fld>
            <a:endParaRPr lang="en-US" sz="1400" b="0">
              <a:latin typeface="Times New Roman" pitchFamily="18" charset="0"/>
            </a:endParaRPr>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8"/>
        <p:cNvGrpSpPr/>
        <p:nvPr/>
      </p:nvGrpSpPr>
      <p:grpSpPr>
        <a:xfrm>
          <a:off x="0" y="0"/>
          <a:ext cx="0" cy="0"/>
          <a:chOff x="0" y="0"/>
          <a:chExt cx="0" cy="0"/>
        </a:xfrm>
      </p:grpSpPr>
      <p:sp>
        <p:nvSpPr>
          <p:cNvPr id="499" name="Google Shape;499;p27: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00" name="Google Shape;500;p27: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42:notes"/>
          <p:cNvSpPr txBox="1">
            <a:spLocks noGrp="1"/>
          </p:cNvSpPr>
          <p:nvPr>
            <p:ph type="body" idx="1"/>
          </p:nvPr>
        </p:nvSpPr>
        <p:spPr>
          <a:xfrm>
            <a:off x="755650" y="5145088"/>
            <a:ext cx="6048375"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2" name="Google Shape;112;p42: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11:notes"/>
          <p:cNvSpPr txBox="1">
            <a:spLocks noGrp="1"/>
          </p:cNvSpPr>
          <p:nvPr>
            <p:ph type="body" idx="1"/>
          </p:nvPr>
        </p:nvSpPr>
        <p:spPr>
          <a:xfrm>
            <a:off x="755650" y="5145088"/>
            <a:ext cx="6048375"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8" name="Google Shape;118;p11: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12:notes"/>
          <p:cNvSpPr txBox="1">
            <a:spLocks noGrp="1"/>
          </p:cNvSpPr>
          <p:nvPr>
            <p:ph type="body" idx="1"/>
          </p:nvPr>
        </p:nvSpPr>
        <p:spPr>
          <a:xfrm>
            <a:off x="755650" y="5145088"/>
            <a:ext cx="6048375"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3" name="Google Shape;123;p12: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5:notes"/>
          <p:cNvSpPr txBox="1">
            <a:spLocks noGrp="1"/>
          </p:cNvSpPr>
          <p:nvPr>
            <p:ph type="body" idx="1"/>
          </p:nvPr>
        </p:nvSpPr>
        <p:spPr>
          <a:xfrm>
            <a:off x="755650" y="5145088"/>
            <a:ext cx="6048375"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8" name="Google Shape;128;p5: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4:notes"/>
          <p:cNvSpPr txBox="1">
            <a:spLocks noGrp="1"/>
          </p:cNvSpPr>
          <p:nvPr>
            <p:ph type="body" idx="1"/>
          </p:nvPr>
        </p:nvSpPr>
        <p:spPr>
          <a:xfrm>
            <a:off x="755650" y="5145088"/>
            <a:ext cx="6048375"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4" name="Google Shape;134;p4: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13:notes"/>
          <p:cNvSpPr txBox="1">
            <a:spLocks noGrp="1"/>
          </p:cNvSpPr>
          <p:nvPr>
            <p:ph type="body" idx="1"/>
          </p:nvPr>
        </p:nvSpPr>
        <p:spPr>
          <a:xfrm>
            <a:off x="755650" y="5145088"/>
            <a:ext cx="6048375"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9" name="Google Shape;139;p13: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Slide">
  <p:cSld name="Blank Slide">
    <p:spTree>
      <p:nvGrpSpPr>
        <p:cNvPr id="1" name="Shape 28"/>
        <p:cNvGrpSpPr/>
        <p:nvPr/>
      </p:nvGrpSpPr>
      <p:grpSpPr>
        <a:xfrm>
          <a:off x="0" y="0"/>
          <a:ext cx="0" cy="0"/>
          <a:chOff x="0" y="0"/>
          <a:chExt cx="0" cy="0"/>
        </a:xfrm>
      </p:grpSpPr>
      <p:sp>
        <p:nvSpPr>
          <p:cNvPr id="29" name="Google Shape;29;p29"/>
          <p:cNvSpPr txBox="1">
            <a:spLocks noGrp="1"/>
          </p:cNvSpPr>
          <p:nvPr>
            <p:ph type="ftr" idx="11"/>
          </p:nvPr>
        </p:nvSpPr>
        <p:spPr>
          <a:xfrm>
            <a:off x="457559" y="6356520"/>
            <a:ext cx="8499154" cy="36468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200">
                <a:solidFill>
                  <a:srgbClr val="0070C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IN"/>
              <a:t>Computer Networks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72"/>
        <p:cNvGrpSpPr/>
        <p:nvPr/>
      </p:nvGrpSpPr>
      <p:grpSpPr>
        <a:xfrm>
          <a:off x="0" y="0"/>
          <a:ext cx="0" cy="0"/>
          <a:chOff x="0" y="0"/>
          <a:chExt cx="0" cy="0"/>
        </a:xfrm>
      </p:grpSpPr>
      <p:sp>
        <p:nvSpPr>
          <p:cNvPr id="73" name="Google Shape;73;p39"/>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39"/>
          <p:cNvSpPr txBox="1">
            <a:spLocks noGrp="1"/>
          </p:cNvSpPr>
          <p:nvPr>
            <p:ph type="body" idx="1"/>
          </p:nvPr>
        </p:nvSpPr>
        <p:spPr>
          <a:xfrm>
            <a:off x="457200" y="1604520"/>
            <a:ext cx="822924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39"/>
          <p:cNvSpPr txBox="1">
            <a:spLocks noGrp="1"/>
          </p:cNvSpPr>
          <p:nvPr>
            <p:ph type="body" idx="2"/>
          </p:nvPr>
        </p:nvSpPr>
        <p:spPr>
          <a:xfrm>
            <a:off x="457200" y="3682080"/>
            <a:ext cx="822924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6" name="Google Shape;76;p39"/>
          <p:cNvSpPr txBox="1">
            <a:spLocks noGrp="1"/>
          </p:cNvSpPr>
          <p:nvPr>
            <p:ph type="ftr" idx="11"/>
          </p:nvPr>
        </p:nvSpPr>
        <p:spPr>
          <a:xfrm>
            <a:off x="374573" y="6356350"/>
            <a:ext cx="8482988"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IN"/>
              <a:t>Computer Networks               </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77"/>
        <p:cNvGrpSpPr/>
        <p:nvPr/>
      </p:nvGrpSpPr>
      <p:grpSpPr>
        <a:xfrm>
          <a:off x="0" y="0"/>
          <a:ext cx="0" cy="0"/>
          <a:chOff x="0" y="0"/>
          <a:chExt cx="0" cy="0"/>
        </a:xfrm>
      </p:grpSpPr>
      <p:sp>
        <p:nvSpPr>
          <p:cNvPr id="78" name="Google Shape;78;p40"/>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40"/>
          <p:cNvSpPr txBox="1">
            <a:spLocks noGrp="1"/>
          </p:cNvSpPr>
          <p:nvPr>
            <p:ph type="body" idx="1"/>
          </p:nvPr>
        </p:nvSpPr>
        <p:spPr>
          <a:xfrm>
            <a:off x="457200" y="160452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0" name="Google Shape;80;p40"/>
          <p:cNvSpPr txBox="1">
            <a:spLocks noGrp="1"/>
          </p:cNvSpPr>
          <p:nvPr>
            <p:ph type="body" idx="2"/>
          </p:nvPr>
        </p:nvSpPr>
        <p:spPr>
          <a:xfrm>
            <a:off x="4674240" y="160452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40"/>
          <p:cNvSpPr txBox="1">
            <a:spLocks noGrp="1"/>
          </p:cNvSpPr>
          <p:nvPr>
            <p:ph type="body" idx="3"/>
          </p:nvPr>
        </p:nvSpPr>
        <p:spPr>
          <a:xfrm>
            <a:off x="457200" y="368208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2" name="Google Shape;82;p40"/>
          <p:cNvSpPr txBox="1">
            <a:spLocks noGrp="1"/>
          </p:cNvSpPr>
          <p:nvPr>
            <p:ph type="body" idx="4"/>
          </p:nvPr>
        </p:nvSpPr>
        <p:spPr>
          <a:xfrm>
            <a:off x="4674240" y="368208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3" name="Google Shape;83;p40"/>
          <p:cNvSpPr txBox="1">
            <a:spLocks noGrp="1"/>
          </p:cNvSpPr>
          <p:nvPr>
            <p:ph type="ftr" idx="11"/>
          </p:nvPr>
        </p:nvSpPr>
        <p:spPr>
          <a:xfrm>
            <a:off x="374573" y="6356350"/>
            <a:ext cx="8482988"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IN"/>
              <a:t>Computer Networks               </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6 Content">
  <p:cSld name="BLANK 2">
    <p:spTree>
      <p:nvGrpSpPr>
        <p:cNvPr id="1" name="Shape 84"/>
        <p:cNvGrpSpPr/>
        <p:nvPr/>
      </p:nvGrpSpPr>
      <p:grpSpPr>
        <a:xfrm>
          <a:off x="0" y="0"/>
          <a:ext cx="0" cy="0"/>
          <a:chOff x="0" y="0"/>
          <a:chExt cx="0" cy="0"/>
        </a:xfrm>
      </p:grpSpPr>
      <p:sp>
        <p:nvSpPr>
          <p:cNvPr id="85" name="Google Shape;85;p41"/>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6" name="Google Shape;86;p41"/>
          <p:cNvSpPr txBox="1">
            <a:spLocks noGrp="1"/>
          </p:cNvSpPr>
          <p:nvPr>
            <p:ph type="body" idx="1"/>
          </p:nvPr>
        </p:nvSpPr>
        <p:spPr>
          <a:xfrm>
            <a:off x="457200" y="1604520"/>
            <a:ext cx="26496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7" name="Google Shape;87;p41"/>
          <p:cNvSpPr txBox="1">
            <a:spLocks noGrp="1"/>
          </p:cNvSpPr>
          <p:nvPr>
            <p:ph type="body" idx="2"/>
          </p:nvPr>
        </p:nvSpPr>
        <p:spPr>
          <a:xfrm>
            <a:off x="3239640" y="1604520"/>
            <a:ext cx="26496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8" name="Google Shape;88;p41"/>
          <p:cNvSpPr txBox="1">
            <a:spLocks noGrp="1"/>
          </p:cNvSpPr>
          <p:nvPr>
            <p:ph type="body" idx="3"/>
          </p:nvPr>
        </p:nvSpPr>
        <p:spPr>
          <a:xfrm>
            <a:off x="6022080" y="1604520"/>
            <a:ext cx="26496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9" name="Google Shape;89;p41"/>
          <p:cNvSpPr txBox="1">
            <a:spLocks noGrp="1"/>
          </p:cNvSpPr>
          <p:nvPr>
            <p:ph type="body" idx="4"/>
          </p:nvPr>
        </p:nvSpPr>
        <p:spPr>
          <a:xfrm>
            <a:off x="457200" y="3682080"/>
            <a:ext cx="26496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0" name="Google Shape;90;p41"/>
          <p:cNvSpPr txBox="1">
            <a:spLocks noGrp="1"/>
          </p:cNvSpPr>
          <p:nvPr>
            <p:ph type="body" idx="5"/>
          </p:nvPr>
        </p:nvSpPr>
        <p:spPr>
          <a:xfrm>
            <a:off x="3239640" y="3682080"/>
            <a:ext cx="26496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41"/>
          <p:cNvSpPr txBox="1">
            <a:spLocks noGrp="1"/>
          </p:cNvSpPr>
          <p:nvPr>
            <p:ph type="body" idx="6"/>
          </p:nvPr>
        </p:nvSpPr>
        <p:spPr>
          <a:xfrm>
            <a:off x="6022080" y="3682080"/>
            <a:ext cx="26496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2" name="Google Shape;92;p41"/>
          <p:cNvSpPr txBox="1">
            <a:spLocks noGrp="1"/>
          </p:cNvSpPr>
          <p:nvPr>
            <p:ph type="ftr" idx="11"/>
          </p:nvPr>
        </p:nvSpPr>
        <p:spPr>
          <a:xfrm>
            <a:off x="374573" y="6356350"/>
            <a:ext cx="8482988"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IN"/>
              <a:t>Computer Networks               </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2 Content" type="twoObj">
  <p:cSld name="Title, 2 Content">
    <p:spTree>
      <p:nvGrpSpPr>
        <p:cNvPr id="1" name="Shape 34"/>
        <p:cNvGrpSpPr/>
        <p:nvPr/>
      </p:nvGrpSpPr>
      <p:grpSpPr>
        <a:xfrm>
          <a:off x="0" y="0"/>
          <a:ext cx="0" cy="0"/>
          <a:chOff x="0" y="0"/>
          <a:chExt cx="0" cy="0"/>
        </a:xfrm>
      </p:grpSpPr>
      <p:sp>
        <p:nvSpPr>
          <p:cNvPr id="35" name="Google Shape;35;p31"/>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31"/>
          <p:cNvSpPr txBox="1">
            <a:spLocks noGrp="1"/>
          </p:cNvSpPr>
          <p:nvPr>
            <p:ph type="body" idx="1"/>
          </p:nvPr>
        </p:nvSpPr>
        <p:spPr>
          <a:xfrm>
            <a:off x="457200" y="1604520"/>
            <a:ext cx="4015800" cy="397728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31"/>
          <p:cNvSpPr txBox="1">
            <a:spLocks noGrp="1"/>
          </p:cNvSpPr>
          <p:nvPr>
            <p:ph type="body" idx="2"/>
          </p:nvPr>
        </p:nvSpPr>
        <p:spPr>
          <a:xfrm>
            <a:off x="4674240" y="1604520"/>
            <a:ext cx="4015800" cy="397728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8" name="Google Shape;38;p31"/>
          <p:cNvSpPr txBox="1">
            <a:spLocks noGrp="1"/>
          </p:cNvSpPr>
          <p:nvPr>
            <p:ph type="ftr" idx="11"/>
          </p:nvPr>
        </p:nvSpPr>
        <p:spPr>
          <a:xfrm>
            <a:off x="533159" y="6356520"/>
            <a:ext cx="8269317" cy="36468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IN"/>
              <a:t>Computer Networks               </a:t>
            </a:r>
            <a:endParaRPr/>
          </a:p>
        </p:txBody>
      </p:sp>
    </p:spTree>
    <p:extLst>
      <p:ext uri="{BB962C8B-B14F-4D97-AF65-F5344CB8AC3E}">
        <p14:creationId xmlns:p14="http://schemas.microsoft.com/office/powerpoint/2010/main" val="22096723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4"/>
        <p:cNvGrpSpPr/>
        <p:nvPr/>
      </p:nvGrpSpPr>
      <p:grpSpPr>
        <a:xfrm>
          <a:off x="0" y="0"/>
          <a:ext cx="0" cy="0"/>
          <a:chOff x="0" y="0"/>
          <a:chExt cx="0" cy="0"/>
        </a:xfrm>
      </p:grpSpPr>
    </p:spTree>
    <p:extLst>
      <p:ext uri="{BB962C8B-B14F-4D97-AF65-F5344CB8AC3E}">
        <p14:creationId xmlns:p14="http://schemas.microsoft.com/office/powerpoint/2010/main" val="21855126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30"/>
        <p:cNvGrpSpPr/>
        <p:nvPr/>
      </p:nvGrpSpPr>
      <p:grpSpPr>
        <a:xfrm>
          <a:off x="0" y="0"/>
          <a:ext cx="0" cy="0"/>
          <a:chOff x="0" y="0"/>
          <a:chExt cx="0" cy="0"/>
        </a:xfrm>
      </p:grpSpPr>
      <p:sp>
        <p:nvSpPr>
          <p:cNvPr id="31" name="Google Shape;31;p30"/>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30"/>
          <p:cNvSpPr txBox="1">
            <a:spLocks noGrp="1"/>
          </p:cNvSpPr>
          <p:nvPr>
            <p:ph type="body" idx="1"/>
          </p:nvPr>
        </p:nvSpPr>
        <p:spPr>
          <a:xfrm>
            <a:off x="457200" y="1604520"/>
            <a:ext cx="8229240" cy="397728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30"/>
          <p:cNvSpPr txBox="1">
            <a:spLocks noGrp="1"/>
          </p:cNvSpPr>
          <p:nvPr>
            <p:ph type="ftr" idx="11"/>
          </p:nvPr>
        </p:nvSpPr>
        <p:spPr>
          <a:xfrm>
            <a:off x="352540" y="6356520"/>
            <a:ext cx="8333900" cy="36468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IN"/>
              <a:t>Computer Networks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41"/>
        <p:cNvGrpSpPr/>
        <p:nvPr/>
      </p:nvGrpSpPr>
      <p:grpSpPr>
        <a:xfrm>
          <a:off x="0" y="0"/>
          <a:ext cx="0" cy="0"/>
          <a:chOff x="0" y="0"/>
          <a:chExt cx="0" cy="0"/>
        </a:xfrm>
      </p:grpSpPr>
      <p:sp>
        <p:nvSpPr>
          <p:cNvPr id="42" name="Google Shape;42;p32"/>
          <p:cNvSpPr txBox="1">
            <a:spLocks noGrp="1"/>
          </p:cNvSpPr>
          <p:nvPr>
            <p:ph type="title"/>
          </p:nvPr>
        </p:nvSpPr>
        <p:spPr>
          <a:xfrm>
            <a:off x="0" y="0"/>
            <a:ext cx="6476760" cy="83772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32"/>
          <p:cNvSpPr txBox="1">
            <a:spLocks noGrp="1"/>
          </p:cNvSpPr>
          <p:nvPr>
            <p:ph type="ftr" idx="11"/>
          </p:nvPr>
        </p:nvSpPr>
        <p:spPr>
          <a:xfrm>
            <a:off x="374573" y="6356350"/>
            <a:ext cx="8482988"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IN"/>
              <a:t>Computer Networks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44"/>
        <p:cNvGrpSpPr/>
        <p:nvPr/>
      </p:nvGrpSpPr>
      <p:grpSpPr>
        <a:xfrm>
          <a:off x="0" y="0"/>
          <a:ext cx="0" cy="0"/>
          <a:chOff x="0" y="0"/>
          <a:chExt cx="0" cy="0"/>
        </a:xfrm>
      </p:grpSpPr>
      <p:sp>
        <p:nvSpPr>
          <p:cNvPr id="45" name="Google Shape;45;p33"/>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33"/>
          <p:cNvSpPr txBox="1">
            <a:spLocks noGrp="1"/>
          </p:cNvSpPr>
          <p:nvPr>
            <p:ph type="subTitle" idx="1"/>
          </p:nvPr>
        </p:nvSpPr>
        <p:spPr>
          <a:xfrm>
            <a:off x="457200" y="1604520"/>
            <a:ext cx="8229240" cy="3977280"/>
          </a:xfrm>
          <a:prstGeom prst="rect">
            <a:avLst/>
          </a:prstGeom>
          <a:noFill/>
          <a:ln>
            <a:noFill/>
          </a:ln>
        </p:spPr>
        <p:txBody>
          <a:bodyPr spcFirstLastPara="1" wrap="square" lIns="0" tIns="0" rIns="0" bIns="0" anchor="ctr" anchorCtr="0">
            <a:no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a:endParaRPr/>
          </a:p>
        </p:txBody>
      </p:sp>
      <p:sp>
        <p:nvSpPr>
          <p:cNvPr id="47" name="Google Shape;47;p33"/>
          <p:cNvSpPr txBox="1">
            <a:spLocks noGrp="1"/>
          </p:cNvSpPr>
          <p:nvPr>
            <p:ph type="ftr" idx="11"/>
          </p:nvPr>
        </p:nvSpPr>
        <p:spPr>
          <a:xfrm>
            <a:off x="457199" y="6356520"/>
            <a:ext cx="8229239" cy="36468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IN"/>
              <a:t>Computer Networks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8"/>
        <p:cNvGrpSpPr/>
        <p:nvPr/>
      </p:nvGrpSpPr>
      <p:grpSpPr>
        <a:xfrm>
          <a:off x="0" y="0"/>
          <a:ext cx="0" cy="0"/>
          <a:chOff x="0" y="0"/>
          <a:chExt cx="0" cy="0"/>
        </a:xfrm>
      </p:grpSpPr>
      <p:sp>
        <p:nvSpPr>
          <p:cNvPr id="49" name="Google Shape;49;p34"/>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34"/>
          <p:cNvSpPr txBox="1">
            <a:spLocks noGrp="1"/>
          </p:cNvSpPr>
          <p:nvPr>
            <p:ph type="ftr" idx="11"/>
          </p:nvPr>
        </p:nvSpPr>
        <p:spPr>
          <a:xfrm>
            <a:off x="352540" y="6356520"/>
            <a:ext cx="8361802" cy="36468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IN"/>
              <a:t>Computer Networks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entered Text">
  <p:cSld name="Centered Text">
    <p:spTree>
      <p:nvGrpSpPr>
        <p:cNvPr id="1" name="Shape 51"/>
        <p:cNvGrpSpPr/>
        <p:nvPr/>
      </p:nvGrpSpPr>
      <p:grpSpPr>
        <a:xfrm>
          <a:off x="0" y="0"/>
          <a:ext cx="0" cy="0"/>
          <a:chOff x="0" y="0"/>
          <a:chExt cx="0" cy="0"/>
        </a:xfrm>
      </p:grpSpPr>
      <p:sp>
        <p:nvSpPr>
          <p:cNvPr id="52" name="Google Shape;52;p35"/>
          <p:cNvSpPr txBox="1">
            <a:spLocks noGrp="1"/>
          </p:cNvSpPr>
          <p:nvPr>
            <p:ph type="subTitle" idx="1"/>
          </p:nvPr>
        </p:nvSpPr>
        <p:spPr>
          <a:xfrm>
            <a:off x="0" y="0"/>
            <a:ext cx="5486040" cy="4238280"/>
          </a:xfrm>
          <a:prstGeom prst="rect">
            <a:avLst/>
          </a:prstGeom>
          <a:noFill/>
          <a:ln>
            <a:noFill/>
          </a:ln>
        </p:spPr>
        <p:txBody>
          <a:bodyPr spcFirstLastPara="1" wrap="square" lIns="0" tIns="0" rIns="0" bIns="0" anchor="ctr" anchorCtr="0">
            <a:no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a:endParaRPr/>
          </a:p>
        </p:txBody>
      </p:sp>
      <p:sp>
        <p:nvSpPr>
          <p:cNvPr id="53" name="Google Shape;53;p35"/>
          <p:cNvSpPr txBox="1">
            <a:spLocks noGrp="1"/>
          </p:cNvSpPr>
          <p:nvPr>
            <p:ph type="ftr" idx="11"/>
          </p:nvPr>
        </p:nvSpPr>
        <p:spPr>
          <a:xfrm>
            <a:off x="374573" y="6356350"/>
            <a:ext cx="8482988"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IN"/>
              <a:t>Computer Networks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54"/>
        <p:cNvGrpSpPr/>
        <p:nvPr/>
      </p:nvGrpSpPr>
      <p:grpSpPr>
        <a:xfrm>
          <a:off x="0" y="0"/>
          <a:ext cx="0" cy="0"/>
          <a:chOff x="0" y="0"/>
          <a:chExt cx="0" cy="0"/>
        </a:xfrm>
      </p:grpSpPr>
      <p:sp>
        <p:nvSpPr>
          <p:cNvPr id="55" name="Google Shape;55;p36"/>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36"/>
          <p:cNvSpPr txBox="1">
            <a:spLocks noGrp="1"/>
          </p:cNvSpPr>
          <p:nvPr>
            <p:ph type="body" idx="1"/>
          </p:nvPr>
        </p:nvSpPr>
        <p:spPr>
          <a:xfrm>
            <a:off x="457200" y="160452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7" name="Google Shape;57;p36"/>
          <p:cNvSpPr txBox="1">
            <a:spLocks noGrp="1"/>
          </p:cNvSpPr>
          <p:nvPr>
            <p:ph type="body" idx="2"/>
          </p:nvPr>
        </p:nvSpPr>
        <p:spPr>
          <a:xfrm>
            <a:off x="4674240" y="1604520"/>
            <a:ext cx="4015800" cy="397728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8" name="Google Shape;58;p36"/>
          <p:cNvSpPr txBox="1">
            <a:spLocks noGrp="1"/>
          </p:cNvSpPr>
          <p:nvPr>
            <p:ph type="body" idx="3"/>
          </p:nvPr>
        </p:nvSpPr>
        <p:spPr>
          <a:xfrm>
            <a:off x="457200" y="368208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36"/>
          <p:cNvSpPr txBox="1">
            <a:spLocks noGrp="1"/>
          </p:cNvSpPr>
          <p:nvPr>
            <p:ph type="ftr" idx="11"/>
          </p:nvPr>
        </p:nvSpPr>
        <p:spPr>
          <a:xfrm>
            <a:off x="374573" y="6356350"/>
            <a:ext cx="8482988"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IN"/>
              <a:t>Computer Networks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60"/>
        <p:cNvGrpSpPr/>
        <p:nvPr/>
      </p:nvGrpSpPr>
      <p:grpSpPr>
        <a:xfrm>
          <a:off x="0" y="0"/>
          <a:ext cx="0" cy="0"/>
          <a:chOff x="0" y="0"/>
          <a:chExt cx="0" cy="0"/>
        </a:xfrm>
      </p:grpSpPr>
      <p:sp>
        <p:nvSpPr>
          <p:cNvPr id="61" name="Google Shape;61;p37"/>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37"/>
          <p:cNvSpPr txBox="1">
            <a:spLocks noGrp="1"/>
          </p:cNvSpPr>
          <p:nvPr>
            <p:ph type="body" idx="1"/>
          </p:nvPr>
        </p:nvSpPr>
        <p:spPr>
          <a:xfrm>
            <a:off x="457200" y="1604520"/>
            <a:ext cx="4015800" cy="397728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3" name="Google Shape;63;p37"/>
          <p:cNvSpPr txBox="1">
            <a:spLocks noGrp="1"/>
          </p:cNvSpPr>
          <p:nvPr>
            <p:ph type="body" idx="2"/>
          </p:nvPr>
        </p:nvSpPr>
        <p:spPr>
          <a:xfrm>
            <a:off x="4674240" y="160452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4" name="Google Shape;64;p37"/>
          <p:cNvSpPr txBox="1">
            <a:spLocks noGrp="1"/>
          </p:cNvSpPr>
          <p:nvPr>
            <p:ph type="body" idx="3"/>
          </p:nvPr>
        </p:nvSpPr>
        <p:spPr>
          <a:xfrm>
            <a:off x="4674240" y="368208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5" name="Google Shape;65;p37"/>
          <p:cNvSpPr txBox="1">
            <a:spLocks noGrp="1"/>
          </p:cNvSpPr>
          <p:nvPr>
            <p:ph type="ftr" idx="11"/>
          </p:nvPr>
        </p:nvSpPr>
        <p:spPr>
          <a:xfrm>
            <a:off x="374573" y="6356350"/>
            <a:ext cx="8482988"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IN"/>
              <a:t>Computer Networks               </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66"/>
        <p:cNvGrpSpPr/>
        <p:nvPr/>
      </p:nvGrpSpPr>
      <p:grpSpPr>
        <a:xfrm>
          <a:off x="0" y="0"/>
          <a:ext cx="0" cy="0"/>
          <a:chOff x="0" y="0"/>
          <a:chExt cx="0" cy="0"/>
        </a:xfrm>
      </p:grpSpPr>
      <p:sp>
        <p:nvSpPr>
          <p:cNvPr id="67" name="Google Shape;67;p38"/>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8" name="Google Shape;68;p38"/>
          <p:cNvSpPr txBox="1">
            <a:spLocks noGrp="1"/>
          </p:cNvSpPr>
          <p:nvPr>
            <p:ph type="body" idx="1"/>
          </p:nvPr>
        </p:nvSpPr>
        <p:spPr>
          <a:xfrm>
            <a:off x="457200" y="160452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9" name="Google Shape;69;p38"/>
          <p:cNvSpPr txBox="1">
            <a:spLocks noGrp="1"/>
          </p:cNvSpPr>
          <p:nvPr>
            <p:ph type="body" idx="2"/>
          </p:nvPr>
        </p:nvSpPr>
        <p:spPr>
          <a:xfrm>
            <a:off x="4674240" y="160452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0" name="Google Shape;70;p38"/>
          <p:cNvSpPr txBox="1">
            <a:spLocks noGrp="1"/>
          </p:cNvSpPr>
          <p:nvPr>
            <p:ph type="body" idx="3"/>
          </p:nvPr>
        </p:nvSpPr>
        <p:spPr>
          <a:xfrm>
            <a:off x="457200" y="3682080"/>
            <a:ext cx="822924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38"/>
          <p:cNvSpPr txBox="1">
            <a:spLocks noGrp="1"/>
          </p:cNvSpPr>
          <p:nvPr>
            <p:ph type="ftr" idx="11"/>
          </p:nvPr>
        </p:nvSpPr>
        <p:spPr>
          <a:xfrm>
            <a:off x="374573" y="6356350"/>
            <a:ext cx="8482988"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IN"/>
              <a:t>Computer Networks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jpg"/><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
        <p:cNvGrpSpPr/>
        <p:nvPr/>
      </p:nvGrpSpPr>
      <p:grpSpPr>
        <a:xfrm>
          <a:off x="0" y="0"/>
          <a:ext cx="0" cy="0"/>
          <a:chOff x="0" y="0"/>
          <a:chExt cx="0" cy="0"/>
        </a:xfrm>
      </p:grpSpPr>
      <p:sp>
        <p:nvSpPr>
          <p:cNvPr id="10" name="Google Shape;10;p28"/>
          <p:cNvSpPr/>
          <p:nvPr/>
        </p:nvSpPr>
        <p:spPr>
          <a:xfrm>
            <a:off x="0" y="0"/>
            <a:ext cx="9143640" cy="837720"/>
          </a:xfrm>
          <a:prstGeom prst="rect">
            <a:avLst/>
          </a:prstGeom>
          <a:solidFill>
            <a:srgbClr val="FF33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 name="Google Shape;11;p28"/>
          <p:cNvSpPr/>
          <p:nvPr/>
        </p:nvSpPr>
        <p:spPr>
          <a:xfrm rot="10800000" flipH="1">
            <a:off x="0" y="6704640"/>
            <a:ext cx="9143640" cy="197640"/>
          </a:xfrm>
          <a:prstGeom prst="rect">
            <a:avLst/>
          </a:prstGeom>
          <a:solidFill>
            <a:srgbClr val="FF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2" name="Google Shape;12;p28" descr="LOGO.gif"/>
          <p:cNvPicPr preferRelativeResize="0"/>
          <p:nvPr/>
        </p:nvPicPr>
        <p:blipFill rotWithShape="1">
          <a:blip r:embed="rId16">
            <a:alphaModFix/>
          </a:blip>
          <a:srcRect b="10718"/>
          <a:stretch/>
        </p:blipFill>
        <p:spPr>
          <a:xfrm>
            <a:off x="6553080" y="228600"/>
            <a:ext cx="2057040" cy="634680"/>
          </a:xfrm>
          <a:prstGeom prst="rect">
            <a:avLst/>
          </a:prstGeom>
          <a:noFill/>
          <a:ln>
            <a:noFill/>
          </a:ln>
        </p:spPr>
      </p:pic>
      <p:pic>
        <p:nvPicPr>
          <p:cNvPr id="13" name="Google Shape;13;p28" descr="LOGO.gif"/>
          <p:cNvPicPr preferRelativeResize="0"/>
          <p:nvPr/>
        </p:nvPicPr>
        <p:blipFill rotWithShape="1">
          <a:blip r:embed="rId16">
            <a:alphaModFix/>
          </a:blip>
          <a:srcRect b="10718"/>
          <a:stretch/>
        </p:blipFill>
        <p:spPr>
          <a:xfrm>
            <a:off x="6553080" y="228600"/>
            <a:ext cx="2057040" cy="634680"/>
          </a:xfrm>
          <a:prstGeom prst="rect">
            <a:avLst/>
          </a:prstGeom>
          <a:noFill/>
          <a:ln>
            <a:noFill/>
          </a:ln>
        </p:spPr>
      </p:pic>
      <p:grpSp>
        <p:nvGrpSpPr>
          <p:cNvPr id="14" name="Google Shape;14;p28"/>
          <p:cNvGrpSpPr/>
          <p:nvPr/>
        </p:nvGrpSpPr>
        <p:grpSpPr>
          <a:xfrm>
            <a:off x="6146640" y="0"/>
            <a:ext cx="2997000" cy="875880"/>
            <a:chOff x="6146640" y="0"/>
            <a:chExt cx="2997000" cy="875880"/>
          </a:xfrm>
        </p:grpSpPr>
        <p:sp>
          <p:nvSpPr>
            <p:cNvPr id="15" name="Google Shape;15;p28"/>
            <p:cNvSpPr/>
            <p:nvPr/>
          </p:nvSpPr>
          <p:spPr>
            <a:xfrm>
              <a:off x="6146640" y="0"/>
              <a:ext cx="2997000" cy="837720"/>
            </a:xfrm>
            <a:prstGeom prst="rect">
              <a:avLst/>
            </a:prstGeom>
            <a:solidFill>
              <a:srgbClr val="FF33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6" name="Google Shape;16;p28" descr="LOGO.gif"/>
            <p:cNvPicPr preferRelativeResize="0"/>
            <p:nvPr/>
          </p:nvPicPr>
          <p:blipFill rotWithShape="1">
            <a:blip r:embed="rId16">
              <a:alphaModFix/>
            </a:blip>
            <a:srcRect b="10718"/>
            <a:stretch/>
          </p:blipFill>
          <p:spPr>
            <a:xfrm>
              <a:off x="6553080" y="228600"/>
              <a:ext cx="2057040" cy="634680"/>
            </a:xfrm>
            <a:prstGeom prst="rect">
              <a:avLst/>
            </a:prstGeom>
            <a:noFill/>
            <a:ln>
              <a:noFill/>
            </a:ln>
          </p:spPr>
        </p:pic>
        <p:sp>
          <p:nvSpPr>
            <p:cNvPr id="17" name="Google Shape;17;p28"/>
            <p:cNvSpPr/>
            <p:nvPr/>
          </p:nvSpPr>
          <p:spPr>
            <a:xfrm>
              <a:off x="6527880" y="190440"/>
              <a:ext cx="2076120" cy="68544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pic>
        <p:nvPicPr>
          <p:cNvPr id="18" name="Google Shape;18;p28" descr="logo.jpg"/>
          <p:cNvPicPr preferRelativeResize="0"/>
          <p:nvPr/>
        </p:nvPicPr>
        <p:blipFill rotWithShape="1">
          <a:blip r:embed="rId17">
            <a:alphaModFix/>
          </a:blip>
          <a:srcRect/>
          <a:stretch/>
        </p:blipFill>
        <p:spPr>
          <a:xfrm>
            <a:off x="6553080" y="228600"/>
            <a:ext cx="1920600" cy="609120"/>
          </a:xfrm>
          <a:prstGeom prst="rect">
            <a:avLst/>
          </a:prstGeom>
          <a:noFill/>
          <a:ln>
            <a:noFill/>
          </a:ln>
        </p:spPr>
      </p:pic>
      <p:pic>
        <p:nvPicPr>
          <p:cNvPr id="19" name="Google Shape;19;p28" descr="LOGO.gif"/>
          <p:cNvPicPr preferRelativeResize="0"/>
          <p:nvPr/>
        </p:nvPicPr>
        <p:blipFill rotWithShape="1">
          <a:blip r:embed="rId16">
            <a:alphaModFix/>
          </a:blip>
          <a:srcRect b="10718"/>
          <a:stretch/>
        </p:blipFill>
        <p:spPr>
          <a:xfrm>
            <a:off x="6553080" y="228600"/>
            <a:ext cx="2057040" cy="634680"/>
          </a:xfrm>
          <a:prstGeom prst="rect">
            <a:avLst/>
          </a:prstGeom>
          <a:noFill/>
          <a:ln>
            <a:noFill/>
          </a:ln>
        </p:spPr>
      </p:pic>
      <p:grpSp>
        <p:nvGrpSpPr>
          <p:cNvPr id="20" name="Google Shape;20;p28"/>
          <p:cNvGrpSpPr/>
          <p:nvPr/>
        </p:nvGrpSpPr>
        <p:grpSpPr>
          <a:xfrm>
            <a:off x="6146640" y="0"/>
            <a:ext cx="2997000" cy="875880"/>
            <a:chOff x="6146640" y="0"/>
            <a:chExt cx="2997000" cy="875880"/>
          </a:xfrm>
        </p:grpSpPr>
        <p:sp>
          <p:nvSpPr>
            <p:cNvPr id="21" name="Google Shape;21;p28"/>
            <p:cNvSpPr/>
            <p:nvPr/>
          </p:nvSpPr>
          <p:spPr>
            <a:xfrm>
              <a:off x="6146640" y="0"/>
              <a:ext cx="2997000" cy="837720"/>
            </a:xfrm>
            <a:prstGeom prst="rect">
              <a:avLst/>
            </a:prstGeom>
            <a:solidFill>
              <a:srgbClr val="FF33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2" name="Google Shape;22;p28" descr="LOGO.gif"/>
            <p:cNvPicPr preferRelativeResize="0"/>
            <p:nvPr/>
          </p:nvPicPr>
          <p:blipFill rotWithShape="1">
            <a:blip r:embed="rId16">
              <a:alphaModFix/>
            </a:blip>
            <a:srcRect b="10718"/>
            <a:stretch/>
          </p:blipFill>
          <p:spPr>
            <a:xfrm>
              <a:off x="6553080" y="228600"/>
              <a:ext cx="2057040" cy="634680"/>
            </a:xfrm>
            <a:prstGeom prst="rect">
              <a:avLst/>
            </a:prstGeom>
            <a:noFill/>
            <a:ln>
              <a:noFill/>
            </a:ln>
          </p:spPr>
        </p:pic>
        <p:sp>
          <p:nvSpPr>
            <p:cNvPr id="23" name="Google Shape;23;p28"/>
            <p:cNvSpPr/>
            <p:nvPr/>
          </p:nvSpPr>
          <p:spPr>
            <a:xfrm>
              <a:off x="6527880" y="190440"/>
              <a:ext cx="2076120" cy="68544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pic>
        <p:nvPicPr>
          <p:cNvPr id="24" name="Google Shape;24;p28" descr="logo.jpg"/>
          <p:cNvPicPr preferRelativeResize="0"/>
          <p:nvPr/>
        </p:nvPicPr>
        <p:blipFill rotWithShape="1">
          <a:blip r:embed="rId17">
            <a:alphaModFix/>
          </a:blip>
          <a:srcRect/>
          <a:stretch/>
        </p:blipFill>
        <p:spPr>
          <a:xfrm>
            <a:off x="6553080" y="228600"/>
            <a:ext cx="1920600" cy="609120"/>
          </a:xfrm>
          <a:prstGeom prst="rect">
            <a:avLst/>
          </a:prstGeom>
          <a:noFill/>
          <a:ln>
            <a:noFill/>
          </a:ln>
        </p:spPr>
      </p:pic>
      <p:sp>
        <p:nvSpPr>
          <p:cNvPr id="25" name="Google Shape;25;p28"/>
          <p:cNvSpPr txBox="1">
            <a:spLocks noGrp="1"/>
          </p:cNvSpPr>
          <p:nvPr>
            <p:ph type="title"/>
          </p:nvPr>
        </p:nvSpPr>
        <p:spPr>
          <a:xfrm>
            <a:off x="0" y="0"/>
            <a:ext cx="6476760" cy="837720"/>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2800"/>
              <a:buFont typeface="Times New Roman"/>
              <a:buNone/>
              <a:defRPr sz="2800" b="0" i="0" u="none" strike="noStrike" cap="none">
                <a:solidFill>
                  <a:schemeClr val="dk1"/>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26" name="Google Shape;26;p28"/>
          <p:cNvSpPr txBox="1">
            <a:spLocks noGrp="1"/>
          </p:cNvSpPr>
          <p:nvPr>
            <p:ph type="body" idx="1"/>
          </p:nvPr>
        </p:nvSpPr>
        <p:spPr>
          <a:xfrm>
            <a:off x="457200" y="1371600"/>
            <a:ext cx="8229240" cy="4525560"/>
          </a:xfrm>
          <a:prstGeom prst="rect">
            <a:avLst/>
          </a:prstGeom>
          <a:noFill/>
          <a:ln>
            <a:noFill/>
          </a:ln>
        </p:spPr>
        <p:txBody>
          <a:bodyPr spcFirstLastPara="1" wrap="square" lIns="91425" tIns="45700" rIns="91425" bIns="45700" anchor="t" anchorCtr="0">
            <a:noAutofit/>
          </a:bodyPr>
          <a:lstStyle>
            <a:lvl1pPr marL="457200" marR="0" lvl="0" indent="-330200" algn="l" rtl="0">
              <a:lnSpc>
                <a:spcPct val="90000"/>
              </a:lnSpc>
              <a:spcBef>
                <a:spcPts val="10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17500" algn="l" rtl="0">
              <a:lnSpc>
                <a:spcPct val="90000"/>
              </a:lnSpc>
              <a:spcBef>
                <a:spcPts val="5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04800" algn="l" rtl="0">
              <a:lnSpc>
                <a:spcPct val="9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292100" algn="l" rtl="0">
              <a:lnSpc>
                <a:spcPct val="90000"/>
              </a:lnSpc>
              <a:spcBef>
                <a:spcPts val="500"/>
              </a:spcBef>
              <a:spcAft>
                <a:spcPts val="0"/>
              </a:spcAft>
              <a:buClr>
                <a:schemeClr val="dk1"/>
              </a:buClr>
              <a:buSzPts val="1000"/>
              <a:buFont typeface="Arial"/>
              <a:buChar char="•"/>
              <a:defRPr sz="10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27" name="Google Shape;27;p28"/>
          <p:cNvSpPr txBox="1">
            <a:spLocks noGrp="1"/>
          </p:cNvSpPr>
          <p:nvPr>
            <p:ph type="ftr" idx="11"/>
          </p:nvPr>
        </p:nvSpPr>
        <p:spPr>
          <a:xfrm>
            <a:off x="374573" y="6356350"/>
            <a:ext cx="8482988"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r>
              <a:rPr lang="en-IN"/>
              <a:t>Computer Networks               </a:t>
            </a:r>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 id="2147483662" r:id="rId12"/>
    <p:sldLayoutId id="2147483664" r:id="rId13"/>
    <p:sldLayoutId id="2147483665" r:id="rId14"/>
  </p:sldLayoutIdLst>
  <p:hf sldNum="0" hd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notesSlide" Target="../notesSlides/notesSlide28.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9.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0.xml"/><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1.xml"/><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notesSlide" Target="../notesSlides/notesSlide32.xml"/><Relationship Id="rId1" Type="http://schemas.openxmlformats.org/officeDocument/2006/relationships/slideLayout" Target="../slideLayouts/slideLayout14.xml"/><Relationship Id="rId4" Type="http://schemas.openxmlformats.org/officeDocument/2006/relationships/image" Target="../media/image16.wmf"/></Relationships>
</file>

<file path=ppt/slides/_rels/slide36.x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notesSlide" Target="../notesSlides/notesSlide33.xml"/><Relationship Id="rId1" Type="http://schemas.openxmlformats.org/officeDocument/2006/relationships/slideLayout" Target="../slideLayouts/slideLayout14.xml"/><Relationship Id="rId4" Type="http://schemas.openxmlformats.org/officeDocument/2006/relationships/image" Target="../media/image18.wmf"/></Relationships>
</file>

<file path=ppt/slides/_rels/slide37.xml.rels><?xml version="1.0" encoding="UTF-8" standalone="yes"?>
<Relationships xmlns="http://schemas.openxmlformats.org/package/2006/relationships"><Relationship Id="rId3" Type="http://schemas.openxmlformats.org/officeDocument/2006/relationships/hyperlink" Target="https://edurev.in/course/quiz/attempt/-1_Test-Ipv4--IP-Packet/0decdb37-7206-4824-afdd-d47013a5c4cd" TargetMode="External"/><Relationship Id="rId2" Type="http://schemas.openxmlformats.org/officeDocument/2006/relationships/hyperlink" Target="https://pinoybix.org/2017/07/mcq-in-network-layer-internet-protocol-forouzan.html" TargetMode="Externa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
          <p:cNvSpPr txBox="1"/>
          <p:nvPr/>
        </p:nvSpPr>
        <p:spPr>
          <a:xfrm>
            <a:off x="1240016" y="1177370"/>
            <a:ext cx="6663965" cy="2658359"/>
          </a:xfrm>
          <a:prstGeom prst="rect">
            <a:avLst/>
          </a:prstGeom>
          <a:noFill/>
          <a:ln>
            <a:noFill/>
          </a:ln>
        </p:spPr>
        <p:txBody>
          <a:bodyPr spcFirstLastPara="1" wrap="square" lIns="91425" tIns="45700" rIns="91425" bIns="45700" anchor="t" anchorCtr="0">
            <a:noAutofit/>
          </a:bodyPr>
          <a:lstStyle/>
          <a:p>
            <a:pPr algn="ctr">
              <a:spcBef>
                <a:spcPts val="400"/>
              </a:spcBef>
              <a:buSzPts val="2000"/>
            </a:pPr>
            <a:r>
              <a:rPr lang="en-US" sz="3000" b="1" i="0" u="none" strike="noStrike" cap="none" dirty="0">
                <a:solidFill>
                  <a:schemeClr val="dk1"/>
                </a:solidFill>
                <a:latin typeface="Times New Roman"/>
                <a:ea typeface="Times New Roman"/>
                <a:cs typeface="Times New Roman"/>
                <a:sym typeface="Times New Roman"/>
              </a:rPr>
              <a:t>Introduction to Computer Networks 22CS008</a:t>
            </a:r>
            <a:endParaRPr sz="3000" b="1" i="0" u="none" strike="noStrike" cap="none" dirty="0">
              <a:solidFill>
                <a:schemeClr val="dk1"/>
              </a:solidFill>
              <a:latin typeface="Times New Roman"/>
              <a:ea typeface="Times New Roman"/>
              <a:cs typeface="Times New Roman"/>
              <a:sym typeface="Times New Roman"/>
            </a:endParaRPr>
          </a:p>
          <a:p>
            <a:pPr algn="ctr">
              <a:spcBef>
                <a:spcPts val="400"/>
              </a:spcBef>
              <a:buSzPts val="2000"/>
            </a:pPr>
            <a:r>
              <a:rPr lang="en-IN" sz="3000" b="1" dirty="0">
                <a:solidFill>
                  <a:schemeClr val="dk1"/>
                </a:solidFill>
                <a:latin typeface="Times New Roman"/>
                <a:ea typeface="Times New Roman"/>
                <a:cs typeface="Times New Roman"/>
              </a:rPr>
              <a:t>Data Link Layer</a:t>
            </a:r>
            <a:endParaRPr lang="en-IN" sz="3000" b="1" dirty="0">
              <a:solidFill>
                <a:schemeClr val="dk1"/>
              </a:solidFill>
              <a:latin typeface="Times New Roman"/>
              <a:ea typeface="Times New Roman"/>
              <a:cs typeface="Times New Roman"/>
              <a:sym typeface="Times New Roman"/>
            </a:endParaRPr>
          </a:p>
          <a:p>
            <a:pPr algn="ctr">
              <a:spcBef>
                <a:spcPts val="400"/>
              </a:spcBef>
              <a:buSzPts val="2000"/>
            </a:pPr>
            <a:endParaRPr sz="3000" b="1" dirty="0">
              <a:solidFill>
                <a:schemeClr val="dk1"/>
              </a:solidFill>
              <a:latin typeface="Times New Roman"/>
              <a:ea typeface="Times New Roman"/>
              <a:cs typeface="Times New Roman"/>
              <a:sym typeface="Times New Roman"/>
            </a:endParaRPr>
          </a:p>
          <a:p>
            <a:pPr marL="0" marR="0" lvl="0" indent="0" algn="ctr" rtl="0">
              <a:lnSpc>
                <a:spcPct val="100000"/>
              </a:lnSpc>
              <a:spcBef>
                <a:spcPts val="400"/>
              </a:spcBef>
              <a:spcAft>
                <a:spcPts val="0"/>
              </a:spcAft>
              <a:buClr>
                <a:srgbClr val="000000"/>
              </a:buClr>
              <a:buSzPts val="2000"/>
              <a:buFont typeface="Arial"/>
              <a:buNone/>
            </a:pPr>
            <a:r>
              <a:rPr lang="en-US" sz="3000" b="1" i="0" u="none" strike="noStrike" cap="none" dirty="0">
                <a:solidFill>
                  <a:srgbClr val="0070C0"/>
                </a:solidFill>
                <a:latin typeface="Times New Roman"/>
                <a:ea typeface="Times New Roman"/>
                <a:cs typeface="Times New Roman"/>
                <a:sym typeface="Times New Roman"/>
              </a:rPr>
              <a:t>Lecture10-11 (Theory)</a:t>
            </a:r>
          </a:p>
          <a:p>
            <a:pPr marL="0" marR="0" lvl="0" indent="0" algn="ctr" rtl="0">
              <a:lnSpc>
                <a:spcPct val="100000"/>
              </a:lnSpc>
              <a:spcBef>
                <a:spcPts val="400"/>
              </a:spcBef>
              <a:spcAft>
                <a:spcPts val="0"/>
              </a:spcAft>
              <a:buClr>
                <a:srgbClr val="000000"/>
              </a:buClr>
              <a:buSzPts val="2000"/>
              <a:buFont typeface="Arial"/>
              <a:buNone/>
            </a:pPr>
            <a:endParaRPr lang="en-US" sz="3600" b="1" i="0" u="none" strike="noStrike" cap="none" dirty="0">
              <a:solidFill>
                <a:srgbClr val="0070C0"/>
              </a:solidFill>
              <a:latin typeface="Times New Roman"/>
              <a:ea typeface="Times New Roman"/>
              <a:cs typeface="Times New Roman"/>
              <a:sym typeface="Times New Roman"/>
            </a:endParaRPr>
          </a:p>
          <a:p>
            <a:pPr marL="0" marR="0" lvl="0" indent="0" algn="ctr" defTabSz="914400" rtl="0" eaLnBrk="1" fontAlgn="auto" latinLnBrk="0" hangingPunct="1">
              <a:lnSpc>
                <a:spcPct val="100000"/>
              </a:lnSpc>
              <a:spcBef>
                <a:spcPts val="400"/>
              </a:spcBef>
              <a:spcAft>
                <a:spcPts val="0"/>
              </a:spcAft>
              <a:buClr>
                <a:srgbClr val="000000"/>
              </a:buClr>
              <a:buSzPts val="2000"/>
              <a:buFont typeface="Arial"/>
              <a:buNone/>
              <a:tabLst/>
              <a:defRPr/>
            </a:pPr>
            <a:r>
              <a:rPr kumimoji="0" lang="en-US" sz="2000" b="1" i="0" u="none" strike="noStrike" kern="0" cap="none" spc="0" normalizeH="0" baseline="0" noProof="0" dirty="0">
                <a:ln>
                  <a:noFill/>
                </a:ln>
                <a:solidFill>
                  <a:srgbClr val="0070C0"/>
                </a:solidFill>
                <a:effectLst/>
                <a:uLnTx/>
                <a:uFillTx/>
                <a:latin typeface="Times New Roman"/>
                <a:ea typeface="Times New Roman"/>
                <a:cs typeface="Times New Roman"/>
                <a:sym typeface="Times New Roman"/>
              </a:rPr>
              <a:t>Dr. </a:t>
            </a:r>
            <a:r>
              <a:rPr kumimoji="0" lang="en-US" sz="2000" b="1" i="0" u="none" strike="noStrike" kern="0" cap="none" spc="0" normalizeH="0" baseline="0" noProof="0" dirty="0" err="1">
                <a:ln>
                  <a:noFill/>
                </a:ln>
                <a:solidFill>
                  <a:srgbClr val="0070C0"/>
                </a:solidFill>
                <a:effectLst/>
                <a:uLnTx/>
                <a:uFillTx/>
                <a:latin typeface="Times New Roman"/>
                <a:ea typeface="Times New Roman"/>
                <a:cs typeface="Times New Roman"/>
                <a:sym typeface="Times New Roman"/>
              </a:rPr>
              <a:t>Htet</a:t>
            </a:r>
            <a:r>
              <a:rPr kumimoji="0" lang="en-US" sz="2000" b="1" i="0" u="none" strike="noStrike" kern="0" cap="none" spc="0" normalizeH="0" baseline="0" noProof="0" dirty="0">
                <a:ln>
                  <a:noFill/>
                </a:ln>
                <a:solidFill>
                  <a:srgbClr val="0070C0"/>
                </a:solidFill>
                <a:effectLst/>
                <a:uLnTx/>
                <a:uFillTx/>
                <a:latin typeface="Times New Roman"/>
                <a:ea typeface="Times New Roman"/>
                <a:cs typeface="Times New Roman"/>
                <a:sym typeface="Times New Roman"/>
              </a:rPr>
              <a:t> Ne </a:t>
            </a:r>
            <a:r>
              <a:rPr kumimoji="0" lang="en-US" sz="2000" b="1" i="0" u="none" strike="noStrike" kern="0" cap="none" spc="0" normalizeH="0" baseline="0" noProof="0" dirty="0" err="1">
                <a:ln>
                  <a:noFill/>
                </a:ln>
                <a:solidFill>
                  <a:srgbClr val="0070C0"/>
                </a:solidFill>
                <a:effectLst/>
                <a:uLnTx/>
                <a:uFillTx/>
                <a:latin typeface="Times New Roman"/>
                <a:ea typeface="Times New Roman"/>
                <a:cs typeface="Times New Roman"/>
                <a:sym typeface="Times New Roman"/>
              </a:rPr>
              <a:t>Oo</a:t>
            </a:r>
            <a:endParaRPr kumimoji="0" lang="en-US" sz="1400" b="0" i="0" u="none" strike="noStrike" kern="0" cap="none" spc="0" normalizeH="0" baseline="0" noProof="0" dirty="0">
              <a:ln>
                <a:noFill/>
              </a:ln>
              <a:solidFill>
                <a:srgbClr val="000000"/>
              </a:solidFill>
              <a:effectLst/>
              <a:uLnTx/>
              <a:uFillTx/>
              <a:latin typeface="Arial"/>
              <a:ea typeface="Arial"/>
              <a:cs typeface="Arial"/>
              <a:sym typeface="Arial"/>
            </a:endParaRPr>
          </a:p>
          <a:p>
            <a:pPr marL="0" marR="0" lvl="0" indent="0" algn="ctr" defTabSz="914400" rtl="0" eaLnBrk="1" fontAlgn="auto" latinLnBrk="0" hangingPunct="1">
              <a:lnSpc>
                <a:spcPct val="100000"/>
              </a:lnSpc>
              <a:spcBef>
                <a:spcPts val="400"/>
              </a:spcBef>
              <a:spcAft>
                <a:spcPts val="0"/>
              </a:spcAft>
              <a:buClr>
                <a:srgbClr val="000000"/>
              </a:buClr>
              <a:buSzPts val="2000"/>
              <a:buFont typeface="Arial"/>
              <a:buNone/>
              <a:tabLst/>
              <a:defRPr/>
            </a:pPr>
            <a:r>
              <a:rPr kumimoji="0" lang="en-US" sz="2000" b="0" i="0" u="none" strike="noStrike" kern="0" cap="none" spc="0" normalizeH="0" baseline="0" noProof="0" dirty="0">
                <a:ln>
                  <a:noFill/>
                </a:ln>
                <a:solidFill>
                  <a:srgbClr val="000000"/>
                </a:solidFill>
                <a:effectLst/>
                <a:uLnTx/>
                <a:uFillTx/>
                <a:latin typeface="Times New Roman"/>
                <a:ea typeface="Times New Roman"/>
                <a:cs typeface="Times New Roman"/>
                <a:sym typeface="Times New Roman"/>
              </a:rPr>
              <a:t>Department of Computer Science and Engineering, </a:t>
            </a:r>
            <a:endParaRPr kumimoji="0" lang="en-US" sz="1400" b="0" i="0" u="none" strike="noStrike" kern="0" cap="none" spc="0" normalizeH="0" baseline="0" noProof="0" dirty="0">
              <a:ln>
                <a:noFill/>
              </a:ln>
              <a:solidFill>
                <a:srgbClr val="000000"/>
              </a:solidFill>
              <a:effectLst/>
              <a:uLnTx/>
              <a:uFillTx/>
              <a:latin typeface="Arial"/>
              <a:ea typeface="Arial"/>
              <a:cs typeface="Arial"/>
              <a:sym typeface="Arial"/>
            </a:endParaRPr>
          </a:p>
          <a:p>
            <a:pPr marL="0" marR="0" lvl="0" indent="0" algn="ctr" defTabSz="914400" rtl="0" eaLnBrk="1" fontAlgn="auto" latinLnBrk="0" hangingPunct="1">
              <a:lnSpc>
                <a:spcPct val="100000"/>
              </a:lnSpc>
              <a:spcBef>
                <a:spcPts val="400"/>
              </a:spcBef>
              <a:spcAft>
                <a:spcPts val="0"/>
              </a:spcAft>
              <a:buClr>
                <a:srgbClr val="000000"/>
              </a:buClr>
              <a:buSzPts val="2000"/>
              <a:buFont typeface="Arial"/>
              <a:buNone/>
              <a:tabLst/>
              <a:defRPr/>
            </a:pPr>
            <a:r>
              <a:rPr kumimoji="0" lang="en-US" sz="2000" b="0" i="0" u="none" strike="noStrike" kern="0" cap="none" spc="0" normalizeH="0" baseline="0" noProof="0" dirty="0" err="1">
                <a:ln>
                  <a:noFill/>
                </a:ln>
                <a:solidFill>
                  <a:srgbClr val="000000"/>
                </a:solidFill>
                <a:effectLst/>
                <a:uLnTx/>
                <a:uFillTx/>
                <a:latin typeface="Times New Roman"/>
                <a:ea typeface="Times New Roman"/>
                <a:cs typeface="Times New Roman"/>
                <a:sym typeface="Times New Roman"/>
              </a:rPr>
              <a:t>Chitkara</a:t>
            </a:r>
            <a:r>
              <a:rPr kumimoji="0" lang="en-US" sz="2000" b="0" i="0" u="none" strike="noStrike" kern="0" cap="none" spc="0" normalizeH="0" baseline="0" noProof="0" dirty="0">
                <a:ln>
                  <a:noFill/>
                </a:ln>
                <a:solidFill>
                  <a:srgbClr val="000000"/>
                </a:solidFill>
                <a:effectLst/>
                <a:uLnTx/>
                <a:uFillTx/>
                <a:latin typeface="Times New Roman"/>
                <a:ea typeface="Times New Roman"/>
                <a:cs typeface="Times New Roman"/>
                <a:sym typeface="Times New Roman"/>
              </a:rPr>
              <a:t> University, Punjab</a:t>
            </a:r>
            <a:endParaRPr kumimoji="0" lang="en-US" sz="1400" b="0" i="0" u="none" strike="noStrike" kern="0" cap="none" spc="0" normalizeH="0" baseline="0" noProof="0" dirty="0">
              <a:ln>
                <a:noFill/>
              </a:ln>
              <a:solidFill>
                <a:srgbClr val="000000"/>
              </a:solidFill>
              <a:effectLst/>
              <a:uLnTx/>
              <a:uFillTx/>
              <a:latin typeface="Arial"/>
              <a:ea typeface="Arial"/>
              <a:cs typeface="Arial"/>
              <a:sym typeface="Arial"/>
            </a:endParaRPr>
          </a:p>
          <a:p>
            <a:pPr marL="0" marR="0" lvl="0" indent="0" algn="ctr" rtl="0">
              <a:lnSpc>
                <a:spcPct val="100000"/>
              </a:lnSpc>
              <a:spcBef>
                <a:spcPts val="400"/>
              </a:spcBef>
              <a:spcAft>
                <a:spcPts val="0"/>
              </a:spcAft>
              <a:buClr>
                <a:srgbClr val="000000"/>
              </a:buClr>
              <a:buSzPts val="2000"/>
              <a:buFont typeface="Arial"/>
              <a:buNone/>
            </a:pPr>
            <a:endParaRPr sz="3600" b="1" i="0" u="none" strike="noStrike" cap="none" dirty="0">
              <a:solidFill>
                <a:srgbClr val="0070C0"/>
              </a:solidFill>
              <a:latin typeface="Times New Roman"/>
              <a:ea typeface="Times New Roman"/>
              <a:cs typeface="Times New Roman"/>
              <a:sym typeface="Times New Roman"/>
            </a:endParaRPr>
          </a:p>
          <a:p>
            <a:pPr marL="0" marR="0" lvl="0" indent="0" algn="ctr" rtl="0">
              <a:lnSpc>
                <a:spcPct val="100000"/>
              </a:lnSpc>
              <a:spcBef>
                <a:spcPts val="400"/>
              </a:spcBef>
              <a:spcAft>
                <a:spcPts val="0"/>
              </a:spcAft>
              <a:buClr>
                <a:srgbClr val="000000"/>
              </a:buClr>
              <a:buSzPts val="2000"/>
              <a:buFont typeface="Arial"/>
              <a:buNone/>
            </a:pPr>
            <a:endParaRPr sz="2000" b="1" i="0" u="none" strike="noStrike" cap="none" dirty="0">
              <a:solidFill>
                <a:srgbClr val="0070C0"/>
              </a:solidFill>
              <a:latin typeface="Times New Roman"/>
              <a:ea typeface="Times New Roman"/>
              <a:cs typeface="Times New Roman"/>
              <a:sym typeface="Times New Roman"/>
            </a:endParaRPr>
          </a:p>
          <a:p>
            <a:pPr marL="0" marR="0" lvl="0" indent="0" algn="ctr" rtl="0">
              <a:lnSpc>
                <a:spcPct val="100000"/>
              </a:lnSpc>
              <a:spcBef>
                <a:spcPts val="400"/>
              </a:spcBef>
              <a:spcAft>
                <a:spcPts val="0"/>
              </a:spcAft>
              <a:buClr>
                <a:srgbClr val="000000"/>
              </a:buClr>
              <a:buSzPts val="2000"/>
              <a:buFont typeface="Arial"/>
              <a:buNone/>
            </a:pPr>
            <a:endParaRPr sz="2000" b="1" i="0" u="none" strike="noStrike" cap="none" dirty="0">
              <a:solidFill>
                <a:srgbClr val="0070C0"/>
              </a:solidFill>
              <a:latin typeface="Times New Roman"/>
              <a:ea typeface="Times New Roman"/>
              <a:cs typeface="Times New Roman"/>
              <a:sym typeface="Times New Roman"/>
            </a:endParaRPr>
          </a:p>
          <a:p>
            <a:pPr marL="0" marR="0" lvl="0" indent="0" algn="ctr" rtl="0">
              <a:lnSpc>
                <a:spcPct val="150000"/>
              </a:lnSpc>
              <a:spcBef>
                <a:spcPts val="400"/>
              </a:spcBef>
              <a:spcAft>
                <a:spcPts val="0"/>
              </a:spcAft>
              <a:buClr>
                <a:srgbClr val="000000"/>
              </a:buClr>
              <a:buSzPts val="2000"/>
              <a:buFont typeface="Arial"/>
              <a:buNone/>
            </a:pPr>
            <a:endParaRPr sz="20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641"/>
              </a:spcBef>
              <a:spcAft>
                <a:spcPts val="0"/>
              </a:spcAft>
              <a:buClr>
                <a:srgbClr val="000000"/>
              </a:buClr>
              <a:buSzPts val="2000"/>
              <a:buFont typeface="Arial"/>
              <a:buNone/>
            </a:pPr>
            <a:endParaRPr sz="2000" b="0" i="0" u="none" strike="noStrike" cap="none" dirty="0">
              <a:solidFill>
                <a:srgbClr val="000000"/>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43"/>
          <p:cNvSpPr txBox="1">
            <a:spLocks noGrp="1"/>
          </p:cNvSpPr>
          <p:nvPr>
            <p:ph type="body" idx="1"/>
          </p:nvPr>
        </p:nvSpPr>
        <p:spPr>
          <a:xfrm>
            <a:off x="457200" y="1604520"/>
            <a:ext cx="8229240" cy="3977280"/>
          </a:xfrm>
          <a:prstGeom prst="rect">
            <a:avLst/>
          </a:prstGeom>
          <a:noFill/>
          <a:ln>
            <a:noFill/>
          </a:ln>
        </p:spPr>
        <p:txBody>
          <a:bodyPr spcFirstLastPara="1" wrap="square" lIns="0" tIns="0" rIns="0" bIns="0" anchor="t" anchorCtr="0">
            <a:normAutofit/>
          </a:bodyPr>
          <a:lstStyle/>
          <a:p>
            <a:pPr marL="367665" marR="17780" lvl="0" indent="-342900" algn="just" rtl="0">
              <a:lnSpc>
                <a:spcPct val="150000"/>
              </a:lnSpc>
              <a:spcBef>
                <a:spcPts val="100"/>
              </a:spcBef>
              <a:spcAft>
                <a:spcPts val="0"/>
              </a:spcAft>
              <a:buClr>
                <a:srgbClr val="00CCFF"/>
              </a:buClr>
              <a:buSzPts val="2050"/>
              <a:buFont typeface="Noto Sans Symbols"/>
              <a:buChar char="■"/>
            </a:pPr>
            <a:r>
              <a:rPr lang="en-US" sz="2400" dirty="0">
                <a:solidFill>
                  <a:schemeClr val="dk1"/>
                </a:solidFill>
                <a:latin typeface="Times New Roman" pitchFamily="18" charset="0"/>
                <a:ea typeface="Tahoma"/>
                <a:cs typeface="Times New Roman" pitchFamily="18" charset="0"/>
                <a:sym typeface="Tahoma"/>
              </a:rPr>
              <a:t>Data can be corrupted during  transmission. For reliable communication,  errors must be detected and corrected.</a:t>
            </a:r>
            <a:endParaRPr sz="2400" dirty="0">
              <a:solidFill>
                <a:schemeClr val="dk1"/>
              </a:solidFill>
              <a:latin typeface="Times New Roman" pitchFamily="18" charset="0"/>
              <a:ea typeface="Tahoma"/>
              <a:cs typeface="Times New Roman" pitchFamily="18" charset="0"/>
              <a:sym typeface="Tahoma"/>
            </a:endParaRPr>
          </a:p>
          <a:p>
            <a:pPr marL="114300" lvl="0" indent="0" algn="just" rtl="0">
              <a:lnSpc>
                <a:spcPct val="150000"/>
              </a:lnSpc>
              <a:spcBef>
                <a:spcPts val="55"/>
              </a:spcBef>
              <a:spcAft>
                <a:spcPts val="0"/>
              </a:spcAft>
              <a:buClr>
                <a:srgbClr val="00CCFF"/>
              </a:buClr>
              <a:buSzPts val="1800"/>
              <a:buNone/>
            </a:pPr>
            <a:endParaRPr sz="2400" dirty="0">
              <a:solidFill>
                <a:schemeClr val="dk1"/>
              </a:solidFill>
              <a:latin typeface="Times New Roman" pitchFamily="18" charset="0"/>
              <a:ea typeface="Tahoma"/>
              <a:cs typeface="Times New Roman" pitchFamily="18" charset="0"/>
              <a:sym typeface="Tahoma"/>
            </a:endParaRPr>
          </a:p>
          <a:p>
            <a:pPr marL="367665" marR="366395" lvl="0" indent="-342900" algn="just" rtl="0">
              <a:lnSpc>
                <a:spcPct val="150000"/>
              </a:lnSpc>
              <a:spcBef>
                <a:spcPts val="1000"/>
              </a:spcBef>
              <a:spcAft>
                <a:spcPts val="0"/>
              </a:spcAft>
              <a:buClr>
                <a:srgbClr val="00CCFF"/>
              </a:buClr>
              <a:buSzPts val="2050"/>
              <a:buFont typeface="Noto Sans Symbols"/>
              <a:buChar char="■"/>
            </a:pPr>
            <a:r>
              <a:rPr lang="en-US" sz="2400" dirty="0">
                <a:solidFill>
                  <a:schemeClr val="dk1"/>
                </a:solidFill>
                <a:latin typeface="Times New Roman" pitchFamily="18" charset="0"/>
                <a:ea typeface="Tahoma"/>
                <a:cs typeface="Times New Roman" pitchFamily="18" charset="0"/>
                <a:sym typeface="Tahoma"/>
              </a:rPr>
              <a:t>Error detection and correction are  implemented either at data link layer or  the transport layer of the OSI model.</a:t>
            </a:r>
            <a:endParaRPr sz="2400" dirty="0">
              <a:latin typeface="Times New Roman" pitchFamily="18" charset="0"/>
              <a:cs typeface="Times New Roman" pitchFamily="18" charset="0"/>
            </a:endParaRPr>
          </a:p>
          <a:p>
            <a:pPr marL="457200" lvl="0" indent="-228600" algn="just" rtl="0">
              <a:lnSpc>
                <a:spcPct val="150000"/>
              </a:lnSpc>
              <a:spcBef>
                <a:spcPts val="1000"/>
              </a:spcBef>
              <a:spcAft>
                <a:spcPts val="0"/>
              </a:spcAft>
              <a:buClr>
                <a:schemeClr val="dk1"/>
              </a:buClr>
              <a:buSzPts val="1800"/>
              <a:buNone/>
            </a:pPr>
            <a:endParaRPr sz="2400" dirty="0">
              <a:solidFill>
                <a:schemeClr val="dk1"/>
              </a:solidFill>
            </a:endParaRPr>
          </a:p>
        </p:txBody>
      </p:sp>
    </p:spTree>
    <p:extLst>
      <p:ext uri="{BB962C8B-B14F-4D97-AF65-F5344CB8AC3E}">
        <p14:creationId xmlns:p14="http://schemas.microsoft.com/office/powerpoint/2010/main" val="30591110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14"/>
          <p:cNvSpPr txBox="1">
            <a:spLocks noGrp="1"/>
          </p:cNvSpPr>
          <p:nvPr>
            <p:ph type="body" idx="1"/>
          </p:nvPr>
        </p:nvSpPr>
        <p:spPr>
          <a:xfrm>
            <a:off x="362101" y="862331"/>
            <a:ext cx="8419798" cy="5619750"/>
          </a:xfrm>
          <a:prstGeom prst="rect">
            <a:avLst/>
          </a:prstGeom>
          <a:noFill/>
          <a:ln>
            <a:noFill/>
          </a:ln>
        </p:spPr>
        <p:txBody>
          <a:bodyPr spcFirstLastPara="1" wrap="square" lIns="0" tIns="0" rIns="0" bIns="0" anchor="t" anchorCtr="0">
            <a:noAutofit/>
          </a:bodyPr>
          <a:lstStyle/>
          <a:p>
            <a:pPr marL="339445" lvl="0" indent="-339445" algn="just" rtl="0">
              <a:lnSpc>
                <a:spcPct val="90000"/>
              </a:lnSpc>
              <a:spcBef>
                <a:spcPts val="1000"/>
              </a:spcBef>
              <a:spcAft>
                <a:spcPts val="0"/>
              </a:spcAft>
              <a:buClr>
                <a:srgbClr val="CC0066"/>
              </a:buClr>
              <a:buSzPts val="1800"/>
              <a:buFont typeface="Noto Sans Symbols"/>
              <a:buChar char="★"/>
            </a:pPr>
            <a:r>
              <a:rPr lang="en-US" sz="2400" b="1" dirty="0">
                <a:latin typeface="Times New Roman" pitchFamily="18" charset="0"/>
                <a:cs typeface="Times New Roman" pitchFamily="18" charset="0"/>
              </a:rPr>
              <a:t>Burst error is most likely to happen in serial transmission</a:t>
            </a:r>
            <a:r>
              <a:rPr lang="en-US" sz="2400" dirty="0">
                <a:latin typeface="Times New Roman" pitchFamily="18" charset="0"/>
                <a:cs typeface="Times New Roman" pitchFamily="18" charset="0"/>
              </a:rPr>
              <a:t> since the duration of noise is normally longer than the duration of a bit.</a:t>
            </a:r>
          </a:p>
          <a:p>
            <a:pPr marL="339445" lvl="0" indent="-339445" algn="just" rtl="0">
              <a:lnSpc>
                <a:spcPct val="90000"/>
              </a:lnSpc>
              <a:spcBef>
                <a:spcPts val="1000"/>
              </a:spcBef>
              <a:spcAft>
                <a:spcPts val="0"/>
              </a:spcAft>
              <a:buClr>
                <a:srgbClr val="CC0066"/>
              </a:buClr>
              <a:buSzPts val="1800"/>
              <a:buFont typeface="Noto Sans Symbols"/>
              <a:buChar char="★"/>
            </a:pPr>
            <a:endParaRPr sz="2400" dirty="0">
              <a:latin typeface="Times New Roman" pitchFamily="18" charset="0"/>
              <a:cs typeface="Times New Roman" pitchFamily="18" charset="0"/>
            </a:endParaRPr>
          </a:p>
          <a:p>
            <a:pPr marL="339445" lvl="0" indent="-339445" algn="just" rtl="0">
              <a:lnSpc>
                <a:spcPct val="90000"/>
              </a:lnSpc>
              <a:spcBef>
                <a:spcPts val="1000"/>
              </a:spcBef>
              <a:spcAft>
                <a:spcPts val="0"/>
              </a:spcAft>
              <a:buClr>
                <a:srgbClr val="CC0066"/>
              </a:buClr>
              <a:buSzPts val="1800"/>
              <a:buFont typeface="Noto Sans Symbols"/>
              <a:buChar char="★"/>
            </a:pPr>
            <a:r>
              <a:rPr lang="en-US" sz="2400" dirty="0">
                <a:latin typeface="Times New Roman" pitchFamily="18" charset="0"/>
                <a:cs typeface="Times New Roman" pitchFamily="18" charset="0"/>
              </a:rPr>
              <a:t>The number of bits affected depends on the data rate and duration of noise.</a:t>
            </a:r>
          </a:p>
          <a:p>
            <a:pPr marL="339445" lvl="0" indent="-339445" algn="just" rtl="0">
              <a:lnSpc>
                <a:spcPct val="90000"/>
              </a:lnSpc>
              <a:spcBef>
                <a:spcPts val="1000"/>
              </a:spcBef>
              <a:spcAft>
                <a:spcPts val="0"/>
              </a:spcAft>
              <a:buClr>
                <a:srgbClr val="CC0066"/>
              </a:buClr>
              <a:buSzPts val="1800"/>
              <a:buFont typeface="Noto Sans Symbols"/>
              <a:buChar char="★"/>
            </a:pPr>
            <a:endParaRPr sz="2400" dirty="0">
              <a:latin typeface="Times New Roman" pitchFamily="18" charset="0"/>
              <a:cs typeface="Times New Roman" pitchFamily="18" charset="0"/>
            </a:endParaRPr>
          </a:p>
          <a:p>
            <a:pPr marL="339445" lvl="0" indent="-339445" algn="just" rtl="0">
              <a:lnSpc>
                <a:spcPct val="90000"/>
              </a:lnSpc>
              <a:spcBef>
                <a:spcPts val="1000"/>
              </a:spcBef>
              <a:spcAft>
                <a:spcPts val="0"/>
              </a:spcAft>
              <a:buSzPts val="1800"/>
              <a:buNone/>
            </a:pPr>
            <a:r>
              <a:rPr lang="en-US" sz="2400" b="1" i="1" dirty="0">
                <a:solidFill>
                  <a:schemeClr val="tx1"/>
                </a:solidFill>
                <a:latin typeface="Times New Roman" pitchFamily="18" charset="0"/>
                <a:cs typeface="Times New Roman" pitchFamily="18" charset="0"/>
              </a:rPr>
              <a:t>Example:</a:t>
            </a:r>
            <a:endParaRPr sz="2400" dirty="0">
              <a:solidFill>
                <a:schemeClr val="tx1"/>
              </a:solidFill>
              <a:latin typeface="Times New Roman" pitchFamily="18" charset="0"/>
              <a:cs typeface="Times New Roman" pitchFamily="18" charset="0"/>
            </a:endParaRPr>
          </a:p>
          <a:p>
            <a:pPr marL="339445" lvl="0" indent="-339445" algn="just" rtl="0">
              <a:lnSpc>
                <a:spcPct val="90000"/>
              </a:lnSpc>
              <a:spcBef>
                <a:spcPts val="1000"/>
              </a:spcBef>
              <a:spcAft>
                <a:spcPts val="0"/>
              </a:spcAft>
              <a:buClr>
                <a:srgbClr val="CC0066"/>
              </a:buClr>
              <a:buSzPts val="1800"/>
              <a:buFont typeface="Noto Sans Symbols"/>
              <a:buChar char="🢂"/>
            </a:pPr>
            <a:r>
              <a:rPr lang="en-US" sz="2400" dirty="0">
                <a:latin typeface="Times New Roman" pitchFamily="18" charset="0"/>
                <a:cs typeface="Times New Roman" pitchFamily="18" charset="0"/>
              </a:rPr>
              <a:t>If data is sent at rate = 1Kbps then a noise of 1/100 sec can affect 10 bits.(1/100*1000)</a:t>
            </a:r>
            <a:endParaRPr sz="2400" dirty="0">
              <a:latin typeface="Times New Roman" pitchFamily="18" charset="0"/>
              <a:cs typeface="Times New Roman" pitchFamily="18" charset="0"/>
            </a:endParaRPr>
          </a:p>
          <a:p>
            <a:pPr marL="339445" lvl="0" indent="-225145" algn="just" rtl="0">
              <a:lnSpc>
                <a:spcPct val="90000"/>
              </a:lnSpc>
              <a:spcBef>
                <a:spcPts val="1000"/>
              </a:spcBef>
              <a:spcAft>
                <a:spcPts val="0"/>
              </a:spcAft>
              <a:buClr>
                <a:srgbClr val="CC0066"/>
              </a:buClr>
              <a:buSzPts val="1800"/>
              <a:buFont typeface="Noto Sans Symbols"/>
              <a:buNone/>
            </a:pPr>
            <a:endParaRPr sz="2400" dirty="0">
              <a:latin typeface="Times New Roman" pitchFamily="18" charset="0"/>
              <a:cs typeface="Times New Roman" pitchFamily="18" charset="0"/>
            </a:endParaRPr>
          </a:p>
          <a:p>
            <a:pPr marL="339445" lvl="0" indent="-339445" algn="just" rtl="0">
              <a:lnSpc>
                <a:spcPct val="90000"/>
              </a:lnSpc>
              <a:spcBef>
                <a:spcPts val="1000"/>
              </a:spcBef>
              <a:spcAft>
                <a:spcPts val="0"/>
              </a:spcAft>
              <a:buClr>
                <a:srgbClr val="CC0066"/>
              </a:buClr>
              <a:buSzPts val="1800"/>
              <a:buFont typeface="Noto Sans Symbols"/>
              <a:buChar char="🢂"/>
            </a:pPr>
            <a:r>
              <a:rPr lang="en-US" sz="2400" dirty="0">
                <a:latin typeface="Times New Roman" pitchFamily="18" charset="0"/>
                <a:cs typeface="Times New Roman" pitchFamily="18" charset="0"/>
              </a:rPr>
              <a:t>If same data is sent at rate = 1Mbps then a noise of 1/100 sec can affect 10,000 bits.(1/100*10</a:t>
            </a:r>
            <a:r>
              <a:rPr lang="en-US" sz="2400" baseline="30000" dirty="0">
                <a:latin typeface="Times New Roman" pitchFamily="18" charset="0"/>
                <a:cs typeface="Times New Roman" pitchFamily="18" charset="0"/>
              </a:rPr>
              <a:t>6</a:t>
            </a:r>
            <a:r>
              <a:rPr lang="en-US" sz="2400" dirty="0">
                <a:latin typeface="Times New Roman" pitchFamily="18" charset="0"/>
                <a:cs typeface="Times New Roman" pitchFamily="18" charset="0"/>
              </a:rPr>
              <a:t>)</a:t>
            </a:r>
            <a:endParaRPr sz="2400" dirty="0">
              <a:latin typeface="Times New Roman" pitchFamily="18" charset="0"/>
              <a:cs typeface="Times New Roman" pitchFamily="18" charset="0"/>
            </a:endParaRPr>
          </a:p>
          <a:p>
            <a:pPr marL="339445" lvl="0" indent="-225145" algn="l" rtl="0">
              <a:lnSpc>
                <a:spcPct val="90000"/>
              </a:lnSpc>
              <a:spcBef>
                <a:spcPts val="1000"/>
              </a:spcBef>
              <a:spcAft>
                <a:spcPts val="0"/>
              </a:spcAft>
              <a:buSzPts val="1800"/>
              <a:buNone/>
            </a:pPr>
            <a:endParaRPr sz="2400" dirty="0"/>
          </a:p>
          <a:p>
            <a:pPr marL="339445" lvl="0" indent="-225145" algn="l" rtl="0">
              <a:lnSpc>
                <a:spcPct val="90000"/>
              </a:lnSpc>
              <a:spcBef>
                <a:spcPts val="1000"/>
              </a:spcBef>
              <a:spcAft>
                <a:spcPts val="0"/>
              </a:spcAft>
              <a:buSzPts val="1800"/>
              <a:buNone/>
            </a:pPr>
            <a:endParaRPr sz="2400" dirty="0"/>
          </a:p>
        </p:txBody>
      </p:sp>
    </p:spTree>
    <p:extLst>
      <p:ext uri="{BB962C8B-B14F-4D97-AF65-F5344CB8AC3E}">
        <p14:creationId xmlns:p14="http://schemas.microsoft.com/office/powerpoint/2010/main" val="12538884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15"/>
          <p:cNvSpPr txBox="1">
            <a:spLocks noGrp="1"/>
          </p:cNvSpPr>
          <p:nvPr>
            <p:ph type="title"/>
          </p:nvPr>
        </p:nvSpPr>
        <p:spPr>
          <a:xfrm>
            <a:off x="383540" y="901456"/>
            <a:ext cx="5486040" cy="91404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SzPts val="1800"/>
              <a:buNone/>
            </a:pPr>
            <a:r>
              <a:rPr lang="en-US" sz="3200" b="1" dirty="0">
                <a:solidFill>
                  <a:schemeClr val="tx1"/>
                </a:solidFill>
              </a:rPr>
              <a:t>Error detection</a:t>
            </a:r>
            <a:endParaRPr sz="3200" dirty="0">
              <a:solidFill>
                <a:schemeClr val="tx1"/>
              </a:solidFill>
            </a:endParaRPr>
          </a:p>
        </p:txBody>
      </p:sp>
      <p:sp>
        <p:nvSpPr>
          <p:cNvPr id="158" name="Google Shape;158;p15"/>
          <p:cNvSpPr txBox="1">
            <a:spLocks noGrp="1"/>
          </p:cNvSpPr>
          <p:nvPr>
            <p:ph type="body" idx="1"/>
          </p:nvPr>
        </p:nvSpPr>
        <p:spPr>
          <a:xfrm>
            <a:off x="257025" y="1980597"/>
            <a:ext cx="8560405" cy="3373724"/>
          </a:xfrm>
          <a:prstGeom prst="rect">
            <a:avLst/>
          </a:prstGeom>
          <a:noFill/>
          <a:ln>
            <a:noFill/>
          </a:ln>
        </p:spPr>
        <p:txBody>
          <a:bodyPr spcFirstLastPara="1" wrap="square" lIns="0" tIns="0" rIns="0" bIns="0" anchor="t" anchorCtr="0">
            <a:normAutofit/>
          </a:bodyPr>
          <a:lstStyle/>
          <a:p>
            <a:pPr lvl="0" algn="just" rtl="0">
              <a:lnSpc>
                <a:spcPct val="90000"/>
              </a:lnSpc>
              <a:spcBef>
                <a:spcPts val="1000"/>
              </a:spcBef>
              <a:spcAft>
                <a:spcPts val="0"/>
              </a:spcAft>
              <a:buSzPts val="1800"/>
              <a:buFont typeface="Wingdings" pitchFamily="2" charset="2"/>
              <a:buChar char="Ø"/>
            </a:pPr>
            <a:r>
              <a:rPr lang="en-US" sz="2400" dirty="0">
                <a:latin typeface="Times New Roman" pitchFamily="18" charset="0"/>
                <a:cs typeface="Times New Roman" pitchFamily="18" charset="0"/>
              </a:rPr>
              <a:t>Error detection means to decide whether the received data is correct or not without having a copy of the original message.</a:t>
            </a:r>
            <a:endParaRPr sz="2400" dirty="0">
              <a:latin typeface="Times New Roman" pitchFamily="18" charset="0"/>
              <a:cs typeface="Times New Roman" pitchFamily="18" charset="0"/>
            </a:endParaRPr>
          </a:p>
          <a:p>
            <a:pPr marL="571500" lvl="0" algn="just" rtl="0">
              <a:lnSpc>
                <a:spcPct val="90000"/>
              </a:lnSpc>
              <a:spcBef>
                <a:spcPts val="1000"/>
              </a:spcBef>
              <a:spcAft>
                <a:spcPts val="0"/>
              </a:spcAft>
              <a:buClr>
                <a:schemeClr val="dk1"/>
              </a:buClr>
              <a:buSzPts val="1800"/>
              <a:buFont typeface="Wingdings" pitchFamily="2" charset="2"/>
              <a:buChar char="Ø"/>
            </a:pPr>
            <a:endParaRPr sz="2400" dirty="0">
              <a:latin typeface="Times New Roman" pitchFamily="18" charset="0"/>
              <a:cs typeface="Times New Roman" pitchFamily="18" charset="0"/>
            </a:endParaRPr>
          </a:p>
          <a:p>
            <a:pPr lvl="0" algn="just" rtl="0">
              <a:lnSpc>
                <a:spcPct val="90000"/>
              </a:lnSpc>
              <a:spcBef>
                <a:spcPts val="1000"/>
              </a:spcBef>
              <a:spcAft>
                <a:spcPts val="0"/>
              </a:spcAft>
              <a:buSzPts val="1800"/>
              <a:buFont typeface="Wingdings" pitchFamily="2" charset="2"/>
              <a:buChar char="Ø"/>
            </a:pPr>
            <a:r>
              <a:rPr lang="en-US" sz="2400" dirty="0">
                <a:latin typeface="Times New Roman" pitchFamily="18" charset="0"/>
                <a:cs typeface="Times New Roman" pitchFamily="18" charset="0"/>
              </a:rPr>
              <a:t>Error detection </a:t>
            </a:r>
            <a:r>
              <a:rPr lang="en-US" sz="2400" b="1" dirty="0">
                <a:latin typeface="Times New Roman" pitchFamily="18" charset="0"/>
                <a:cs typeface="Times New Roman" pitchFamily="18" charset="0"/>
              </a:rPr>
              <a:t>uses the concept of redundancy</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which means</a:t>
            </a:r>
            <a:r>
              <a:rPr lang="en-US" sz="2400" dirty="0">
                <a:latin typeface="Times New Roman" pitchFamily="18" charset="0"/>
                <a:cs typeface="Times New Roman" pitchFamily="18" charset="0"/>
              </a:rPr>
              <a:t> adding extra bits for detecting errors at the destination.</a:t>
            </a:r>
            <a:endParaRPr sz="2400" dirty="0">
              <a:latin typeface="Times New Roman" pitchFamily="18" charset="0"/>
              <a:cs typeface="Times New Roman" pitchFamily="18" charset="0"/>
            </a:endParaRPr>
          </a:p>
        </p:txBody>
      </p:sp>
    </p:spTree>
    <p:extLst>
      <p:ext uri="{BB962C8B-B14F-4D97-AF65-F5344CB8AC3E}">
        <p14:creationId xmlns:p14="http://schemas.microsoft.com/office/powerpoint/2010/main" val="8407886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4" name="Google Shape;164;p44"/>
          <p:cNvSpPr txBox="1">
            <a:spLocks noGrp="1"/>
          </p:cNvSpPr>
          <p:nvPr>
            <p:ph type="title"/>
          </p:nvPr>
        </p:nvSpPr>
        <p:spPr>
          <a:xfrm>
            <a:off x="201056" y="213988"/>
            <a:ext cx="3053715" cy="518091"/>
          </a:xfrm>
          <a:prstGeom prst="rect">
            <a:avLst/>
          </a:prstGeom>
          <a:noFill/>
          <a:ln>
            <a:noFill/>
          </a:ln>
        </p:spPr>
        <p:txBody>
          <a:bodyPr spcFirstLastPara="1" wrap="square" lIns="0" tIns="12700" rIns="0" bIns="0" anchor="ctr" anchorCtr="0">
            <a:spAutoFit/>
          </a:bodyPr>
          <a:lstStyle/>
          <a:p>
            <a:pPr marL="12700" lvl="0" indent="0" algn="l" rtl="0">
              <a:lnSpc>
                <a:spcPct val="100000"/>
              </a:lnSpc>
              <a:spcBef>
                <a:spcPts val="100"/>
              </a:spcBef>
              <a:spcAft>
                <a:spcPts val="0"/>
              </a:spcAft>
              <a:buSzPts val="1800"/>
              <a:buNone/>
            </a:pPr>
            <a:r>
              <a:rPr lang="en-US" sz="3200" b="1" dirty="0">
                <a:solidFill>
                  <a:schemeClr val="dk1"/>
                </a:solidFill>
              </a:rPr>
              <a:t>Redundancy</a:t>
            </a:r>
            <a:endParaRPr dirty="0"/>
          </a:p>
        </p:txBody>
      </p:sp>
      <p:sp>
        <p:nvSpPr>
          <p:cNvPr id="167" name="Google Shape;167;p44"/>
          <p:cNvSpPr txBox="1"/>
          <p:nvPr/>
        </p:nvSpPr>
        <p:spPr>
          <a:xfrm>
            <a:off x="534668" y="1557020"/>
            <a:ext cx="8050531" cy="3362459"/>
          </a:xfrm>
          <a:prstGeom prst="rect">
            <a:avLst/>
          </a:prstGeom>
          <a:noFill/>
          <a:ln>
            <a:noFill/>
          </a:ln>
        </p:spPr>
        <p:txBody>
          <a:bodyPr spcFirstLastPara="1" wrap="square" lIns="0" tIns="12700" rIns="0" bIns="0" anchor="t" anchorCtr="0">
            <a:spAutoFit/>
          </a:bodyPr>
          <a:lstStyle/>
          <a:p>
            <a:pPr marL="354965" marR="5080" lvl="0" indent="-342900" algn="just" rtl="0">
              <a:lnSpc>
                <a:spcPct val="150000"/>
              </a:lnSpc>
              <a:spcBef>
                <a:spcPts val="0"/>
              </a:spcBef>
              <a:spcAft>
                <a:spcPts val="0"/>
              </a:spcAft>
              <a:buClr>
                <a:srgbClr val="00CCFF"/>
              </a:buClr>
              <a:buSzPts val="1794"/>
              <a:buFont typeface="Noto Sans Symbols"/>
              <a:buChar char="■"/>
            </a:pPr>
            <a:r>
              <a:rPr lang="en-US" sz="2400" b="0" i="0" u="none" strike="noStrike" cap="none" dirty="0">
                <a:solidFill>
                  <a:schemeClr val="dk1"/>
                </a:solidFill>
                <a:latin typeface="Times New Roman" panose="02020603050405020304" pitchFamily="18" charset="0"/>
                <a:ea typeface="Tahoma"/>
                <a:cs typeface="Times New Roman" panose="02020603050405020304" pitchFamily="18" charset="0"/>
                <a:sym typeface="Tahoma"/>
              </a:rPr>
              <a:t>Instead of repeating the entire data  stream, a shorter group of bits may be  appended to the end of each unit. </a:t>
            </a:r>
            <a:endParaRPr sz="2400" b="0" i="0" u="none" strike="noStrike" cap="none" dirty="0">
              <a:solidFill>
                <a:schemeClr val="dk1"/>
              </a:solidFill>
              <a:latin typeface="Times New Roman" panose="02020603050405020304" pitchFamily="18" charset="0"/>
              <a:ea typeface="Tahoma"/>
              <a:cs typeface="Times New Roman" panose="02020603050405020304" pitchFamily="18" charset="0"/>
              <a:sym typeface="Tahoma"/>
            </a:endParaRPr>
          </a:p>
          <a:p>
            <a:pPr marL="12065" marR="5080" lvl="0" indent="0" algn="just" rtl="0">
              <a:lnSpc>
                <a:spcPct val="150000"/>
              </a:lnSpc>
              <a:spcBef>
                <a:spcPts val="100"/>
              </a:spcBef>
              <a:spcAft>
                <a:spcPts val="0"/>
              </a:spcAft>
              <a:buNone/>
            </a:pPr>
            <a:endParaRPr sz="2400" b="0" i="0" u="none" strike="noStrike" cap="none" dirty="0">
              <a:solidFill>
                <a:schemeClr val="dk1"/>
              </a:solidFill>
              <a:latin typeface="Times New Roman" panose="02020603050405020304" pitchFamily="18" charset="0"/>
              <a:ea typeface="Tahoma"/>
              <a:cs typeface="Times New Roman" panose="02020603050405020304" pitchFamily="18" charset="0"/>
              <a:sym typeface="Tahoma"/>
            </a:endParaRPr>
          </a:p>
          <a:p>
            <a:pPr marL="354965" marR="5080" lvl="0" indent="-342900" algn="just" rtl="0">
              <a:lnSpc>
                <a:spcPct val="150000"/>
              </a:lnSpc>
              <a:spcBef>
                <a:spcPts val="100"/>
              </a:spcBef>
              <a:spcAft>
                <a:spcPts val="0"/>
              </a:spcAft>
              <a:buClr>
                <a:srgbClr val="00CCFF"/>
              </a:buClr>
              <a:buSzPts val="1794"/>
              <a:buFont typeface="Noto Sans Symbols"/>
              <a:buChar char="■"/>
            </a:pPr>
            <a:r>
              <a:rPr lang="en-US" sz="2400" b="0" i="0" u="none" strike="noStrike" cap="none" dirty="0">
                <a:solidFill>
                  <a:schemeClr val="dk1"/>
                </a:solidFill>
                <a:latin typeface="Times New Roman" panose="02020603050405020304" pitchFamily="18" charset="0"/>
                <a:ea typeface="Tahoma"/>
                <a:cs typeface="Times New Roman" panose="02020603050405020304" pitchFamily="18" charset="0"/>
                <a:sym typeface="Tahoma"/>
              </a:rPr>
              <a:t>This  technique is called Redundancy because  the extra bit are redundant to the  information. They are discarded as soon  as the accuracy of the transmission has  been determined.</a:t>
            </a:r>
            <a:endParaRPr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461026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3" name="Google Shape;173;p45"/>
          <p:cNvSpPr txBox="1"/>
          <p:nvPr/>
        </p:nvSpPr>
        <p:spPr>
          <a:xfrm>
            <a:off x="84222" y="1048004"/>
            <a:ext cx="8602218" cy="2616060"/>
          </a:xfrm>
          <a:prstGeom prst="rect">
            <a:avLst/>
          </a:prstGeom>
          <a:noFill/>
          <a:ln>
            <a:noFill/>
          </a:ln>
        </p:spPr>
        <p:txBody>
          <a:bodyPr spcFirstLastPara="1" wrap="square" lIns="91425" tIns="45700" rIns="91425" bIns="45700" anchor="t" anchorCtr="0">
            <a:spAutoFit/>
          </a:bodyPr>
          <a:lstStyle/>
          <a:p>
            <a:pPr marL="12065" marR="1766570" lvl="0" indent="0" algn="l" rtl="0">
              <a:lnSpc>
                <a:spcPct val="100000"/>
              </a:lnSpc>
              <a:spcBef>
                <a:spcPts val="0"/>
              </a:spcBef>
              <a:spcAft>
                <a:spcPts val="0"/>
              </a:spcAft>
              <a:buNone/>
            </a:pPr>
            <a:r>
              <a:rPr lang="en-US" sz="2400" b="0" i="0" u="none" strike="noStrike" cap="none" dirty="0">
                <a:solidFill>
                  <a:schemeClr val="dk1"/>
                </a:solidFill>
                <a:latin typeface="Times New Roman" pitchFamily="18" charset="0"/>
                <a:ea typeface="Tahoma"/>
                <a:cs typeface="Times New Roman" pitchFamily="18" charset="0"/>
                <a:sym typeface="Tahoma"/>
              </a:rPr>
              <a:t>There are basically four types of  redundancy checks. </a:t>
            </a:r>
          </a:p>
          <a:p>
            <a:pPr marL="12065" marR="1766570" lvl="0" indent="0" algn="l" rtl="0">
              <a:lnSpc>
                <a:spcPct val="100000"/>
              </a:lnSpc>
              <a:spcBef>
                <a:spcPts val="0"/>
              </a:spcBef>
              <a:spcAft>
                <a:spcPts val="0"/>
              </a:spcAft>
              <a:buNone/>
            </a:pPr>
            <a:endParaRPr sz="2400" b="0" i="0" u="none" strike="noStrike" cap="none" dirty="0">
              <a:solidFill>
                <a:schemeClr val="dk1"/>
              </a:solidFill>
              <a:latin typeface="Times New Roman" pitchFamily="18" charset="0"/>
              <a:ea typeface="Tahoma"/>
              <a:cs typeface="Times New Roman" pitchFamily="18" charset="0"/>
              <a:sym typeface="Tahoma"/>
            </a:endParaRPr>
          </a:p>
          <a:p>
            <a:pPr marL="869314" marR="0" lvl="1" indent="-514349" algn="l" rtl="0">
              <a:lnSpc>
                <a:spcPct val="100000"/>
              </a:lnSpc>
              <a:spcBef>
                <a:spcPts val="0"/>
              </a:spcBef>
              <a:spcAft>
                <a:spcPts val="0"/>
              </a:spcAft>
              <a:buClr>
                <a:srgbClr val="FFFFFF"/>
              </a:buClr>
              <a:buSzPts val="3200"/>
              <a:buFont typeface="Arial"/>
              <a:buAutoNum type="arabicPeriod"/>
            </a:pPr>
            <a:r>
              <a:rPr lang="en-US" sz="2400" b="0" i="0" u="none" strike="noStrike" cap="none" dirty="0">
                <a:solidFill>
                  <a:schemeClr val="dk1"/>
                </a:solidFill>
                <a:latin typeface="Times New Roman" pitchFamily="18" charset="0"/>
                <a:ea typeface="Tahoma"/>
                <a:cs typeface="Times New Roman" pitchFamily="18" charset="0"/>
                <a:sym typeface="Tahoma"/>
              </a:rPr>
              <a:t>1. VRC (Vertical Redundancy Check).</a:t>
            </a:r>
            <a:endParaRPr sz="2400" dirty="0">
              <a:latin typeface="Times New Roman" pitchFamily="18" charset="0"/>
              <a:cs typeface="Times New Roman" pitchFamily="18" charset="0"/>
            </a:endParaRPr>
          </a:p>
          <a:p>
            <a:pPr marL="869314" marR="0" lvl="1" indent="-514349" algn="l" rtl="0">
              <a:lnSpc>
                <a:spcPct val="100000"/>
              </a:lnSpc>
              <a:spcBef>
                <a:spcPts val="830"/>
              </a:spcBef>
              <a:spcAft>
                <a:spcPts val="0"/>
              </a:spcAft>
              <a:buClr>
                <a:srgbClr val="FFFFFF"/>
              </a:buClr>
              <a:buSzPts val="3200"/>
              <a:buFont typeface="Arial"/>
              <a:buAutoNum type="arabicPeriod"/>
            </a:pPr>
            <a:r>
              <a:rPr lang="en-US" sz="2400" b="0" i="0" u="none" strike="noStrike" cap="none" dirty="0">
                <a:solidFill>
                  <a:schemeClr val="dk1"/>
                </a:solidFill>
                <a:latin typeface="Times New Roman" pitchFamily="18" charset="0"/>
                <a:ea typeface="Tahoma"/>
                <a:cs typeface="Times New Roman" pitchFamily="18" charset="0"/>
                <a:sym typeface="Tahoma"/>
              </a:rPr>
              <a:t>2. LRC (Longitudinal Redundancy Check).</a:t>
            </a:r>
            <a:endParaRPr sz="2400" b="0" i="0" u="none" strike="noStrike" cap="none" dirty="0">
              <a:solidFill>
                <a:schemeClr val="dk1"/>
              </a:solidFill>
              <a:latin typeface="Times New Roman" pitchFamily="18" charset="0"/>
              <a:ea typeface="Tahoma"/>
              <a:cs typeface="Times New Roman" pitchFamily="18" charset="0"/>
              <a:sym typeface="Tahoma"/>
            </a:endParaRPr>
          </a:p>
          <a:p>
            <a:pPr marL="869314" marR="0" lvl="1" indent="-514349" algn="l" rtl="0">
              <a:lnSpc>
                <a:spcPct val="100000"/>
              </a:lnSpc>
              <a:spcBef>
                <a:spcPts val="790"/>
              </a:spcBef>
              <a:spcAft>
                <a:spcPts val="0"/>
              </a:spcAft>
              <a:buClr>
                <a:srgbClr val="FFFFFF"/>
              </a:buClr>
              <a:buSzPts val="3200"/>
              <a:buFont typeface="Arial"/>
              <a:buAutoNum type="arabicPeriod"/>
            </a:pPr>
            <a:r>
              <a:rPr lang="en-US" sz="2400" b="0" i="0" u="none" strike="noStrike" cap="none" dirty="0">
                <a:solidFill>
                  <a:schemeClr val="dk1"/>
                </a:solidFill>
                <a:latin typeface="Times New Roman" pitchFamily="18" charset="0"/>
                <a:ea typeface="Tahoma"/>
                <a:cs typeface="Times New Roman" pitchFamily="18" charset="0"/>
                <a:sym typeface="Tahoma"/>
              </a:rPr>
              <a:t>3. CRC (Cyclical Redundancy Check).</a:t>
            </a:r>
            <a:endParaRPr sz="2400" dirty="0">
              <a:latin typeface="Times New Roman" pitchFamily="18" charset="0"/>
              <a:cs typeface="Times New Roman" pitchFamily="18" charset="0"/>
            </a:endParaRPr>
          </a:p>
          <a:p>
            <a:pPr marL="869314" marR="0" lvl="1" indent="-514349" algn="l" rtl="0">
              <a:lnSpc>
                <a:spcPct val="100000"/>
              </a:lnSpc>
              <a:spcBef>
                <a:spcPts val="790"/>
              </a:spcBef>
              <a:spcAft>
                <a:spcPts val="0"/>
              </a:spcAft>
              <a:buClr>
                <a:srgbClr val="FFFFFF"/>
              </a:buClr>
              <a:buSzPts val="3200"/>
              <a:buFont typeface="Arial"/>
              <a:buAutoNum type="arabicPeriod"/>
            </a:pPr>
            <a:r>
              <a:rPr lang="en-US" sz="2400" b="0" i="0" u="none" strike="noStrike" cap="none" dirty="0">
                <a:solidFill>
                  <a:schemeClr val="dk1"/>
                </a:solidFill>
                <a:latin typeface="Times New Roman" pitchFamily="18" charset="0"/>
                <a:ea typeface="Tahoma"/>
                <a:cs typeface="Times New Roman" pitchFamily="18" charset="0"/>
                <a:sym typeface="Tahoma"/>
              </a:rPr>
              <a:t>4. Checksum</a:t>
            </a:r>
            <a:endParaRPr sz="2400" b="0" i="0" u="none" strike="noStrike" cap="none" dirty="0">
              <a:solidFill>
                <a:schemeClr val="dk1"/>
              </a:solidFill>
              <a:latin typeface="Times New Roman" pitchFamily="18" charset="0"/>
              <a:ea typeface="Tahoma"/>
              <a:cs typeface="Times New Roman" pitchFamily="18" charset="0"/>
              <a:sym typeface="Tahoma"/>
            </a:endParaRPr>
          </a:p>
        </p:txBody>
      </p:sp>
    </p:spTree>
    <p:extLst>
      <p:ext uri="{BB962C8B-B14F-4D97-AF65-F5344CB8AC3E}">
        <p14:creationId xmlns:p14="http://schemas.microsoft.com/office/powerpoint/2010/main" val="38551906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pic>
        <p:nvPicPr>
          <p:cNvPr id="178" name="Google Shape;178;p6"/>
          <p:cNvPicPr preferRelativeResize="0"/>
          <p:nvPr/>
        </p:nvPicPr>
        <p:blipFill rotWithShape="1">
          <a:blip r:embed="rId3">
            <a:alphaModFix/>
          </a:blip>
          <a:srcRect/>
          <a:stretch/>
        </p:blipFill>
        <p:spPr>
          <a:xfrm>
            <a:off x="686406" y="1161143"/>
            <a:ext cx="7604881" cy="4785179"/>
          </a:xfrm>
          <a:prstGeom prst="rect">
            <a:avLst/>
          </a:prstGeom>
          <a:noFill/>
          <a:ln>
            <a:noFill/>
          </a:ln>
        </p:spPr>
      </p:pic>
      <p:sp>
        <p:nvSpPr>
          <p:cNvPr id="179" name="Google Shape;179;p6"/>
          <p:cNvSpPr/>
          <p:nvPr/>
        </p:nvSpPr>
        <p:spPr>
          <a:xfrm>
            <a:off x="99567" y="110396"/>
            <a:ext cx="2857389" cy="581302"/>
          </a:xfrm>
          <a:prstGeom prst="rect">
            <a:avLst/>
          </a:prstGeom>
          <a:noFill/>
          <a:ln>
            <a:noFill/>
          </a:ln>
        </p:spPr>
        <p:txBody>
          <a:bodyPr spcFirstLastPara="1" wrap="square" lIns="89550" tIns="44000" rIns="89550" bIns="44000" anchor="t" anchorCtr="0">
            <a:spAutoFit/>
          </a:bodyPr>
          <a:lstStyle/>
          <a:p>
            <a:pPr marL="0" marR="0" lvl="0" indent="0" algn="l" rtl="0">
              <a:lnSpc>
                <a:spcPct val="100000"/>
              </a:lnSpc>
              <a:spcBef>
                <a:spcPts val="0"/>
              </a:spcBef>
              <a:spcAft>
                <a:spcPts val="0"/>
              </a:spcAft>
              <a:buNone/>
            </a:pPr>
            <a:r>
              <a:rPr lang="en-US" sz="3200" b="1" i="0" u="none" strike="noStrike" cap="none" dirty="0">
                <a:solidFill>
                  <a:schemeClr val="tx1"/>
                </a:solidFill>
                <a:latin typeface="Times New Roman"/>
                <a:ea typeface="Times New Roman"/>
                <a:cs typeface="Times New Roman"/>
                <a:sym typeface="Times New Roman"/>
              </a:rPr>
              <a:t>Redundancy</a:t>
            </a:r>
            <a:endParaRPr sz="3200" dirty="0">
              <a:solidFill>
                <a:schemeClr val="tx1"/>
              </a:solidFill>
            </a:endParaRPr>
          </a:p>
        </p:txBody>
      </p:sp>
    </p:spTree>
    <p:extLst>
      <p:ext uri="{BB962C8B-B14F-4D97-AF65-F5344CB8AC3E}">
        <p14:creationId xmlns:p14="http://schemas.microsoft.com/office/powerpoint/2010/main" val="20992383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pic>
        <p:nvPicPr>
          <p:cNvPr id="184" name="Google Shape;184;p7"/>
          <p:cNvPicPr preferRelativeResize="0"/>
          <p:nvPr/>
        </p:nvPicPr>
        <p:blipFill rotWithShape="1">
          <a:blip r:embed="rId3">
            <a:alphaModFix/>
          </a:blip>
          <a:srcRect/>
          <a:stretch/>
        </p:blipFill>
        <p:spPr>
          <a:xfrm>
            <a:off x="447525" y="2710846"/>
            <a:ext cx="8218714" cy="1507369"/>
          </a:xfrm>
          <a:prstGeom prst="rect">
            <a:avLst/>
          </a:prstGeom>
          <a:noFill/>
          <a:ln>
            <a:noFill/>
          </a:ln>
        </p:spPr>
      </p:pic>
      <p:sp>
        <p:nvSpPr>
          <p:cNvPr id="185" name="Google Shape;185;p7"/>
          <p:cNvSpPr txBox="1"/>
          <p:nvPr/>
        </p:nvSpPr>
        <p:spPr>
          <a:xfrm>
            <a:off x="545034" y="1679424"/>
            <a:ext cx="8396589" cy="368383"/>
          </a:xfrm>
          <a:prstGeom prst="rect">
            <a:avLst/>
          </a:prstGeom>
          <a:noFill/>
          <a:ln>
            <a:noFill/>
          </a:ln>
        </p:spPr>
        <p:txBody>
          <a:bodyPr spcFirstLastPara="1" wrap="square" lIns="90500" tIns="45250" rIns="90500" bIns="45250" anchor="t" anchorCtr="0">
            <a:spAutoFit/>
          </a:bodyPr>
          <a:lstStyle/>
          <a:p>
            <a:pPr marL="0" marR="0" lvl="0" indent="0" algn="ctr" rtl="0">
              <a:lnSpc>
                <a:spcPct val="100000"/>
              </a:lnSpc>
              <a:spcBef>
                <a:spcPts val="0"/>
              </a:spcBef>
              <a:spcAft>
                <a:spcPts val="0"/>
              </a:spcAft>
              <a:buNone/>
            </a:pPr>
            <a:r>
              <a:rPr lang="en-US" sz="1800" b="1" i="0" u="none" strike="noStrike" cap="none" dirty="0">
                <a:solidFill>
                  <a:schemeClr val="tx1"/>
                </a:solidFill>
                <a:latin typeface="Times New Roman" pitchFamily="18" charset="0"/>
                <a:cs typeface="Times New Roman" pitchFamily="18" charset="0"/>
                <a:sym typeface="Arial"/>
              </a:rPr>
              <a:t>Four types of redundancy checks are used  in data communications</a:t>
            </a:r>
            <a:endParaRPr sz="18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1023521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5"/>
                                        </p:tgtEl>
                                        <p:attrNameLst>
                                          <p:attrName>style.visibility</p:attrName>
                                        </p:attrNameLst>
                                      </p:cBhvr>
                                      <p:to>
                                        <p:strVal val="visible"/>
                                      </p:to>
                                    </p:set>
                                    <p:animEffect transition="in" filter="fade">
                                      <p:cBhvr>
                                        <p:cTn id="7" dur="80"/>
                                        <p:tgtEl>
                                          <p:spTgt spid="18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42"/>
          <p:cNvSpPr txBox="1"/>
          <p:nvPr/>
        </p:nvSpPr>
        <p:spPr>
          <a:xfrm>
            <a:off x="330199" y="246101"/>
            <a:ext cx="7304151" cy="518091"/>
          </a:xfrm>
          <a:prstGeom prst="rect">
            <a:avLst/>
          </a:prstGeom>
          <a:noFill/>
          <a:ln>
            <a:noFill/>
          </a:ln>
        </p:spPr>
        <p:txBody>
          <a:bodyPr spcFirstLastPara="1" wrap="square" lIns="0" tIns="12700" rIns="0" bIns="0" anchor="ctr" anchorCtr="0">
            <a:spAutoFit/>
          </a:bodyPr>
          <a:lstStyle/>
          <a:p>
            <a:pPr marL="12700" marR="5080" indent="36513">
              <a:spcBef>
                <a:spcPts val="100"/>
              </a:spcBef>
              <a:buClr>
                <a:schemeClr val="dk1"/>
              </a:buClr>
              <a:buSzPts val="1800"/>
              <a:buFont typeface="Times New Roman"/>
              <a:buNone/>
            </a:pPr>
            <a:r>
              <a:rPr lang="en-US" sz="3200" b="1" i="0" u="none" strike="noStrike" cap="none" dirty="0">
                <a:solidFill>
                  <a:schemeClr val="dk1"/>
                </a:solidFill>
                <a:latin typeface="Times New Roman" pitchFamily="18" charset="0"/>
                <a:ea typeface="Arial Black"/>
                <a:cs typeface="Times New Roman" pitchFamily="18" charset="0"/>
                <a:sym typeface="Arial Black"/>
              </a:rPr>
              <a:t>Vertical Redundancy Check</a:t>
            </a:r>
            <a:endParaRPr lang="en-US" sz="3200" b="1" dirty="0">
              <a:latin typeface="Times New Roman" pitchFamily="18" charset="0"/>
              <a:cs typeface="Times New Roman" pitchFamily="18" charset="0"/>
            </a:endParaRPr>
          </a:p>
        </p:txBody>
      </p:sp>
      <p:sp>
        <p:nvSpPr>
          <p:cNvPr id="116" name="Google Shape;116;p42"/>
          <p:cNvSpPr txBox="1"/>
          <p:nvPr/>
        </p:nvSpPr>
        <p:spPr>
          <a:xfrm>
            <a:off x="330198" y="1087119"/>
            <a:ext cx="8420101" cy="3041843"/>
          </a:xfrm>
          <a:prstGeom prst="rect">
            <a:avLst/>
          </a:prstGeom>
          <a:noFill/>
          <a:ln>
            <a:noFill/>
          </a:ln>
        </p:spPr>
        <p:txBody>
          <a:bodyPr spcFirstLastPara="1" wrap="square" lIns="0" tIns="66025" rIns="0" bIns="0" anchor="t" anchorCtr="0">
            <a:spAutoFit/>
          </a:bodyPr>
          <a:lstStyle/>
          <a:p>
            <a:pPr marL="355600" marR="0" lvl="0" indent="-342900" algn="just" rtl="0">
              <a:lnSpc>
                <a:spcPct val="150000"/>
              </a:lnSpc>
              <a:spcBef>
                <a:spcPts val="0"/>
              </a:spcBef>
              <a:spcAft>
                <a:spcPts val="0"/>
              </a:spcAft>
              <a:buFont typeface="Wingdings" pitchFamily="2" charset="2"/>
              <a:buChar char="Ø"/>
            </a:pPr>
            <a:r>
              <a:rPr lang="en-US" sz="2400" b="0" i="0" u="none" strike="noStrike" cap="none" dirty="0">
                <a:solidFill>
                  <a:schemeClr val="dk1"/>
                </a:solidFill>
                <a:latin typeface="Times New Roman" pitchFamily="18" charset="0"/>
                <a:cs typeface="Times New Roman" pitchFamily="18" charset="0"/>
                <a:sym typeface="Arial"/>
              </a:rPr>
              <a:t>It is also known as parity check</a:t>
            </a:r>
            <a:endParaRPr sz="2400" b="0" i="0" u="none" strike="noStrike" cap="none" dirty="0">
              <a:solidFill>
                <a:schemeClr val="dk1"/>
              </a:solidFill>
              <a:latin typeface="Times New Roman" pitchFamily="18" charset="0"/>
              <a:cs typeface="Times New Roman" pitchFamily="18" charset="0"/>
              <a:sym typeface="Arial"/>
            </a:endParaRPr>
          </a:p>
          <a:p>
            <a:pPr marL="355600" marR="10160" lvl="0" indent="-342900" algn="just" rtl="0">
              <a:lnSpc>
                <a:spcPct val="150000"/>
              </a:lnSpc>
              <a:spcBef>
                <a:spcPts val="860"/>
              </a:spcBef>
              <a:spcAft>
                <a:spcPts val="0"/>
              </a:spcAft>
              <a:buFont typeface="Wingdings" pitchFamily="2" charset="2"/>
              <a:buChar char="Ø"/>
            </a:pPr>
            <a:r>
              <a:rPr lang="en-US" sz="2400" b="0" i="0" u="none" strike="noStrike" cap="none" dirty="0">
                <a:solidFill>
                  <a:schemeClr val="dk1"/>
                </a:solidFill>
                <a:latin typeface="Times New Roman" pitchFamily="18" charset="0"/>
                <a:cs typeface="Times New Roman" pitchFamily="18" charset="0"/>
                <a:sym typeface="Arial"/>
              </a:rPr>
              <a:t>It is least expensive mechanism for error  detection</a:t>
            </a:r>
            <a:endParaRPr sz="2400" b="0" i="0" u="none" strike="noStrike" cap="none" dirty="0">
              <a:solidFill>
                <a:schemeClr val="dk1"/>
              </a:solidFill>
              <a:latin typeface="Times New Roman" pitchFamily="18" charset="0"/>
              <a:cs typeface="Times New Roman" pitchFamily="18" charset="0"/>
              <a:sym typeface="Arial"/>
            </a:endParaRPr>
          </a:p>
          <a:p>
            <a:pPr marL="355600" marR="5080" lvl="0" indent="-342900" algn="just" rtl="0">
              <a:lnSpc>
                <a:spcPct val="150000"/>
              </a:lnSpc>
              <a:spcBef>
                <a:spcPts val="745"/>
              </a:spcBef>
              <a:spcAft>
                <a:spcPts val="0"/>
              </a:spcAft>
              <a:buFont typeface="Wingdings" pitchFamily="2" charset="2"/>
              <a:buChar char="Ø"/>
            </a:pPr>
            <a:r>
              <a:rPr lang="en-US" sz="2400" b="0" i="0" u="none" strike="noStrike" cap="none" dirty="0">
                <a:solidFill>
                  <a:schemeClr val="dk1"/>
                </a:solidFill>
                <a:latin typeface="Times New Roman" pitchFamily="18" charset="0"/>
                <a:cs typeface="Times New Roman" pitchFamily="18" charset="0"/>
                <a:sym typeface="Arial"/>
              </a:rPr>
              <a:t>In this technique, the redundant bit called  parity bit is appended to every data unit  so that the total number of 1s in the unit  becomes even (including parity bit)</a:t>
            </a:r>
            <a:endParaRPr sz="2400" b="0" i="0" u="none" strike="noStrike" cap="none" dirty="0">
              <a:solidFill>
                <a:schemeClr val="dk1"/>
              </a:solidFill>
              <a:latin typeface="Times New Roman" pitchFamily="18" charset="0"/>
              <a:cs typeface="Times New Roman" pitchFamily="18" charset="0"/>
              <a:sym typeface="Arial"/>
            </a:endParaRPr>
          </a:p>
        </p:txBody>
      </p:sp>
      <p:sp>
        <p:nvSpPr>
          <p:cNvPr id="117" name="Google Shape;117;p42"/>
          <p:cNvSpPr txBox="1"/>
          <p:nvPr/>
        </p:nvSpPr>
        <p:spPr>
          <a:xfrm>
            <a:off x="8360409" y="6465902"/>
            <a:ext cx="274320" cy="205184"/>
          </a:xfrm>
          <a:prstGeom prst="rect">
            <a:avLst/>
          </a:prstGeom>
          <a:noFill/>
          <a:ln>
            <a:noFill/>
          </a:ln>
        </p:spPr>
        <p:txBody>
          <a:bodyPr spcFirstLastPara="1" wrap="square" lIns="0" tIns="0" rIns="0" bIns="0" anchor="t" anchorCtr="0">
            <a:spAutoFit/>
          </a:bodyPr>
          <a:lstStyle/>
          <a:p>
            <a:pPr marL="38100" marR="0" lvl="0" indent="0" algn="l" rtl="0">
              <a:lnSpc>
                <a:spcPct val="117499"/>
              </a:lnSpc>
              <a:spcBef>
                <a:spcPts val="0"/>
              </a:spcBef>
              <a:spcAft>
                <a:spcPts val="0"/>
              </a:spcAft>
              <a:buNone/>
            </a:pPr>
            <a:fld id="{00000000-1234-1234-1234-123412341234}" type="slidenum">
              <a:rPr lang="en-US" sz="1400" b="0" i="0" u="none" strike="noStrike" cap="none">
                <a:solidFill>
                  <a:schemeClr val="dk1"/>
                </a:solidFill>
                <a:latin typeface="Arial"/>
                <a:ea typeface="Arial"/>
                <a:cs typeface="Arial"/>
                <a:sym typeface="Arial"/>
              </a:rPr>
              <a:t>17</a:t>
            </a:fld>
            <a:endParaRPr sz="14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0354984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4" name="Google Shape;124;p43"/>
          <p:cNvSpPr txBox="1"/>
          <p:nvPr/>
        </p:nvSpPr>
        <p:spPr>
          <a:xfrm>
            <a:off x="-1853045" y="260732"/>
            <a:ext cx="8977745" cy="518091"/>
          </a:xfrm>
          <a:prstGeom prst="rect">
            <a:avLst/>
          </a:prstGeom>
          <a:noFill/>
          <a:ln>
            <a:noFill/>
          </a:ln>
        </p:spPr>
        <p:txBody>
          <a:bodyPr spcFirstLastPara="1" wrap="square" lIns="0" tIns="12700" rIns="0" bIns="0" anchor="ctr" anchorCtr="0">
            <a:spAutoFit/>
          </a:bodyPr>
          <a:lstStyle/>
          <a:p>
            <a:pPr marL="12700" marR="5080" lvl="0" indent="1831339" algn="just" rtl="0">
              <a:lnSpc>
                <a:spcPct val="100000"/>
              </a:lnSpc>
              <a:spcBef>
                <a:spcPts val="100"/>
              </a:spcBef>
              <a:spcAft>
                <a:spcPts val="0"/>
              </a:spcAft>
              <a:buClr>
                <a:schemeClr val="dk1"/>
              </a:buClr>
              <a:buSzPts val="1800"/>
              <a:buFont typeface="Times New Roman"/>
              <a:buNone/>
            </a:pPr>
            <a:r>
              <a:rPr lang="en-US" sz="3200" b="1" i="0" u="none" strike="noStrike" cap="none" dirty="0">
                <a:solidFill>
                  <a:schemeClr val="dk1"/>
                </a:solidFill>
                <a:latin typeface="Times New Roman" pitchFamily="18" charset="0"/>
                <a:ea typeface="Arial Black"/>
                <a:cs typeface="Times New Roman" pitchFamily="18" charset="0"/>
                <a:sym typeface="Arial Black"/>
              </a:rPr>
              <a:t>Vertical Redundancy Check</a:t>
            </a:r>
          </a:p>
        </p:txBody>
      </p:sp>
      <p:grpSp>
        <p:nvGrpSpPr>
          <p:cNvPr id="125" name="Google Shape;125;p43"/>
          <p:cNvGrpSpPr/>
          <p:nvPr/>
        </p:nvGrpSpPr>
        <p:grpSpPr>
          <a:xfrm>
            <a:off x="990600" y="3048000"/>
            <a:ext cx="2286000" cy="1676400"/>
            <a:chOff x="990600" y="3048000"/>
            <a:chExt cx="2286000" cy="1676400"/>
          </a:xfrm>
        </p:grpSpPr>
        <p:sp>
          <p:nvSpPr>
            <p:cNvPr id="126" name="Google Shape;126;p43"/>
            <p:cNvSpPr/>
            <p:nvPr/>
          </p:nvSpPr>
          <p:spPr>
            <a:xfrm>
              <a:off x="990600" y="3048000"/>
              <a:ext cx="2286000" cy="1676400"/>
            </a:xfrm>
            <a:custGeom>
              <a:avLst/>
              <a:gdLst/>
              <a:ahLst/>
              <a:cxnLst/>
              <a:rect l="l" t="t" r="r" b="b"/>
              <a:pathLst>
                <a:path w="2286000" h="1676400" extrusionOk="0">
                  <a:moveTo>
                    <a:pt x="2286000" y="0"/>
                  </a:moveTo>
                  <a:lnTo>
                    <a:pt x="0" y="0"/>
                  </a:lnTo>
                  <a:lnTo>
                    <a:pt x="0" y="1676400"/>
                  </a:lnTo>
                  <a:lnTo>
                    <a:pt x="2286000" y="1676400"/>
                  </a:lnTo>
                  <a:close/>
                </a:path>
              </a:pathLst>
            </a:custGeom>
            <a:solidFill>
              <a:srgbClr val="009898"/>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p:txBody>
        </p:sp>
        <p:sp>
          <p:nvSpPr>
            <p:cNvPr id="127" name="Google Shape;127;p43"/>
            <p:cNvSpPr/>
            <p:nvPr/>
          </p:nvSpPr>
          <p:spPr>
            <a:xfrm>
              <a:off x="990600" y="3048000"/>
              <a:ext cx="2286000" cy="1676400"/>
            </a:xfrm>
            <a:custGeom>
              <a:avLst/>
              <a:gdLst/>
              <a:ahLst/>
              <a:cxnLst/>
              <a:rect l="l" t="t" r="r" b="b"/>
              <a:pathLst>
                <a:path w="2286000" h="1676400" extrusionOk="0">
                  <a:moveTo>
                    <a:pt x="1143000" y="1676400"/>
                  </a:moveTo>
                  <a:lnTo>
                    <a:pt x="0" y="1676400"/>
                  </a:lnTo>
                  <a:lnTo>
                    <a:pt x="0" y="0"/>
                  </a:lnTo>
                  <a:lnTo>
                    <a:pt x="2286000" y="0"/>
                  </a:lnTo>
                  <a:lnTo>
                    <a:pt x="2286000" y="1676400"/>
                  </a:lnTo>
                  <a:lnTo>
                    <a:pt x="1143000" y="1676400"/>
                  </a:lnTo>
                  <a:close/>
                </a:path>
              </a:pathLst>
            </a:custGeom>
            <a:noFill/>
            <a:ln w="9525" cap="flat" cmpd="sng">
              <a:solidFill>
                <a:srgbClr val="FFFFF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p:txBody>
        </p:sp>
      </p:grpSp>
      <p:sp>
        <p:nvSpPr>
          <p:cNvPr id="128" name="Google Shape;128;p43"/>
          <p:cNvSpPr txBox="1"/>
          <p:nvPr/>
        </p:nvSpPr>
        <p:spPr>
          <a:xfrm>
            <a:off x="990600" y="3048000"/>
            <a:ext cx="2286000" cy="1600438"/>
          </a:xfrm>
          <a:prstGeom prst="rect">
            <a:avLst/>
          </a:prstGeom>
          <a:noFill/>
          <a:ln>
            <a:noFill/>
          </a:ln>
        </p:spPr>
        <p:txBody>
          <a:bodyPr spcFirstLastPara="1" wrap="square" lIns="0" tIns="106675" rIns="0" bIns="0" anchor="t" anchorCtr="0">
            <a:spAutoFit/>
          </a:bodyPr>
          <a:lstStyle/>
          <a:p>
            <a:pPr marL="635" marR="0" lvl="0" indent="0" algn="ctr" rtl="0">
              <a:lnSpc>
                <a:spcPct val="100000"/>
              </a:lnSpc>
              <a:spcBef>
                <a:spcPts val="0"/>
              </a:spcBef>
              <a:spcAft>
                <a:spcPts val="0"/>
              </a:spcAft>
              <a:buNone/>
            </a:pPr>
            <a:r>
              <a:rPr lang="en-US" sz="2400" b="0" i="0" u="none" strike="noStrike" cap="none" dirty="0">
                <a:solidFill>
                  <a:schemeClr val="dk1"/>
                </a:solidFill>
                <a:latin typeface="Times New Roman"/>
                <a:ea typeface="Times New Roman"/>
                <a:cs typeface="Times New Roman"/>
                <a:sym typeface="Times New Roman"/>
              </a:rPr>
              <a:t>Checking function</a:t>
            </a:r>
            <a:endParaRPr sz="2400" b="0"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5"/>
              </a:spcBef>
              <a:spcAft>
                <a:spcPts val="0"/>
              </a:spcAft>
              <a:buNone/>
            </a:pPr>
            <a:endParaRPr sz="2500" b="0" i="0" u="none" strike="noStrike" cap="none" dirty="0">
              <a:solidFill>
                <a:schemeClr val="dk1"/>
              </a:solidFill>
              <a:latin typeface="Times New Roman"/>
              <a:ea typeface="Times New Roman"/>
              <a:cs typeface="Times New Roman"/>
              <a:sym typeface="Times New Roman"/>
            </a:endParaRPr>
          </a:p>
          <a:p>
            <a:pPr marL="180340" marR="248284" lvl="0" indent="0" algn="ctr" rtl="0">
              <a:lnSpc>
                <a:spcPct val="100000"/>
              </a:lnSpc>
              <a:spcBef>
                <a:spcPts val="0"/>
              </a:spcBef>
              <a:spcAft>
                <a:spcPts val="0"/>
              </a:spcAft>
              <a:buNone/>
            </a:pPr>
            <a:r>
              <a:rPr lang="en-US" sz="2400" b="0" i="0" u="none" strike="noStrike" cap="none" dirty="0">
                <a:solidFill>
                  <a:schemeClr val="dk1"/>
                </a:solidFill>
                <a:latin typeface="Times New Roman"/>
                <a:ea typeface="Times New Roman"/>
                <a:cs typeface="Times New Roman"/>
                <a:sym typeface="Times New Roman"/>
              </a:rPr>
              <a:t>Is total number  of 1s even ?</a:t>
            </a:r>
            <a:endParaRPr sz="2400" b="0" i="0" u="none" strike="noStrike" cap="none" dirty="0">
              <a:solidFill>
                <a:schemeClr val="dk1"/>
              </a:solidFill>
              <a:latin typeface="Times New Roman"/>
              <a:ea typeface="Times New Roman"/>
              <a:cs typeface="Times New Roman"/>
              <a:sym typeface="Times New Roman"/>
            </a:endParaRPr>
          </a:p>
        </p:txBody>
      </p:sp>
      <p:sp>
        <p:nvSpPr>
          <p:cNvPr id="129" name="Google Shape;129;p43"/>
          <p:cNvSpPr txBox="1"/>
          <p:nvPr/>
        </p:nvSpPr>
        <p:spPr>
          <a:xfrm>
            <a:off x="1525269" y="5063490"/>
            <a:ext cx="1110615" cy="3911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400" b="0" i="0" u="none" strike="noStrike" cap="none">
                <a:solidFill>
                  <a:schemeClr val="dk1"/>
                </a:solidFill>
                <a:latin typeface="Times New Roman"/>
                <a:ea typeface="Times New Roman"/>
                <a:cs typeface="Times New Roman"/>
                <a:sym typeface="Times New Roman"/>
              </a:rPr>
              <a:t>Receiver</a:t>
            </a:r>
            <a:endParaRPr sz="2400" b="0" i="0" u="none" strike="noStrike" cap="none">
              <a:solidFill>
                <a:schemeClr val="dk1"/>
              </a:solidFill>
              <a:latin typeface="Times New Roman"/>
              <a:ea typeface="Times New Roman"/>
              <a:cs typeface="Times New Roman"/>
              <a:sym typeface="Times New Roman"/>
            </a:endParaRPr>
          </a:p>
        </p:txBody>
      </p:sp>
      <p:grpSp>
        <p:nvGrpSpPr>
          <p:cNvPr id="130" name="Google Shape;130;p43"/>
          <p:cNvGrpSpPr/>
          <p:nvPr/>
        </p:nvGrpSpPr>
        <p:grpSpPr>
          <a:xfrm>
            <a:off x="3962400" y="3733800"/>
            <a:ext cx="1676400" cy="457200"/>
            <a:chOff x="3962400" y="3733800"/>
            <a:chExt cx="1676400" cy="457200"/>
          </a:xfrm>
        </p:grpSpPr>
        <p:sp>
          <p:nvSpPr>
            <p:cNvPr id="131" name="Google Shape;131;p43"/>
            <p:cNvSpPr/>
            <p:nvPr/>
          </p:nvSpPr>
          <p:spPr>
            <a:xfrm>
              <a:off x="3962400" y="3733800"/>
              <a:ext cx="1676400" cy="457200"/>
            </a:xfrm>
            <a:custGeom>
              <a:avLst/>
              <a:gdLst/>
              <a:ahLst/>
              <a:cxnLst/>
              <a:rect l="l" t="t" r="r" b="b"/>
              <a:pathLst>
                <a:path w="1676400" h="457200" extrusionOk="0">
                  <a:moveTo>
                    <a:pt x="1676400" y="0"/>
                  </a:moveTo>
                  <a:lnTo>
                    <a:pt x="0" y="0"/>
                  </a:lnTo>
                  <a:lnTo>
                    <a:pt x="0" y="457200"/>
                  </a:lnTo>
                  <a:lnTo>
                    <a:pt x="1676400" y="457200"/>
                  </a:lnTo>
                  <a:close/>
                </a:path>
              </a:pathLst>
            </a:custGeom>
            <a:solidFill>
              <a:srgbClr val="009898"/>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p:txBody>
        </p:sp>
        <p:sp>
          <p:nvSpPr>
            <p:cNvPr id="132" name="Google Shape;132;p43"/>
            <p:cNvSpPr/>
            <p:nvPr/>
          </p:nvSpPr>
          <p:spPr>
            <a:xfrm>
              <a:off x="3962400" y="3733800"/>
              <a:ext cx="1676400" cy="457200"/>
            </a:xfrm>
            <a:custGeom>
              <a:avLst/>
              <a:gdLst/>
              <a:ahLst/>
              <a:cxnLst/>
              <a:rect l="l" t="t" r="r" b="b"/>
              <a:pathLst>
                <a:path w="1676400" h="457200" extrusionOk="0">
                  <a:moveTo>
                    <a:pt x="838200" y="457200"/>
                  </a:moveTo>
                  <a:lnTo>
                    <a:pt x="0" y="457200"/>
                  </a:lnTo>
                  <a:lnTo>
                    <a:pt x="0" y="0"/>
                  </a:lnTo>
                  <a:lnTo>
                    <a:pt x="1676400" y="0"/>
                  </a:lnTo>
                  <a:lnTo>
                    <a:pt x="1676400" y="457200"/>
                  </a:lnTo>
                  <a:lnTo>
                    <a:pt x="838200" y="457200"/>
                  </a:lnTo>
                  <a:close/>
                </a:path>
              </a:pathLst>
            </a:custGeom>
            <a:noFill/>
            <a:ln w="9525" cap="flat" cmpd="sng">
              <a:solidFill>
                <a:srgbClr val="FFFFF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p:txBody>
        </p:sp>
      </p:grpSp>
      <p:sp>
        <p:nvSpPr>
          <p:cNvPr id="133" name="Google Shape;133;p43"/>
          <p:cNvSpPr txBox="1"/>
          <p:nvPr/>
        </p:nvSpPr>
        <p:spPr>
          <a:xfrm>
            <a:off x="3962400" y="3733800"/>
            <a:ext cx="1676400" cy="416781"/>
          </a:xfrm>
          <a:prstGeom prst="rect">
            <a:avLst/>
          </a:prstGeom>
          <a:noFill/>
          <a:ln>
            <a:noFill/>
          </a:ln>
        </p:spPr>
        <p:txBody>
          <a:bodyPr spcFirstLastPara="1" wrap="square" lIns="0" tIns="46975" rIns="0" bIns="0" anchor="t" anchorCtr="0">
            <a:spAutoFit/>
          </a:bodyPr>
          <a:lstStyle/>
          <a:p>
            <a:pPr marL="90170" marR="0" lvl="0" indent="0" algn="l" rtl="0">
              <a:lnSpc>
                <a:spcPct val="100000"/>
              </a:lnSpc>
              <a:spcBef>
                <a:spcPts val="0"/>
              </a:spcBef>
              <a:spcAft>
                <a:spcPts val="0"/>
              </a:spcAft>
              <a:buNone/>
            </a:pPr>
            <a:r>
              <a:rPr lang="en-US" sz="2400" b="0" i="0" u="none" strike="noStrike" cap="none">
                <a:solidFill>
                  <a:schemeClr val="dk1"/>
                </a:solidFill>
                <a:latin typeface="Times New Roman"/>
                <a:ea typeface="Times New Roman"/>
                <a:cs typeface="Times New Roman"/>
                <a:sym typeface="Times New Roman"/>
              </a:rPr>
              <a:t>1100001 | 1</a:t>
            </a:r>
            <a:endParaRPr sz="2400" b="0" i="0" u="none" strike="noStrike" cap="none">
              <a:solidFill>
                <a:schemeClr val="dk1"/>
              </a:solidFill>
              <a:latin typeface="Times New Roman"/>
              <a:ea typeface="Times New Roman"/>
              <a:cs typeface="Times New Roman"/>
              <a:sym typeface="Times New Roman"/>
            </a:endParaRPr>
          </a:p>
        </p:txBody>
      </p:sp>
      <p:sp>
        <p:nvSpPr>
          <p:cNvPr id="134" name="Google Shape;134;p43"/>
          <p:cNvSpPr/>
          <p:nvPr/>
        </p:nvSpPr>
        <p:spPr>
          <a:xfrm>
            <a:off x="3276600" y="3924300"/>
            <a:ext cx="609600" cy="76200"/>
          </a:xfrm>
          <a:custGeom>
            <a:avLst/>
            <a:gdLst/>
            <a:ahLst/>
            <a:cxnLst/>
            <a:rect l="l" t="t" r="r" b="b"/>
            <a:pathLst>
              <a:path w="609600" h="76200" extrusionOk="0">
                <a:moveTo>
                  <a:pt x="609600" y="33020"/>
                </a:moveTo>
                <a:lnTo>
                  <a:pt x="74930" y="33020"/>
                </a:lnTo>
                <a:lnTo>
                  <a:pt x="74930" y="0"/>
                </a:lnTo>
                <a:lnTo>
                  <a:pt x="0" y="38100"/>
                </a:lnTo>
                <a:lnTo>
                  <a:pt x="74930" y="76200"/>
                </a:lnTo>
                <a:lnTo>
                  <a:pt x="74930" y="43180"/>
                </a:lnTo>
                <a:lnTo>
                  <a:pt x="609600" y="43180"/>
                </a:lnTo>
                <a:lnTo>
                  <a:pt x="609600" y="33020"/>
                </a:lnTo>
                <a:close/>
              </a:path>
            </a:pathLst>
          </a:cu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p:txBody>
      </p:sp>
      <p:grpSp>
        <p:nvGrpSpPr>
          <p:cNvPr id="135" name="Google Shape;135;p43"/>
          <p:cNvGrpSpPr/>
          <p:nvPr/>
        </p:nvGrpSpPr>
        <p:grpSpPr>
          <a:xfrm>
            <a:off x="6019800" y="3505200"/>
            <a:ext cx="2209800" cy="990600"/>
            <a:chOff x="6019800" y="3505200"/>
            <a:chExt cx="2209800" cy="990600"/>
          </a:xfrm>
        </p:grpSpPr>
        <p:sp>
          <p:nvSpPr>
            <p:cNvPr id="136" name="Google Shape;136;p43"/>
            <p:cNvSpPr/>
            <p:nvPr/>
          </p:nvSpPr>
          <p:spPr>
            <a:xfrm>
              <a:off x="6019800" y="3505200"/>
              <a:ext cx="2209800" cy="990600"/>
            </a:xfrm>
            <a:custGeom>
              <a:avLst/>
              <a:gdLst/>
              <a:ahLst/>
              <a:cxnLst/>
              <a:rect l="l" t="t" r="r" b="b"/>
              <a:pathLst>
                <a:path w="2209800" h="990600" extrusionOk="0">
                  <a:moveTo>
                    <a:pt x="2209800" y="0"/>
                  </a:moveTo>
                  <a:lnTo>
                    <a:pt x="0" y="0"/>
                  </a:lnTo>
                  <a:lnTo>
                    <a:pt x="0" y="990600"/>
                  </a:lnTo>
                  <a:lnTo>
                    <a:pt x="2209800" y="990600"/>
                  </a:lnTo>
                  <a:close/>
                </a:path>
              </a:pathLst>
            </a:custGeom>
            <a:solidFill>
              <a:srgbClr val="009898"/>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p:txBody>
        </p:sp>
        <p:sp>
          <p:nvSpPr>
            <p:cNvPr id="137" name="Google Shape;137;p43"/>
            <p:cNvSpPr/>
            <p:nvPr/>
          </p:nvSpPr>
          <p:spPr>
            <a:xfrm>
              <a:off x="6019800" y="3505200"/>
              <a:ext cx="2209800" cy="990600"/>
            </a:xfrm>
            <a:custGeom>
              <a:avLst/>
              <a:gdLst/>
              <a:ahLst/>
              <a:cxnLst/>
              <a:rect l="l" t="t" r="r" b="b"/>
              <a:pathLst>
                <a:path w="2209800" h="990600" extrusionOk="0">
                  <a:moveTo>
                    <a:pt x="1104900" y="990600"/>
                  </a:moveTo>
                  <a:lnTo>
                    <a:pt x="0" y="990600"/>
                  </a:lnTo>
                  <a:lnTo>
                    <a:pt x="0" y="0"/>
                  </a:lnTo>
                  <a:lnTo>
                    <a:pt x="2209800" y="0"/>
                  </a:lnTo>
                  <a:lnTo>
                    <a:pt x="2209800" y="990600"/>
                  </a:lnTo>
                  <a:lnTo>
                    <a:pt x="1104900" y="990600"/>
                  </a:lnTo>
                  <a:close/>
                </a:path>
              </a:pathLst>
            </a:custGeom>
            <a:noFill/>
            <a:ln w="9525" cap="flat" cmpd="sng">
              <a:solidFill>
                <a:srgbClr val="FFFFF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p:txBody>
        </p:sp>
      </p:grpSp>
      <p:sp>
        <p:nvSpPr>
          <p:cNvPr id="138" name="Google Shape;138;p43"/>
          <p:cNvSpPr txBox="1"/>
          <p:nvPr/>
        </p:nvSpPr>
        <p:spPr>
          <a:xfrm>
            <a:off x="6019800" y="3505200"/>
            <a:ext cx="2209800" cy="869469"/>
          </a:xfrm>
          <a:prstGeom prst="rect">
            <a:avLst/>
          </a:prstGeom>
          <a:noFill/>
          <a:ln>
            <a:noFill/>
          </a:ln>
        </p:spPr>
        <p:txBody>
          <a:bodyPr spcFirstLastPara="1" wrap="square" lIns="0" tIns="129525" rIns="0" bIns="0" anchor="t" anchorCtr="0">
            <a:spAutoFit/>
          </a:bodyPr>
          <a:lstStyle/>
          <a:p>
            <a:pPr marL="566420" marR="274955" lvl="0" indent="-283210" algn="l" rtl="0">
              <a:lnSpc>
                <a:spcPct val="100000"/>
              </a:lnSpc>
              <a:spcBef>
                <a:spcPts val="0"/>
              </a:spcBef>
              <a:spcAft>
                <a:spcPts val="0"/>
              </a:spcAft>
              <a:buNone/>
            </a:pPr>
            <a:r>
              <a:rPr lang="en-US" sz="2400" b="0" i="0" u="none" strike="noStrike" cap="none" dirty="0">
                <a:solidFill>
                  <a:schemeClr val="dk1"/>
                </a:solidFill>
                <a:latin typeface="Times New Roman"/>
                <a:ea typeface="Times New Roman"/>
                <a:cs typeface="Times New Roman"/>
                <a:sym typeface="Times New Roman"/>
              </a:rPr>
              <a:t>Even – parity  generator</a:t>
            </a:r>
            <a:endParaRPr sz="2400" b="0" i="0" u="none" strike="noStrike" cap="none" dirty="0">
              <a:solidFill>
                <a:schemeClr val="dk1"/>
              </a:solidFill>
              <a:latin typeface="Times New Roman"/>
              <a:ea typeface="Times New Roman"/>
              <a:cs typeface="Times New Roman"/>
              <a:sym typeface="Times New Roman"/>
            </a:endParaRPr>
          </a:p>
        </p:txBody>
      </p:sp>
      <p:grpSp>
        <p:nvGrpSpPr>
          <p:cNvPr id="139" name="Google Shape;139;p43"/>
          <p:cNvGrpSpPr/>
          <p:nvPr/>
        </p:nvGrpSpPr>
        <p:grpSpPr>
          <a:xfrm>
            <a:off x="6553200" y="2895600"/>
            <a:ext cx="1066800" cy="2667000"/>
            <a:chOff x="6553200" y="2895600"/>
            <a:chExt cx="1066800" cy="2667000"/>
          </a:xfrm>
        </p:grpSpPr>
        <p:sp>
          <p:nvSpPr>
            <p:cNvPr id="140" name="Google Shape;140;p43"/>
            <p:cNvSpPr/>
            <p:nvPr/>
          </p:nvSpPr>
          <p:spPr>
            <a:xfrm>
              <a:off x="7048500" y="3430269"/>
              <a:ext cx="76200" cy="74930"/>
            </a:xfrm>
            <a:custGeom>
              <a:avLst/>
              <a:gdLst/>
              <a:ahLst/>
              <a:cxnLst/>
              <a:rect l="l" t="t" r="r" b="b"/>
              <a:pathLst>
                <a:path w="76200" h="74929" extrusionOk="0">
                  <a:moveTo>
                    <a:pt x="76200" y="0"/>
                  </a:moveTo>
                  <a:lnTo>
                    <a:pt x="0" y="0"/>
                  </a:lnTo>
                  <a:lnTo>
                    <a:pt x="38100" y="74929"/>
                  </a:lnTo>
                  <a:lnTo>
                    <a:pt x="76200" y="0"/>
                  </a:lnTo>
                  <a:close/>
                </a:path>
              </a:pathLst>
            </a:cu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p:txBody>
        </p:sp>
        <p:sp>
          <p:nvSpPr>
            <p:cNvPr id="141" name="Google Shape;141;p43"/>
            <p:cNvSpPr/>
            <p:nvPr/>
          </p:nvSpPr>
          <p:spPr>
            <a:xfrm>
              <a:off x="6553200" y="2895600"/>
              <a:ext cx="1066800" cy="304800"/>
            </a:xfrm>
            <a:custGeom>
              <a:avLst/>
              <a:gdLst/>
              <a:ahLst/>
              <a:cxnLst/>
              <a:rect l="l" t="t" r="r" b="b"/>
              <a:pathLst>
                <a:path w="1066800" h="304800" extrusionOk="0">
                  <a:moveTo>
                    <a:pt x="1066800" y="0"/>
                  </a:moveTo>
                  <a:lnTo>
                    <a:pt x="0" y="0"/>
                  </a:lnTo>
                  <a:lnTo>
                    <a:pt x="0" y="304800"/>
                  </a:lnTo>
                  <a:lnTo>
                    <a:pt x="1066800" y="304800"/>
                  </a:lnTo>
                  <a:close/>
                </a:path>
              </a:pathLst>
            </a:custGeom>
            <a:solidFill>
              <a:srgbClr val="009898"/>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p:txBody>
        </p:sp>
        <p:sp>
          <p:nvSpPr>
            <p:cNvPr id="142" name="Google Shape;142;p43"/>
            <p:cNvSpPr/>
            <p:nvPr/>
          </p:nvSpPr>
          <p:spPr>
            <a:xfrm>
              <a:off x="6553200" y="2895600"/>
              <a:ext cx="1066800" cy="304800"/>
            </a:xfrm>
            <a:custGeom>
              <a:avLst/>
              <a:gdLst/>
              <a:ahLst/>
              <a:cxnLst/>
              <a:rect l="l" t="t" r="r" b="b"/>
              <a:pathLst>
                <a:path w="1066800" h="304800" extrusionOk="0">
                  <a:moveTo>
                    <a:pt x="533400" y="304800"/>
                  </a:moveTo>
                  <a:lnTo>
                    <a:pt x="0" y="304800"/>
                  </a:lnTo>
                  <a:lnTo>
                    <a:pt x="0" y="0"/>
                  </a:lnTo>
                  <a:lnTo>
                    <a:pt x="1066800" y="0"/>
                  </a:lnTo>
                  <a:lnTo>
                    <a:pt x="1066800" y="304800"/>
                  </a:lnTo>
                  <a:lnTo>
                    <a:pt x="533400" y="304800"/>
                  </a:lnTo>
                  <a:close/>
                </a:path>
              </a:pathLst>
            </a:custGeom>
            <a:noFill/>
            <a:ln w="9525" cap="flat" cmpd="sng">
              <a:solidFill>
                <a:srgbClr val="FFFFF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p:txBody>
        </p:sp>
        <p:sp>
          <p:nvSpPr>
            <p:cNvPr id="143" name="Google Shape;143;p43"/>
            <p:cNvSpPr/>
            <p:nvPr/>
          </p:nvSpPr>
          <p:spPr>
            <a:xfrm>
              <a:off x="7081519" y="3200400"/>
              <a:ext cx="10160" cy="243840"/>
            </a:xfrm>
            <a:custGeom>
              <a:avLst/>
              <a:gdLst/>
              <a:ahLst/>
              <a:cxnLst/>
              <a:rect l="l" t="t" r="r" b="b"/>
              <a:pathLst>
                <a:path w="10159" h="243839" extrusionOk="0">
                  <a:moveTo>
                    <a:pt x="10159" y="0"/>
                  </a:moveTo>
                  <a:lnTo>
                    <a:pt x="0" y="0"/>
                  </a:lnTo>
                  <a:lnTo>
                    <a:pt x="0" y="243839"/>
                  </a:lnTo>
                  <a:lnTo>
                    <a:pt x="10159" y="243839"/>
                  </a:lnTo>
                  <a:lnTo>
                    <a:pt x="10159" y="0"/>
                  </a:lnTo>
                  <a:close/>
                </a:path>
              </a:pathLst>
            </a:cu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p:txBody>
        </p:sp>
        <p:sp>
          <p:nvSpPr>
            <p:cNvPr id="144" name="Google Shape;144;p43"/>
            <p:cNvSpPr/>
            <p:nvPr/>
          </p:nvSpPr>
          <p:spPr>
            <a:xfrm>
              <a:off x="6858000" y="5029200"/>
              <a:ext cx="381000" cy="533400"/>
            </a:xfrm>
            <a:custGeom>
              <a:avLst/>
              <a:gdLst/>
              <a:ahLst/>
              <a:cxnLst/>
              <a:rect l="l" t="t" r="r" b="b"/>
              <a:pathLst>
                <a:path w="381000" h="533400" extrusionOk="0">
                  <a:moveTo>
                    <a:pt x="381000" y="0"/>
                  </a:moveTo>
                  <a:lnTo>
                    <a:pt x="0" y="0"/>
                  </a:lnTo>
                  <a:lnTo>
                    <a:pt x="0" y="533400"/>
                  </a:lnTo>
                  <a:lnTo>
                    <a:pt x="381000" y="533400"/>
                  </a:lnTo>
                  <a:close/>
                </a:path>
              </a:pathLst>
            </a:custGeom>
            <a:solidFill>
              <a:srgbClr val="009898"/>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p:txBody>
        </p:sp>
        <p:sp>
          <p:nvSpPr>
            <p:cNvPr id="145" name="Google Shape;145;p43"/>
            <p:cNvSpPr/>
            <p:nvPr/>
          </p:nvSpPr>
          <p:spPr>
            <a:xfrm>
              <a:off x="6858000" y="5029200"/>
              <a:ext cx="381000" cy="533400"/>
            </a:xfrm>
            <a:custGeom>
              <a:avLst/>
              <a:gdLst/>
              <a:ahLst/>
              <a:cxnLst/>
              <a:rect l="l" t="t" r="r" b="b"/>
              <a:pathLst>
                <a:path w="381000" h="533400" extrusionOk="0">
                  <a:moveTo>
                    <a:pt x="190500" y="533400"/>
                  </a:moveTo>
                  <a:lnTo>
                    <a:pt x="0" y="533400"/>
                  </a:lnTo>
                  <a:lnTo>
                    <a:pt x="0" y="0"/>
                  </a:lnTo>
                  <a:lnTo>
                    <a:pt x="381000" y="0"/>
                  </a:lnTo>
                  <a:lnTo>
                    <a:pt x="381000" y="533400"/>
                  </a:lnTo>
                  <a:lnTo>
                    <a:pt x="190500" y="533400"/>
                  </a:lnTo>
                  <a:close/>
                </a:path>
              </a:pathLst>
            </a:custGeom>
            <a:noFill/>
            <a:ln w="9525" cap="flat" cmpd="sng">
              <a:solidFill>
                <a:srgbClr val="FFFFF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p:txBody>
        </p:sp>
      </p:grpSp>
      <p:sp>
        <p:nvSpPr>
          <p:cNvPr id="146" name="Google Shape;146;p43"/>
          <p:cNvSpPr txBox="1"/>
          <p:nvPr/>
        </p:nvSpPr>
        <p:spPr>
          <a:xfrm>
            <a:off x="6858000" y="5029200"/>
            <a:ext cx="381000" cy="416781"/>
          </a:xfrm>
          <a:prstGeom prst="rect">
            <a:avLst/>
          </a:prstGeom>
          <a:noFill/>
          <a:ln>
            <a:noFill/>
          </a:ln>
        </p:spPr>
        <p:txBody>
          <a:bodyPr spcFirstLastPara="1" wrap="square" lIns="0" tIns="46975" rIns="0" bIns="0" anchor="t" anchorCtr="0">
            <a:spAutoFit/>
          </a:bodyPr>
          <a:lstStyle/>
          <a:p>
            <a:pPr marL="90170" marR="0" lvl="0" indent="0" algn="l" rtl="0">
              <a:lnSpc>
                <a:spcPct val="100000"/>
              </a:lnSpc>
              <a:spcBef>
                <a:spcPts val="0"/>
              </a:spcBef>
              <a:spcAft>
                <a:spcPts val="0"/>
              </a:spcAft>
              <a:buNone/>
            </a:pPr>
            <a:r>
              <a:rPr lang="en-US" sz="2400" b="0" i="0" u="none" strike="noStrike" cap="none">
                <a:solidFill>
                  <a:schemeClr val="dk1"/>
                </a:solidFill>
                <a:latin typeface="Times New Roman"/>
                <a:ea typeface="Times New Roman"/>
                <a:cs typeface="Times New Roman"/>
                <a:sym typeface="Times New Roman"/>
              </a:rPr>
              <a:t>1</a:t>
            </a:r>
            <a:endParaRPr sz="2400" b="0" i="0" u="none" strike="noStrike" cap="none">
              <a:solidFill>
                <a:schemeClr val="dk1"/>
              </a:solidFill>
              <a:latin typeface="Times New Roman"/>
              <a:ea typeface="Times New Roman"/>
              <a:cs typeface="Times New Roman"/>
              <a:sym typeface="Times New Roman"/>
            </a:endParaRPr>
          </a:p>
        </p:txBody>
      </p:sp>
      <p:sp>
        <p:nvSpPr>
          <p:cNvPr id="147" name="Google Shape;147;p43"/>
          <p:cNvSpPr/>
          <p:nvPr/>
        </p:nvSpPr>
        <p:spPr>
          <a:xfrm>
            <a:off x="4419600" y="3044189"/>
            <a:ext cx="2705100" cy="2293620"/>
          </a:xfrm>
          <a:custGeom>
            <a:avLst/>
            <a:gdLst/>
            <a:ahLst/>
            <a:cxnLst/>
            <a:rect l="l" t="t" r="r" b="b"/>
            <a:pathLst>
              <a:path w="2705100" h="2293620" extrusionOk="0">
                <a:moveTo>
                  <a:pt x="2058670" y="7620"/>
                </a:moveTo>
                <a:lnTo>
                  <a:pt x="2056130" y="0"/>
                </a:lnTo>
                <a:lnTo>
                  <a:pt x="70954" y="587362"/>
                </a:lnTo>
                <a:lnTo>
                  <a:pt x="62230" y="556260"/>
                </a:lnTo>
                <a:lnTo>
                  <a:pt x="0" y="613410"/>
                </a:lnTo>
                <a:lnTo>
                  <a:pt x="82550" y="628650"/>
                </a:lnTo>
                <a:lnTo>
                  <a:pt x="73545" y="596607"/>
                </a:lnTo>
                <a:lnTo>
                  <a:pt x="2058670" y="7620"/>
                </a:lnTo>
                <a:close/>
              </a:path>
              <a:path w="2705100" h="2293620" extrusionOk="0">
                <a:moveTo>
                  <a:pt x="2439670" y="2286000"/>
                </a:moveTo>
                <a:lnTo>
                  <a:pt x="147205" y="1249603"/>
                </a:lnTo>
                <a:lnTo>
                  <a:pt x="161290" y="1219200"/>
                </a:lnTo>
                <a:lnTo>
                  <a:pt x="76200" y="1223010"/>
                </a:lnTo>
                <a:lnTo>
                  <a:pt x="129540" y="1287780"/>
                </a:lnTo>
                <a:lnTo>
                  <a:pt x="143154" y="1258366"/>
                </a:lnTo>
                <a:lnTo>
                  <a:pt x="2437130" y="2293620"/>
                </a:lnTo>
                <a:lnTo>
                  <a:pt x="2439670" y="2286000"/>
                </a:lnTo>
                <a:close/>
              </a:path>
              <a:path w="2705100" h="2293620" extrusionOk="0">
                <a:moveTo>
                  <a:pt x="2705100" y="1908810"/>
                </a:moveTo>
                <a:lnTo>
                  <a:pt x="2672080" y="1908810"/>
                </a:lnTo>
                <a:lnTo>
                  <a:pt x="2672080" y="1451610"/>
                </a:lnTo>
                <a:lnTo>
                  <a:pt x="2661920" y="1451610"/>
                </a:lnTo>
                <a:lnTo>
                  <a:pt x="2661920" y="1908810"/>
                </a:lnTo>
                <a:lnTo>
                  <a:pt x="2628900" y="1908810"/>
                </a:lnTo>
                <a:lnTo>
                  <a:pt x="2667000" y="1985010"/>
                </a:lnTo>
                <a:lnTo>
                  <a:pt x="2705100" y="1908810"/>
                </a:lnTo>
                <a:close/>
              </a:path>
            </a:pathLst>
          </a:cu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p:txBody>
      </p:sp>
      <p:sp>
        <p:nvSpPr>
          <p:cNvPr id="148" name="Google Shape;148;p43"/>
          <p:cNvSpPr txBox="1"/>
          <p:nvPr/>
        </p:nvSpPr>
        <p:spPr>
          <a:xfrm>
            <a:off x="6619009" y="2564557"/>
            <a:ext cx="2286000" cy="382156"/>
          </a:xfrm>
          <a:prstGeom prst="rect">
            <a:avLst/>
          </a:prstGeom>
          <a:noFill/>
          <a:ln>
            <a:noFill/>
          </a:ln>
        </p:spPr>
        <p:txBody>
          <a:bodyPr spcFirstLastPara="1" wrap="square" lIns="0" tIns="12700" rIns="0" bIns="0" anchor="t" anchorCtr="0">
            <a:spAutoFit/>
          </a:bodyPr>
          <a:lstStyle/>
          <a:p>
            <a:pPr marL="13970" marR="0" lvl="0" indent="0" algn="l" rtl="0">
              <a:lnSpc>
                <a:spcPct val="100000"/>
              </a:lnSpc>
              <a:spcBef>
                <a:spcPts val="0"/>
              </a:spcBef>
              <a:spcAft>
                <a:spcPts val="0"/>
              </a:spcAft>
              <a:buNone/>
            </a:pPr>
            <a:r>
              <a:rPr lang="en-US" sz="2400" b="0" i="0" u="none" strike="noStrike" cap="none" dirty="0">
                <a:solidFill>
                  <a:schemeClr val="dk1"/>
                </a:solidFill>
                <a:latin typeface="Times New Roman"/>
                <a:ea typeface="Times New Roman"/>
                <a:cs typeface="Times New Roman"/>
                <a:sym typeface="Times New Roman"/>
              </a:rPr>
              <a:t>1100001	 Data </a:t>
            </a:r>
            <a:endParaRPr sz="2400" b="0" i="0" u="none" strike="noStrike" cap="none" dirty="0">
              <a:solidFill>
                <a:schemeClr val="dk1"/>
              </a:solidFill>
              <a:latin typeface="Times New Roman"/>
              <a:ea typeface="Times New Roman"/>
              <a:cs typeface="Times New Roman"/>
              <a:sym typeface="Times New Roman"/>
            </a:endParaRPr>
          </a:p>
        </p:txBody>
      </p:sp>
      <p:sp>
        <p:nvSpPr>
          <p:cNvPr id="149" name="Google Shape;149;p43"/>
          <p:cNvSpPr txBox="1"/>
          <p:nvPr/>
        </p:nvSpPr>
        <p:spPr>
          <a:xfrm>
            <a:off x="8360409" y="6465902"/>
            <a:ext cx="274320" cy="205184"/>
          </a:xfrm>
          <a:prstGeom prst="rect">
            <a:avLst/>
          </a:prstGeom>
          <a:noFill/>
          <a:ln>
            <a:noFill/>
          </a:ln>
        </p:spPr>
        <p:txBody>
          <a:bodyPr spcFirstLastPara="1" wrap="square" lIns="0" tIns="0" rIns="0" bIns="0" anchor="t" anchorCtr="0">
            <a:spAutoFit/>
          </a:bodyPr>
          <a:lstStyle/>
          <a:p>
            <a:pPr marL="38100" marR="0" lvl="0" indent="0" algn="l" rtl="0">
              <a:lnSpc>
                <a:spcPct val="117499"/>
              </a:lnSpc>
              <a:spcBef>
                <a:spcPts val="0"/>
              </a:spcBef>
              <a:spcAft>
                <a:spcPts val="0"/>
              </a:spcAft>
              <a:buNone/>
            </a:pPr>
            <a:fld id="{00000000-1234-1234-1234-123412341234}" type="slidenum">
              <a:rPr lang="en-US" sz="1400" b="0" i="0" u="none" strike="noStrike" cap="none">
                <a:solidFill>
                  <a:schemeClr val="dk1"/>
                </a:solidFill>
                <a:latin typeface="Arial"/>
                <a:ea typeface="Arial"/>
                <a:cs typeface="Arial"/>
                <a:sym typeface="Arial"/>
              </a:rPr>
              <a:t>18</a:t>
            </a:fld>
            <a:endParaRPr sz="1400" b="0" i="0" u="none" strike="noStrike" cap="none">
              <a:solidFill>
                <a:schemeClr val="dk1"/>
              </a:solidFill>
              <a:latin typeface="Arial"/>
              <a:ea typeface="Arial"/>
              <a:cs typeface="Arial"/>
              <a:sym typeface="Arial"/>
            </a:endParaRPr>
          </a:p>
        </p:txBody>
      </p:sp>
      <p:sp>
        <p:nvSpPr>
          <p:cNvPr id="150" name="Google Shape;150;p43"/>
          <p:cNvSpPr txBox="1"/>
          <p:nvPr/>
        </p:nvSpPr>
        <p:spPr>
          <a:xfrm>
            <a:off x="6629400" y="5825490"/>
            <a:ext cx="873125" cy="3911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400" b="0" i="0" u="none" strike="noStrike" cap="none">
                <a:solidFill>
                  <a:schemeClr val="dk1"/>
                </a:solidFill>
                <a:latin typeface="Times New Roman"/>
                <a:ea typeface="Times New Roman"/>
                <a:cs typeface="Times New Roman"/>
                <a:sym typeface="Times New Roman"/>
              </a:rPr>
              <a:t>Sender</a:t>
            </a:r>
            <a:endParaRPr/>
          </a:p>
        </p:txBody>
      </p:sp>
      <p:cxnSp>
        <p:nvCxnSpPr>
          <p:cNvPr id="151" name="Google Shape;151;p43"/>
          <p:cNvCxnSpPr/>
          <p:nvPr/>
        </p:nvCxnSpPr>
        <p:spPr>
          <a:xfrm rot="10800000">
            <a:off x="3276600" y="3924300"/>
            <a:ext cx="609600" cy="0"/>
          </a:xfrm>
          <a:prstGeom prst="straightConnector1">
            <a:avLst/>
          </a:prstGeom>
          <a:noFill/>
          <a:ln w="9525" cap="flat" cmpd="sng">
            <a:solidFill>
              <a:srgbClr val="4A7DBA"/>
            </a:solidFill>
            <a:prstDash val="solid"/>
            <a:round/>
            <a:headEnd type="none" w="sm" len="sm"/>
            <a:tailEnd type="triangle" w="med" len="med"/>
          </a:ln>
        </p:spPr>
      </p:cxnSp>
      <p:cxnSp>
        <p:nvCxnSpPr>
          <p:cNvPr id="152" name="Google Shape;152;p43"/>
          <p:cNvCxnSpPr>
            <a:stCxn id="148" idx="1"/>
            <a:endCxn id="133" idx="0"/>
          </p:cNvCxnSpPr>
          <p:nvPr/>
        </p:nvCxnSpPr>
        <p:spPr>
          <a:xfrm flipH="1">
            <a:off x="4800600" y="2755635"/>
            <a:ext cx="1818409" cy="978165"/>
          </a:xfrm>
          <a:prstGeom prst="straightConnector1">
            <a:avLst/>
          </a:prstGeom>
          <a:noFill/>
          <a:ln w="9525" cap="flat" cmpd="sng">
            <a:solidFill>
              <a:srgbClr val="4A7DBA"/>
            </a:solidFill>
            <a:prstDash val="solid"/>
            <a:round/>
            <a:headEnd type="none" w="sm" len="sm"/>
            <a:tailEnd type="triangle" w="med" len="med"/>
          </a:ln>
        </p:spPr>
      </p:cxnSp>
      <p:cxnSp>
        <p:nvCxnSpPr>
          <p:cNvPr id="153" name="Google Shape;153;p43"/>
          <p:cNvCxnSpPr>
            <a:stCxn id="146" idx="1"/>
          </p:cNvCxnSpPr>
          <p:nvPr/>
        </p:nvCxnSpPr>
        <p:spPr>
          <a:xfrm rot="10800000">
            <a:off x="4211100" y="4190891"/>
            <a:ext cx="2646900" cy="1046700"/>
          </a:xfrm>
          <a:prstGeom prst="straightConnector1">
            <a:avLst/>
          </a:prstGeom>
          <a:noFill/>
          <a:ln w="9525" cap="flat" cmpd="sng">
            <a:solidFill>
              <a:srgbClr val="4A7DBA"/>
            </a:solidFill>
            <a:prstDash val="solid"/>
            <a:round/>
            <a:headEnd type="none" w="sm" len="sm"/>
            <a:tailEnd type="triangle" w="med" len="med"/>
          </a:ln>
        </p:spPr>
      </p:cxnSp>
      <p:cxnSp>
        <p:nvCxnSpPr>
          <p:cNvPr id="154" name="Google Shape;154;p43"/>
          <p:cNvCxnSpPr/>
          <p:nvPr/>
        </p:nvCxnSpPr>
        <p:spPr>
          <a:xfrm>
            <a:off x="7081519" y="3244850"/>
            <a:ext cx="0" cy="260349"/>
          </a:xfrm>
          <a:prstGeom prst="straightConnector1">
            <a:avLst/>
          </a:prstGeom>
          <a:noFill/>
          <a:ln w="9525" cap="flat" cmpd="sng">
            <a:solidFill>
              <a:srgbClr val="4A7DBA"/>
            </a:solidFill>
            <a:prstDash val="solid"/>
            <a:round/>
            <a:headEnd type="none" w="sm" len="sm"/>
            <a:tailEnd type="triangle" w="med" len="med"/>
          </a:ln>
        </p:spPr>
      </p:cxnSp>
      <p:cxnSp>
        <p:nvCxnSpPr>
          <p:cNvPr id="155" name="Google Shape;155;p43"/>
          <p:cNvCxnSpPr>
            <a:endCxn id="146" idx="0"/>
          </p:cNvCxnSpPr>
          <p:nvPr/>
        </p:nvCxnSpPr>
        <p:spPr>
          <a:xfrm flipH="1">
            <a:off x="7048500" y="4495800"/>
            <a:ext cx="76200" cy="533400"/>
          </a:xfrm>
          <a:prstGeom prst="straightConnector1">
            <a:avLst/>
          </a:prstGeom>
          <a:noFill/>
          <a:ln w="9525" cap="flat" cmpd="sng">
            <a:solidFill>
              <a:srgbClr val="4A7DBA"/>
            </a:solidFill>
            <a:prstDash val="solid"/>
            <a:round/>
            <a:headEnd type="none" w="sm" len="sm"/>
            <a:tailEnd type="triangle" w="med" len="med"/>
          </a:ln>
        </p:spPr>
      </p:cxnSp>
    </p:spTree>
    <p:extLst>
      <p:ext uri="{BB962C8B-B14F-4D97-AF65-F5344CB8AC3E}">
        <p14:creationId xmlns:p14="http://schemas.microsoft.com/office/powerpoint/2010/main" val="5552399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pic>
        <p:nvPicPr>
          <p:cNvPr id="160" name="Google Shape;160;p8"/>
          <p:cNvPicPr preferRelativeResize="0"/>
          <p:nvPr/>
        </p:nvPicPr>
        <p:blipFill rotWithShape="1">
          <a:blip r:embed="rId3">
            <a:alphaModFix/>
          </a:blip>
          <a:srcRect/>
          <a:stretch/>
        </p:blipFill>
        <p:spPr>
          <a:xfrm>
            <a:off x="376465" y="1395489"/>
            <a:ext cx="8230810" cy="4931833"/>
          </a:xfrm>
          <a:prstGeom prst="rect">
            <a:avLst/>
          </a:prstGeom>
          <a:noFill/>
          <a:ln>
            <a:noFill/>
          </a:ln>
        </p:spPr>
      </p:pic>
      <p:sp>
        <p:nvSpPr>
          <p:cNvPr id="161" name="Google Shape;161;p8"/>
          <p:cNvSpPr/>
          <p:nvPr/>
        </p:nvSpPr>
        <p:spPr>
          <a:xfrm>
            <a:off x="0" y="47501"/>
            <a:ext cx="7695210" cy="581302"/>
          </a:xfrm>
          <a:prstGeom prst="rect">
            <a:avLst/>
          </a:prstGeom>
          <a:noFill/>
          <a:ln>
            <a:noFill/>
          </a:ln>
        </p:spPr>
        <p:txBody>
          <a:bodyPr spcFirstLastPara="1" wrap="square" lIns="89550" tIns="44000" rIns="89550" bIns="44000" anchor="t" anchorCtr="0">
            <a:spAutoFit/>
          </a:bodyPr>
          <a:lstStyle/>
          <a:p>
            <a:pPr marL="0" marR="0" lvl="0" indent="0" algn="just" rtl="0">
              <a:lnSpc>
                <a:spcPct val="100000"/>
              </a:lnSpc>
              <a:spcBef>
                <a:spcPts val="0"/>
              </a:spcBef>
              <a:spcAft>
                <a:spcPts val="0"/>
              </a:spcAft>
              <a:buNone/>
            </a:pPr>
            <a:r>
              <a:rPr lang="en-US" sz="3200" b="1" i="0" u="none" strike="noStrike" cap="none" dirty="0">
                <a:solidFill>
                  <a:schemeClr val="tx1"/>
                </a:solidFill>
                <a:latin typeface="Times New Roman"/>
                <a:ea typeface="Times New Roman"/>
                <a:cs typeface="Times New Roman"/>
                <a:sym typeface="Times New Roman"/>
              </a:rPr>
              <a:t>Vertical Redundancy Check VRC</a:t>
            </a:r>
            <a:endParaRPr sz="3200" b="1" dirty="0">
              <a:solidFill>
                <a:schemeClr val="tx1"/>
              </a:solidFill>
            </a:endParaRPr>
          </a:p>
        </p:txBody>
      </p:sp>
    </p:spTree>
    <p:extLst>
      <p:ext uri="{BB962C8B-B14F-4D97-AF65-F5344CB8AC3E}">
        <p14:creationId xmlns:p14="http://schemas.microsoft.com/office/powerpoint/2010/main" val="10934751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2"/>
          <p:cNvSpPr txBox="1"/>
          <p:nvPr/>
        </p:nvSpPr>
        <p:spPr>
          <a:xfrm>
            <a:off x="457200" y="0"/>
            <a:ext cx="6019560" cy="837720"/>
          </a:xfrm>
          <a:prstGeom prst="rect">
            <a:avLst/>
          </a:prstGeom>
          <a:noFill/>
          <a:ln>
            <a:noFill/>
          </a:ln>
        </p:spPr>
        <p:txBody>
          <a:bodyPr spcFirstLastPara="1" wrap="square" lIns="91425" tIns="45700" rIns="91425" bIns="45700" anchor="ctr" anchorCtr="0">
            <a:noAutofit/>
          </a:bodyPr>
          <a:lstStyle/>
          <a:p>
            <a:pPr marL="0" marR="0" lvl="0" indent="0" algn="just" rtl="0">
              <a:lnSpc>
                <a:spcPct val="100000"/>
              </a:lnSpc>
              <a:spcBef>
                <a:spcPts val="0"/>
              </a:spcBef>
              <a:spcAft>
                <a:spcPts val="0"/>
              </a:spcAft>
              <a:buClr>
                <a:srgbClr val="000000"/>
              </a:buClr>
              <a:buSzPts val="3000"/>
              <a:buFont typeface="Arial"/>
              <a:buNone/>
            </a:pPr>
            <a:r>
              <a:rPr lang="en-US" sz="3200" b="1" i="0" u="none" strike="noStrike" cap="none" dirty="0">
                <a:solidFill>
                  <a:srgbClr val="000000"/>
                </a:solidFill>
                <a:latin typeface="Times New Roman"/>
                <a:ea typeface="Times New Roman"/>
                <a:cs typeface="Times New Roman"/>
                <a:sym typeface="Times New Roman"/>
              </a:rPr>
              <a:t>Index</a:t>
            </a:r>
            <a:endParaRPr sz="3200" b="0" i="0" u="none" strike="noStrike" cap="none" dirty="0">
              <a:solidFill>
                <a:srgbClr val="000000"/>
              </a:solidFill>
              <a:sym typeface="Arial"/>
            </a:endParaRPr>
          </a:p>
        </p:txBody>
      </p:sp>
      <p:sp>
        <p:nvSpPr>
          <p:cNvPr id="98" name="Google Shape;98;p2"/>
          <p:cNvSpPr txBox="1"/>
          <p:nvPr/>
        </p:nvSpPr>
        <p:spPr>
          <a:xfrm>
            <a:off x="168990" y="963516"/>
            <a:ext cx="8838720" cy="4945966"/>
          </a:xfrm>
          <a:prstGeom prst="rect">
            <a:avLst/>
          </a:prstGeom>
          <a:noFill/>
          <a:ln>
            <a:noFill/>
          </a:ln>
        </p:spPr>
        <p:txBody>
          <a:bodyPr spcFirstLastPara="1" wrap="square" lIns="91425" tIns="45700" rIns="91425" bIns="45700" anchor="t" anchorCtr="0">
            <a:noAutofit/>
          </a:bodyPr>
          <a:lstStyle/>
          <a:p>
            <a:pPr marL="342900" marR="0" lvl="0" indent="-222250" algn="l" rtl="0">
              <a:lnSpc>
                <a:spcPct val="150000"/>
              </a:lnSpc>
              <a:spcBef>
                <a:spcPts val="0"/>
              </a:spcBef>
              <a:spcAft>
                <a:spcPts val="0"/>
              </a:spcAft>
              <a:buClr>
                <a:schemeClr val="dk1"/>
              </a:buClr>
              <a:buSzPts val="1900"/>
              <a:buFont typeface="Arial"/>
              <a:buNone/>
            </a:pPr>
            <a:endParaRPr sz="1900" b="0" i="0" u="none" strike="noStrike" cap="none">
              <a:solidFill>
                <a:srgbClr val="000000"/>
              </a:solidFill>
              <a:latin typeface="Calibri"/>
              <a:ea typeface="Calibri"/>
              <a:cs typeface="Calibri"/>
              <a:sym typeface="Calibri"/>
            </a:endParaRPr>
          </a:p>
          <a:p>
            <a:pPr marL="0" marR="0" lvl="0" indent="0" algn="l" rtl="0">
              <a:lnSpc>
                <a:spcPct val="150000"/>
              </a:lnSpc>
              <a:spcBef>
                <a:spcPts val="400"/>
              </a:spcBef>
              <a:spcAft>
                <a:spcPts val="0"/>
              </a:spcAft>
              <a:buClr>
                <a:srgbClr val="000000"/>
              </a:buClr>
              <a:buSzPts val="1900"/>
              <a:buFont typeface="Arial"/>
              <a:buNone/>
            </a:pPr>
            <a:endParaRPr sz="1900" b="0" i="0" u="none" strike="noStrike" cap="none">
              <a:solidFill>
                <a:srgbClr val="000000"/>
              </a:solidFill>
              <a:latin typeface="Calibri"/>
              <a:ea typeface="Calibri"/>
              <a:cs typeface="Calibri"/>
              <a:sym typeface="Calibri"/>
            </a:endParaRPr>
          </a:p>
          <a:p>
            <a:pPr marL="0" marR="0" lvl="0" indent="0" algn="l" rtl="0">
              <a:lnSpc>
                <a:spcPct val="150000"/>
              </a:lnSpc>
              <a:spcBef>
                <a:spcPts val="400"/>
              </a:spcBef>
              <a:spcAft>
                <a:spcPts val="0"/>
              </a:spcAft>
              <a:buClr>
                <a:srgbClr val="000000"/>
              </a:buClr>
              <a:buSzPts val="1900"/>
              <a:buFont typeface="Arial"/>
              <a:buNone/>
            </a:pPr>
            <a:endParaRPr sz="1900" b="0" i="0" u="none" strike="noStrike" cap="none">
              <a:solidFill>
                <a:srgbClr val="000000"/>
              </a:solidFill>
              <a:latin typeface="Calibri"/>
              <a:ea typeface="Calibri"/>
              <a:cs typeface="Calibri"/>
              <a:sym typeface="Calibri"/>
            </a:endParaRPr>
          </a:p>
          <a:p>
            <a:pPr marL="0" marR="0" lvl="0" indent="0" algn="l" rtl="0">
              <a:lnSpc>
                <a:spcPct val="150000"/>
              </a:lnSpc>
              <a:spcBef>
                <a:spcPts val="400"/>
              </a:spcBef>
              <a:spcAft>
                <a:spcPts val="0"/>
              </a:spcAft>
              <a:buClr>
                <a:srgbClr val="000000"/>
              </a:buClr>
              <a:buSzPts val="1900"/>
              <a:buFont typeface="Arial"/>
              <a:buNone/>
            </a:pPr>
            <a:endParaRPr sz="1900" b="0" i="0" u="none" strike="noStrike" cap="none">
              <a:solidFill>
                <a:srgbClr val="000000"/>
              </a:solidFill>
              <a:latin typeface="Calibri"/>
              <a:ea typeface="Calibri"/>
              <a:cs typeface="Calibri"/>
              <a:sym typeface="Calibri"/>
            </a:endParaRPr>
          </a:p>
          <a:p>
            <a:pPr marL="0" marR="0" lvl="0" indent="0" algn="l" rtl="0">
              <a:lnSpc>
                <a:spcPct val="150000"/>
              </a:lnSpc>
              <a:spcBef>
                <a:spcPts val="400"/>
              </a:spcBef>
              <a:spcAft>
                <a:spcPts val="0"/>
              </a:spcAft>
              <a:buClr>
                <a:srgbClr val="000000"/>
              </a:buClr>
              <a:buSzPts val="1900"/>
              <a:buFont typeface="Arial"/>
              <a:buNone/>
            </a:pPr>
            <a:endParaRPr sz="1900" b="0" i="0" u="none" strike="noStrike" cap="none">
              <a:solidFill>
                <a:srgbClr val="000000"/>
              </a:solidFill>
              <a:latin typeface="Calibri"/>
              <a:ea typeface="Calibri"/>
              <a:cs typeface="Calibri"/>
              <a:sym typeface="Calibri"/>
            </a:endParaRPr>
          </a:p>
          <a:p>
            <a:pPr marL="0" marR="0" lvl="0" indent="0" algn="l" rtl="0">
              <a:lnSpc>
                <a:spcPct val="150000"/>
              </a:lnSpc>
              <a:spcBef>
                <a:spcPts val="400"/>
              </a:spcBef>
              <a:spcAft>
                <a:spcPts val="0"/>
              </a:spcAft>
              <a:buClr>
                <a:srgbClr val="000000"/>
              </a:buClr>
              <a:buSzPts val="1900"/>
              <a:buFont typeface="Arial"/>
              <a:buNone/>
            </a:pPr>
            <a:endParaRPr sz="1900" b="0" i="0" u="none" strike="noStrike" cap="none">
              <a:solidFill>
                <a:srgbClr val="000000"/>
              </a:solidFill>
              <a:latin typeface="Calibri"/>
              <a:ea typeface="Calibri"/>
              <a:cs typeface="Calibri"/>
              <a:sym typeface="Calibri"/>
            </a:endParaRPr>
          </a:p>
          <a:p>
            <a:pPr marL="0" marR="0" lvl="0" indent="0" algn="l" rtl="0">
              <a:lnSpc>
                <a:spcPct val="100000"/>
              </a:lnSpc>
              <a:spcBef>
                <a:spcPts val="400"/>
              </a:spcBef>
              <a:spcAft>
                <a:spcPts val="0"/>
              </a:spcAft>
              <a:buClr>
                <a:srgbClr val="000000"/>
              </a:buClr>
              <a:buSzPts val="1900"/>
              <a:buFont typeface="Arial"/>
              <a:buNone/>
            </a:pPr>
            <a:endParaRPr sz="1900" b="0" i="0" u="none" strike="noStrike" cap="none">
              <a:solidFill>
                <a:srgbClr val="000000"/>
              </a:solidFill>
              <a:latin typeface="Calibri"/>
              <a:ea typeface="Calibri"/>
              <a:cs typeface="Calibri"/>
              <a:sym typeface="Calibri"/>
            </a:endParaRPr>
          </a:p>
          <a:p>
            <a:pPr marL="0" marR="0" lvl="0" indent="0" algn="l" rtl="0">
              <a:lnSpc>
                <a:spcPct val="100000"/>
              </a:lnSpc>
              <a:spcBef>
                <a:spcPts val="400"/>
              </a:spcBef>
              <a:spcAft>
                <a:spcPts val="0"/>
              </a:spcAft>
              <a:buClr>
                <a:srgbClr val="000000"/>
              </a:buClr>
              <a:buSzPts val="1900"/>
              <a:buFont typeface="Arial"/>
              <a:buNone/>
            </a:pPr>
            <a:endParaRPr sz="1900" b="0" i="0" u="none" strike="noStrike" cap="none">
              <a:solidFill>
                <a:srgbClr val="000000"/>
              </a:solidFill>
              <a:latin typeface="Calibri"/>
              <a:ea typeface="Calibri"/>
              <a:cs typeface="Calibri"/>
              <a:sym typeface="Calibri"/>
            </a:endParaRPr>
          </a:p>
          <a:p>
            <a:pPr marL="0" marR="0" lvl="0" indent="0" algn="l" rtl="0">
              <a:lnSpc>
                <a:spcPct val="100000"/>
              </a:lnSpc>
              <a:spcBef>
                <a:spcPts val="400"/>
              </a:spcBef>
              <a:spcAft>
                <a:spcPts val="0"/>
              </a:spcAft>
              <a:buClr>
                <a:srgbClr val="000000"/>
              </a:buClr>
              <a:buSzPts val="1900"/>
              <a:buFont typeface="Arial"/>
              <a:buNone/>
            </a:pPr>
            <a:endParaRPr sz="1900" b="0" i="0" u="none" strike="noStrike" cap="none">
              <a:solidFill>
                <a:srgbClr val="000000"/>
              </a:solidFill>
              <a:latin typeface="Calibri"/>
              <a:ea typeface="Calibri"/>
              <a:cs typeface="Calibri"/>
              <a:sym typeface="Calibri"/>
            </a:endParaRPr>
          </a:p>
          <a:p>
            <a:pPr marL="0" marR="0" lvl="0" indent="0" algn="l" rtl="0">
              <a:lnSpc>
                <a:spcPct val="100000"/>
              </a:lnSpc>
              <a:spcBef>
                <a:spcPts val="400"/>
              </a:spcBef>
              <a:spcAft>
                <a:spcPts val="0"/>
              </a:spcAft>
              <a:buClr>
                <a:srgbClr val="000000"/>
              </a:buClr>
              <a:buSzPts val="1900"/>
              <a:buFont typeface="Arial"/>
              <a:buNone/>
            </a:pPr>
            <a:endParaRPr sz="1900" b="0" i="0" u="none" strike="noStrike" cap="none">
              <a:solidFill>
                <a:srgbClr val="000000"/>
              </a:solidFill>
              <a:latin typeface="Calibri"/>
              <a:ea typeface="Calibri"/>
              <a:cs typeface="Calibri"/>
              <a:sym typeface="Calibri"/>
            </a:endParaRPr>
          </a:p>
          <a:p>
            <a:pPr marL="0" marR="0" lvl="0" indent="0" algn="l" rtl="0">
              <a:lnSpc>
                <a:spcPct val="100000"/>
              </a:lnSpc>
              <a:spcBef>
                <a:spcPts val="400"/>
              </a:spcBef>
              <a:spcAft>
                <a:spcPts val="0"/>
              </a:spcAft>
              <a:buClr>
                <a:srgbClr val="000000"/>
              </a:buClr>
              <a:buSzPts val="1900"/>
              <a:buFont typeface="Arial"/>
              <a:buNone/>
            </a:pPr>
            <a:endParaRPr sz="1900" b="0" i="0" u="none" strike="noStrike" cap="none">
              <a:solidFill>
                <a:srgbClr val="000000"/>
              </a:solidFill>
              <a:latin typeface="Calibri"/>
              <a:ea typeface="Calibri"/>
              <a:cs typeface="Calibri"/>
              <a:sym typeface="Calibri"/>
            </a:endParaRPr>
          </a:p>
          <a:p>
            <a:pPr marL="0" marR="0" lvl="0" indent="0" algn="l" rtl="0">
              <a:lnSpc>
                <a:spcPct val="100000"/>
              </a:lnSpc>
              <a:spcBef>
                <a:spcPts val="400"/>
              </a:spcBef>
              <a:spcAft>
                <a:spcPts val="0"/>
              </a:spcAft>
              <a:buClr>
                <a:srgbClr val="000000"/>
              </a:buClr>
              <a:buSzPts val="1900"/>
              <a:buFont typeface="Arial"/>
              <a:buNone/>
            </a:pPr>
            <a:endParaRPr sz="1900" b="0" i="0" u="none" strike="noStrike" cap="none">
              <a:solidFill>
                <a:srgbClr val="000000"/>
              </a:solidFill>
              <a:latin typeface="Calibri"/>
              <a:ea typeface="Calibri"/>
              <a:cs typeface="Calibri"/>
              <a:sym typeface="Calibri"/>
            </a:endParaRPr>
          </a:p>
        </p:txBody>
      </p:sp>
      <p:sp>
        <p:nvSpPr>
          <p:cNvPr id="100" name="Google Shape;100;p2"/>
          <p:cNvSpPr txBox="1">
            <a:spLocks noGrp="1"/>
          </p:cNvSpPr>
          <p:nvPr>
            <p:ph type="body" idx="1"/>
          </p:nvPr>
        </p:nvSpPr>
        <p:spPr>
          <a:xfrm>
            <a:off x="860438" y="1719618"/>
            <a:ext cx="7826002" cy="4039737"/>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1"/>
              </a:buClr>
              <a:buSzPct val="100000"/>
              <a:buFont typeface="Times New Roman"/>
              <a:buNone/>
            </a:pPr>
            <a:r>
              <a:rPr lang="en-US" sz="2400" b="1" i="0" u="none" strike="noStrike" cap="none" dirty="0">
                <a:solidFill>
                  <a:schemeClr val="dk1"/>
                </a:solidFill>
                <a:latin typeface="Times New Roman"/>
                <a:ea typeface="Times New Roman"/>
                <a:cs typeface="Times New Roman"/>
                <a:sym typeface="Times New Roman"/>
              </a:rPr>
              <a:t>,</a:t>
            </a:r>
            <a:endParaRPr sz="2400" dirty="0"/>
          </a:p>
          <a:p>
            <a:pPr marL="342900" marR="0" lvl="0" indent="-342900" algn="l" rtl="0">
              <a:lnSpc>
                <a:spcPct val="150000"/>
              </a:lnSpc>
              <a:spcBef>
                <a:spcPts val="0"/>
              </a:spcBef>
              <a:spcAft>
                <a:spcPts val="0"/>
              </a:spcAft>
              <a:buClr>
                <a:schemeClr val="dk1"/>
              </a:buClr>
              <a:buSzPct val="100000"/>
              <a:buFont typeface="Times New Roman"/>
              <a:buAutoNum type="arabicPeriod"/>
            </a:pPr>
            <a:r>
              <a:rPr lang="en-US" sz="2400" b="0" i="0" u="none" strike="noStrike" cap="none" dirty="0">
                <a:solidFill>
                  <a:schemeClr val="dk1"/>
                </a:solidFill>
                <a:latin typeface="Times New Roman" pitchFamily="18" charset="0"/>
                <a:ea typeface="Times New Roman"/>
                <a:cs typeface="Times New Roman" pitchFamily="18" charset="0"/>
                <a:sym typeface="Times New Roman"/>
              </a:rPr>
              <a:t>Types of Errors</a:t>
            </a:r>
            <a:endParaRPr sz="2400" dirty="0">
              <a:latin typeface="Times New Roman" pitchFamily="18" charset="0"/>
              <a:cs typeface="Times New Roman" pitchFamily="18" charset="0"/>
            </a:endParaRPr>
          </a:p>
          <a:p>
            <a:pPr marL="342900" marR="0" lvl="0" indent="-342900" algn="l" rtl="0">
              <a:lnSpc>
                <a:spcPct val="150000"/>
              </a:lnSpc>
              <a:spcBef>
                <a:spcPts val="0"/>
              </a:spcBef>
              <a:spcAft>
                <a:spcPts val="0"/>
              </a:spcAft>
              <a:buClr>
                <a:schemeClr val="dk1"/>
              </a:buClr>
              <a:buSzPct val="100000"/>
              <a:buFont typeface="Times New Roman"/>
              <a:buAutoNum type="arabicPeriod"/>
            </a:pPr>
            <a:r>
              <a:rPr lang="en-US" sz="2400" dirty="0">
                <a:latin typeface="Times New Roman" pitchFamily="18" charset="0"/>
                <a:ea typeface="Times New Roman"/>
                <a:cs typeface="Times New Roman" pitchFamily="18" charset="0"/>
                <a:sym typeface="Times New Roman"/>
              </a:rPr>
              <a:t>Redundancy</a:t>
            </a:r>
            <a:endParaRPr sz="2400" dirty="0">
              <a:latin typeface="Times New Roman" pitchFamily="18" charset="0"/>
              <a:cs typeface="Times New Roman" pitchFamily="18" charset="0"/>
            </a:endParaRPr>
          </a:p>
          <a:p>
            <a:pPr marL="342900" marR="0" lvl="0" indent="-342900" algn="l" rtl="0">
              <a:lnSpc>
                <a:spcPct val="150000"/>
              </a:lnSpc>
              <a:spcBef>
                <a:spcPts val="0"/>
              </a:spcBef>
              <a:spcAft>
                <a:spcPts val="0"/>
              </a:spcAft>
              <a:buClr>
                <a:schemeClr val="dk1"/>
              </a:buClr>
              <a:buSzPct val="100000"/>
              <a:buFont typeface="Times New Roman"/>
              <a:buAutoNum type="arabicPeriod"/>
            </a:pPr>
            <a:r>
              <a:rPr lang="en-US" sz="2400" dirty="0">
                <a:latin typeface="Times New Roman" pitchFamily="18" charset="0"/>
                <a:ea typeface="Times New Roman"/>
                <a:cs typeface="Times New Roman" pitchFamily="18" charset="0"/>
                <a:sym typeface="Times New Roman"/>
              </a:rPr>
              <a:t>Error Detection</a:t>
            </a:r>
            <a:endParaRPr sz="2400" b="0" i="0" u="none" strike="noStrike" cap="none" dirty="0">
              <a:solidFill>
                <a:schemeClr val="dk1"/>
              </a:solidFill>
              <a:latin typeface="Times New Roman" pitchFamily="18" charset="0"/>
              <a:ea typeface="Times New Roman"/>
              <a:cs typeface="Times New Roman" pitchFamily="18" charset="0"/>
              <a:sym typeface="Times New Roman"/>
            </a:endParaRPr>
          </a:p>
          <a:p>
            <a:pPr marL="342900" marR="0" lvl="0" indent="-342900" algn="l" rtl="0">
              <a:lnSpc>
                <a:spcPct val="150000"/>
              </a:lnSpc>
              <a:spcBef>
                <a:spcPts val="0"/>
              </a:spcBef>
              <a:spcAft>
                <a:spcPts val="0"/>
              </a:spcAft>
              <a:buClr>
                <a:schemeClr val="dk1"/>
              </a:buClr>
              <a:buSzPct val="100000"/>
              <a:buFont typeface="Times New Roman"/>
              <a:buAutoNum type="arabicPeriod"/>
            </a:pPr>
            <a:r>
              <a:rPr lang="en-US" sz="2400" b="0" i="0" u="none" strike="noStrike" cap="none" dirty="0">
                <a:solidFill>
                  <a:schemeClr val="dk1"/>
                </a:solidFill>
                <a:latin typeface="Times New Roman" pitchFamily="18" charset="0"/>
                <a:ea typeface="Times New Roman"/>
                <a:cs typeface="Times New Roman" pitchFamily="18" charset="0"/>
                <a:sym typeface="Times New Roman"/>
              </a:rPr>
              <a:t>Error Correction</a:t>
            </a:r>
            <a:endParaRPr sz="2400" dirty="0">
              <a:latin typeface="Times New Roman" pitchFamily="18" charset="0"/>
              <a:cs typeface="Times New Roman" pitchFamily="18" charset="0"/>
            </a:endParaRPr>
          </a:p>
        </p:txBody>
      </p:sp>
    </p:spTree>
    <p:extLst>
      <p:ext uri="{BB962C8B-B14F-4D97-AF65-F5344CB8AC3E}">
        <p14:creationId xmlns:p14="http://schemas.microsoft.com/office/powerpoint/2010/main" val="28961150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7" name="Google Shape;167;p44"/>
          <p:cNvSpPr txBox="1"/>
          <p:nvPr/>
        </p:nvSpPr>
        <p:spPr>
          <a:xfrm>
            <a:off x="534669" y="2034539"/>
            <a:ext cx="198120" cy="302895"/>
          </a:xfrm>
          <a:prstGeom prst="rect">
            <a:avLst/>
          </a:prstGeom>
          <a:noFill/>
          <a:ln>
            <a:noFill/>
          </a:ln>
        </p:spPr>
        <p:txBody>
          <a:bodyPr spcFirstLastPara="1" wrap="square" lIns="0" tIns="15225" rIns="0" bIns="0" anchor="t" anchorCtr="0">
            <a:spAutoFit/>
          </a:bodyPr>
          <a:lstStyle/>
          <a:p>
            <a:pPr marL="12700" marR="0" lvl="0" indent="0" algn="l" rtl="0">
              <a:lnSpc>
                <a:spcPct val="100000"/>
              </a:lnSpc>
              <a:spcBef>
                <a:spcPts val="0"/>
              </a:spcBef>
              <a:spcAft>
                <a:spcPts val="0"/>
              </a:spcAft>
              <a:buNone/>
            </a:pPr>
            <a:r>
              <a:rPr lang="en-US" sz="1800" b="0" i="0" u="none" strike="noStrike" cap="none">
                <a:solidFill>
                  <a:schemeClr val="dk1"/>
                </a:solidFill>
                <a:latin typeface="Noto Sans Symbols"/>
                <a:ea typeface="Noto Sans Symbols"/>
                <a:cs typeface="Noto Sans Symbols"/>
                <a:sym typeface="Noto Sans Symbols"/>
              </a:rPr>
              <a:t></a:t>
            </a:r>
            <a:endParaRPr sz="1800" b="0" i="0" u="none" strike="noStrike" cap="none">
              <a:solidFill>
                <a:schemeClr val="dk1"/>
              </a:solidFill>
              <a:latin typeface="Noto Sans Symbols"/>
              <a:ea typeface="Noto Sans Symbols"/>
              <a:cs typeface="Noto Sans Symbols"/>
              <a:sym typeface="Noto Sans Symbols"/>
            </a:endParaRPr>
          </a:p>
        </p:txBody>
      </p:sp>
      <p:sp>
        <p:nvSpPr>
          <p:cNvPr id="175" name="Google Shape;175;p44"/>
          <p:cNvSpPr txBox="1"/>
          <p:nvPr/>
        </p:nvSpPr>
        <p:spPr>
          <a:xfrm>
            <a:off x="877569" y="1972309"/>
            <a:ext cx="7757160" cy="2753318"/>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400" b="0" i="0" u="none" strike="noStrike" cap="none" dirty="0">
                <a:solidFill>
                  <a:schemeClr val="dk1"/>
                </a:solidFill>
                <a:latin typeface="Times New Roman" pitchFamily="18" charset="0"/>
                <a:ea typeface="Tahoma"/>
                <a:cs typeface="Times New Roman" pitchFamily="18" charset="0"/>
                <a:sym typeface="Tahoma"/>
              </a:rPr>
              <a:t>Example :</a:t>
            </a:r>
            <a:endParaRPr sz="2400" dirty="0">
              <a:latin typeface="Times New Roman" pitchFamily="18" charset="0"/>
              <a:cs typeface="Times New Roman" pitchFamily="18" charset="0"/>
            </a:endParaRPr>
          </a:p>
          <a:p>
            <a:pPr marL="0" marR="0" lvl="0" indent="0" algn="l" rtl="0">
              <a:lnSpc>
                <a:spcPct val="100000"/>
              </a:lnSpc>
              <a:spcBef>
                <a:spcPts val="35"/>
              </a:spcBef>
              <a:spcAft>
                <a:spcPts val="0"/>
              </a:spcAft>
              <a:buNone/>
            </a:pPr>
            <a:endParaRPr sz="2400" b="0" i="0" u="none" strike="noStrike" cap="none" dirty="0">
              <a:solidFill>
                <a:schemeClr val="dk1"/>
              </a:solidFill>
              <a:latin typeface="Times New Roman" pitchFamily="18" charset="0"/>
              <a:ea typeface="Tahoma"/>
              <a:cs typeface="Times New Roman" pitchFamily="18" charset="0"/>
              <a:sym typeface="Tahoma"/>
            </a:endParaRPr>
          </a:p>
          <a:p>
            <a:pPr marL="226059" marR="0" lvl="0" indent="0" algn="l" rtl="0">
              <a:lnSpc>
                <a:spcPct val="100000"/>
              </a:lnSpc>
              <a:spcBef>
                <a:spcPts val="0"/>
              </a:spcBef>
              <a:spcAft>
                <a:spcPts val="0"/>
              </a:spcAft>
              <a:buNone/>
            </a:pPr>
            <a:r>
              <a:rPr lang="en-US" sz="2400" b="0" i="0" u="none" strike="noStrike" cap="none" dirty="0">
                <a:solidFill>
                  <a:schemeClr val="dk1"/>
                </a:solidFill>
                <a:latin typeface="Times New Roman" pitchFamily="18" charset="0"/>
                <a:ea typeface="Tahoma"/>
                <a:cs typeface="Times New Roman" pitchFamily="18" charset="0"/>
                <a:sym typeface="Tahoma"/>
              </a:rPr>
              <a:t>1110110	1101111	1110010</a:t>
            </a:r>
            <a:endParaRPr sz="2400" b="0" i="0" u="none" strike="noStrike" cap="none" dirty="0">
              <a:solidFill>
                <a:schemeClr val="dk1"/>
              </a:solidFill>
              <a:latin typeface="Times New Roman" pitchFamily="18" charset="0"/>
              <a:ea typeface="Tahoma"/>
              <a:cs typeface="Times New Roman" pitchFamily="18" charset="0"/>
              <a:sym typeface="Tahoma"/>
            </a:endParaRPr>
          </a:p>
          <a:p>
            <a:pPr marL="568959" marR="5080" lvl="0" indent="-342900" algn="l" rtl="0">
              <a:lnSpc>
                <a:spcPct val="221400"/>
              </a:lnSpc>
              <a:spcBef>
                <a:spcPts val="0"/>
              </a:spcBef>
              <a:spcAft>
                <a:spcPts val="0"/>
              </a:spcAft>
              <a:buFontTx/>
              <a:buChar char="-"/>
            </a:pPr>
            <a:r>
              <a:rPr lang="en-US" sz="2400" b="0" i="0" u="none" strike="noStrike" cap="none" dirty="0">
                <a:solidFill>
                  <a:schemeClr val="dk1"/>
                </a:solidFill>
                <a:latin typeface="Times New Roman" pitchFamily="18" charset="0"/>
                <a:ea typeface="Tahoma"/>
                <a:cs typeface="Times New Roman" pitchFamily="18" charset="0"/>
                <a:sym typeface="Tahoma"/>
              </a:rPr>
              <a:t>After adding the parity bit  </a:t>
            </a:r>
          </a:p>
          <a:p>
            <a:pPr marL="568959" marR="5080" lvl="0" indent="-342900" algn="l" rtl="0">
              <a:lnSpc>
                <a:spcPct val="221400"/>
              </a:lnSpc>
              <a:spcBef>
                <a:spcPts val="0"/>
              </a:spcBef>
              <a:spcAft>
                <a:spcPts val="0"/>
              </a:spcAft>
              <a:buFontTx/>
              <a:buChar char="-"/>
            </a:pPr>
            <a:r>
              <a:rPr lang="en-US" sz="2400" b="0" i="0" u="none" strike="noStrike" cap="none" dirty="0">
                <a:solidFill>
                  <a:schemeClr val="dk1"/>
                </a:solidFill>
                <a:latin typeface="Times New Roman" pitchFamily="18" charset="0"/>
                <a:ea typeface="Tahoma"/>
                <a:cs typeface="Times New Roman" pitchFamily="18" charset="0"/>
                <a:sym typeface="Tahoma"/>
              </a:rPr>
              <a:t>11101101		11011110	11100100</a:t>
            </a:r>
            <a:endParaRPr sz="2400" dirty="0">
              <a:latin typeface="Times New Roman" pitchFamily="18" charset="0"/>
              <a:cs typeface="Times New Roman" pitchFamily="18" charset="0"/>
            </a:endParaRPr>
          </a:p>
        </p:txBody>
      </p:sp>
      <p:sp>
        <p:nvSpPr>
          <p:cNvPr id="176" name="Google Shape;176;p44"/>
          <p:cNvSpPr/>
          <p:nvPr/>
        </p:nvSpPr>
        <p:spPr>
          <a:xfrm>
            <a:off x="6779259" y="5204459"/>
            <a:ext cx="193040" cy="0"/>
          </a:xfrm>
          <a:custGeom>
            <a:avLst/>
            <a:gdLst/>
            <a:ahLst/>
            <a:cxnLst/>
            <a:rect l="l" t="t" r="r" b="b"/>
            <a:pathLst>
              <a:path w="193040" h="120000" extrusionOk="0">
                <a:moveTo>
                  <a:pt x="0" y="0"/>
                </a:moveTo>
                <a:lnTo>
                  <a:pt x="193040" y="0"/>
                </a:lnTo>
              </a:path>
            </a:pathLst>
          </a:custGeom>
          <a:noFill/>
          <a:ln w="19050" cap="flat" cmpd="sng">
            <a:solidFill>
              <a:srgbClr val="FFFFF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p:txBody>
      </p:sp>
      <p:sp>
        <p:nvSpPr>
          <p:cNvPr id="177" name="Google Shape;177;p44"/>
          <p:cNvSpPr txBox="1"/>
          <p:nvPr/>
        </p:nvSpPr>
        <p:spPr>
          <a:xfrm>
            <a:off x="-495300" y="247423"/>
            <a:ext cx="8277224" cy="487313"/>
          </a:xfrm>
          <a:prstGeom prst="rect">
            <a:avLst/>
          </a:prstGeom>
          <a:noFill/>
          <a:ln>
            <a:noFill/>
          </a:ln>
        </p:spPr>
        <p:txBody>
          <a:bodyPr spcFirstLastPara="1" wrap="square" lIns="0" tIns="12700" rIns="0" bIns="0" anchor="ctr" anchorCtr="0">
            <a:spAutoFit/>
          </a:bodyPr>
          <a:lstStyle/>
          <a:p>
            <a:pPr marL="2858770" marR="5080" lvl="0" indent="-2245360" algn="l" rtl="0">
              <a:lnSpc>
                <a:spcPct val="100000"/>
              </a:lnSpc>
              <a:spcBef>
                <a:spcPts val="100"/>
              </a:spcBef>
              <a:spcAft>
                <a:spcPts val="0"/>
              </a:spcAft>
              <a:buClr>
                <a:schemeClr val="dk1"/>
              </a:buClr>
              <a:buSzPts val="1800"/>
              <a:buFont typeface="Times New Roman"/>
              <a:buNone/>
            </a:pPr>
            <a:r>
              <a:rPr lang="en-US" sz="3000" b="1" i="0" u="none" strike="noStrike" cap="none" dirty="0">
                <a:solidFill>
                  <a:schemeClr val="dk1"/>
                </a:solidFill>
                <a:latin typeface="Times New Roman"/>
                <a:ea typeface="Times New Roman"/>
                <a:cs typeface="Times New Roman"/>
                <a:sym typeface="Times New Roman"/>
              </a:rPr>
              <a:t>VERTICAL REDUNDANCY  CHECK</a:t>
            </a:r>
            <a:endParaRPr sz="3000" b="1" i="0" u="none" strike="noStrike" cap="none" dirty="0">
              <a:solidFill>
                <a:schemeClr val="dk1"/>
              </a:solidFill>
              <a:latin typeface="Times New Roman"/>
              <a:ea typeface="Times New Roman"/>
              <a:cs typeface="Times New Roman"/>
              <a:sym typeface="Times New Roman"/>
            </a:endParaRPr>
          </a:p>
        </p:txBody>
      </p:sp>
      <p:sp>
        <p:nvSpPr>
          <p:cNvPr id="178" name="Google Shape;178;p44"/>
          <p:cNvSpPr txBox="1"/>
          <p:nvPr/>
        </p:nvSpPr>
        <p:spPr>
          <a:xfrm>
            <a:off x="8360409" y="6465902"/>
            <a:ext cx="274320" cy="205184"/>
          </a:xfrm>
          <a:prstGeom prst="rect">
            <a:avLst/>
          </a:prstGeom>
          <a:noFill/>
          <a:ln>
            <a:noFill/>
          </a:ln>
        </p:spPr>
        <p:txBody>
          <a:bodyPr spcFirstLastPara="1" wrap="square" lIns="0" tIns="0" rIns="0" bIns="0" anchor="t" anchorCtr="0">
            <a:spAutoFit/>
          </a:bodyPr>
          <a:lstStyle/>
          <a:p>
            <a:pPr marL="38100" marR="0" lvl="0" indent="0" algn="l" rtl="0">
              <a:lnSpc>
                <a:spcPct val="117499"/>
              </a:lnSpc>
              <a:spcBef>
                <a:spcPts val="0"/>
              </a:spcBef>
              <a:spcAft>
                <a:spcPts val="0"/>
              </a:spcAft>
              <a:buNone/>
            </a:pPr>
            <a:fld id="{00000000-1234-1234-1234-123412341234}" type="slidenum">
              <a:rPr lang="en-US" sz="1400" b="0" i="0" u="none" strike="noStrike" cap="none">
                <a:solidFill>
                  <a:schemeClr val="dk1"/>
                </a:solidFill>
                <a:latin typeface="Arial"/>
                <a:ea typeface="Arial"/>
                <a:cs typeface="Arial"/>
                <a:sym typeface="Arial"/>
              </a:rPr>
              <a:t>20</a:t>
            </a:fld>
            <a:endParaRPr sz="14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0302445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4" name="Google Shape;184;p45"/>
          <p:cNvSpPr txBox="1"/>
          <p:nvPr/>
        </p:nvSpPr>
        <p:spPr>
          <a:xfrm>
            <a:off x="166369" y="1385570"/>
            <a:ext cx="8749031" cy="2167260"/>
          </a:xfrm>
          <a:prstGeom prst="rect">
            <a:avLst/>
          </a:prstGeom>
          <a:noFill/>
          <a:ln>
            <a:noFill/>
          </a:ln>
        </p:spPr>
        <p:txBody>
          <a:bodyPr spcFirstLastPara="1" wrap="square" lIns="0" tIns="114300" rIns="0" bIns="0" anchor="t" anchorCtr="0">
            <a:spAutoFit/>
          </a:bodyPr>
          <a:lstStyle/>
          <a:p>
            <a:pPr marL="381000" marR="0" lvl="0" indent="-342900" algn="l" rtl="0">
              <a:lnSpc>
                <a:spcPct val="100000"/>
              </a:lnSpc>
              <a:spcBef>
                <a:spcPts val="0"/>
              </a:spcBef>
              <a:spcAft>
                <a:spcPts val="0"/>
              </a:spcAft>
              <a:buClr>
                <a:srgbClr val="00CCFF"/>
              </a:buClr>
              <a:buSzPts val="2050"/>
              <a:buFont typeface="Noto Sans Symbols"/>
              <a:buChar char="■"/>
            </a:pPr>
            <a:r>
              <a:rPr lang="en-US" sz="2400" b="0" i="0" u="none" strike="noStrike" cap="none" dirty="0">
                <a:solidFill>
                  <a:schemeClr val="dk1"/>
                </a:solidFill>
                <a:latin typeface="Times New Roman" pitchFamily="18" charset="0"/>
                <a:ea typeface="Tahoma"/>
                <a:cs typeface="Times New Roman" pitchFamily="18" charset="0"/>
                <a:sym typeface="Tahoma"/>
              </a:rPr>
              <a:t>VRC can detect all single – bit errors</a:t>
            </a:r>
            <a:endParaRPr sz="2400" b="0" i="0" u="none" strike="noStrike" cap="none" dirty="0">
              <a:solidFill>
                <a:schemeClr val="dk1"/>
              </a:solidFill>
              <a:latin typeface="Times New Roman" pitchFamily="18" charset="0"/>
              <a:ea typeface="Tahoma"/>
              <a:cs typeface="Times New Roman" pitchFamily="18" charset="0"/>
              <a:sym typeface="Tahoma"/>
            </a:endParaRPr>
          </a:p>
          <a:p>
            <a:pPr marL="380365" marR="30480" lvl="0" indent="-342900" algn="l" rtl="0">
              <a:lnSpc>
                <a:spcPct val="100000"/>
              </a:lnSpc>
              <a:spcBef>
                <a:spcPts val="800"/>
              </a:spcBef>
              <a:spcAft>
                <a:spcPts val="0"/>
              </a:spcAft>
              <a:buClr>
                <a:srgbClr val="00CCFF"/>
              </a:buClr>
              <a:buSzPts val="2050"/>
              <a:buFont typeface="Noto Sans Symbols"/>
              <a:buChar char="■"/>
            </a:pPr>
            <a:r>
              <a:rPr lang="en-US" sz="2400" b="0" i="0" u="none" strike="noStrike" cap="none" dirty="0">
                <a:solidFill>
                  <a:schemeClr val="dk1"/>
                </a:solidFill>
                <a:latin typeface="Times New Roman" pitchFamily="18" charset="0"/>
                <a:ea typeface="Tahoma"/>
                <a:cs typeface="Times New Roman" pitchFamily="18" charset="0"/>
                <a:sym typeface="Tahoma"/>
              </a:rPr>
              <a:t>It can detect burst errors if the total  number of errors in each data unit is odd.</a:t>
            </a:r>
            <a:endParaRPr sz="2400" b="0" i="0" u="none" strike="noStrike" cap="none" dirty="0">
              <a:solidFill>
                <a:schemeClr val="dk1"/>
              </a:solidFill>
              <a:latin typeface="Times New Roman" pitchFamily="18" charset="0"/>
              <a:ea typeface="Tahoma"/>
              <a:cs typeface="Times New Roman" pitchFamily="18" charset="0"/>
              <a:sym typeface="Tahoma"/>
            </a:endParaRPr>
          </a:p>
          <a:p>
            <a:pPr marL="380365" marR="46355" lvl="0" indent="-342900" algn="l" rtl="0">
              <a:lnSpc>
                <a:spcPct val="100000"/>
              </a:lnSpc>
              <a:spcBef>
                <a:spcPts val="790"/>
              </a:spcBef>
              <a:spcAft>
                <a:spcPts val="0"/>
              </a:spcAft>
              <a:buClr>
                <a:srgbClr val="00CCFF"/>
              </a:buClr>
              <a:buSzPts val="2050"/>
              <a:buFont typeface="Noto Sans Symbols"/>
              <a:buChar char="■"/>
            </a:pPr>
            <a:r>
              <a:rPr lang="en-US" sz="2400" b="0" i="0" u="none" strike="noStrike" cap="none" dirty="0">
                <a:solidFill>
                  <a:schemeClr val="dk1"/>
                </a:solidFill>
                <a:latin typeface="Times New Roman" pitchFamily="18" charset="0"/>
                <a:ea typeface="Tahoma"/>
                <a:cs typeface="Times New Roman" pitchFamily="18" charset="0"/>
                <a:sym typeface="Tahoma"/>
              </a:rPr>
              <a:t>VRC can not detect errors where the total  number of bits changed is even.</a:t>
            </a:r>
            <a:endParaRPr sz="2400" b="0" i="0" u="none" strike="noStrike" cap="none" dirty="0">
              <a:solidFill>
                <a:schemeClr val="dk1"/>
              </a:solidFill>
              <a:latin typeface="Times New Roman" pitchFamily="18" charset="0"/>
              <a:ea typeface="Tahoma"/>
              <a:cs typeface="Times New Roman" pitchFamily="18" charset="0"/>
              <a:sym typeface="Tahoma"/>
            </a:endParaRPr>
          </a:p>
        </p:txBody>
      </p:sp>
      <p:sp>
        <p:nvSpPr>
          <p:cNvPr id="2" name="Google Shape;177;p44">
            <a:extLst>
              <a:ext uri="{FF2B5EF4-FFF2-40B4-BE49-F238E27FC236}">
                <a16:creationId xmlns:a16="http://schemas.microsoft.com/office/drawing/2014/main" id="{6F19D9AB-8B99-83E1-9737-F70D4C74C92D}"/>
              </a:ext>
            </a:extLst>
          </p:cNvPr>
          <p:cNvSpPr txBox="1"/>
          <p:nvPr/>
        </p:nvSpPr>
        <p:spPr>
          <a:xfrm>
            <a:off x="-495300" y="247423"/>
            <a:ext cx="8277224" cy="487313"/>
          </a:xfrm>
          <a:prstGeom prst="rect">
            <a:avLst/>
          </a:prstGeom>
          <a:noFill/>
          <a:ln>
            <a:noFill/>
          </a:ln>
        </p:spPr>
        <p:txBody>
          <a:bodyPr spcFirstLastPara="1" wrap="square" lIns="0" tIns="12700" rIns="0" bIns="0" anchor="ctr" anchorCtr="0">
            <a:spAutoFit/>
          </a:bodyPr>
          <a:lstStyle/>
          <a:p>
            <a:pPr marL="2858770" marR="5080" lvl="0" indent="-2245360" algn="l" rtl="0">
              <a:lnSpc>
                <a:spcPct val="100000"/>
              </a:lnSpc>
              <a:spcBef>
                <a:spcPts val="100"/>
              </a:spcBef>
              <a:spcAft>
                <a:spcPts val="0"/>
              </a:spcAft>
              <a:buClr>
                <a:schemeClr val="dk1"/>
              </a:buClr>
              <a:buSzPts val="1800"/>
              <a:buFont typeface="Times New Roman"/>
              <a:buNone/>
            </a:pPr>
            <a:r>
              <a:rPr lang="en-US" sz="3000" b="1" i="0" u="none" strike="noStrike" cap="none" dirty="0">
                <a:solidFill>
                  <a:schemeClr val="dk1"/>
                </a:solidFill>
                <a:latin typeface="Times New Roman"/>
                <a:ea typeface="Times New Roman"/>
                <a:cs typeface="Times New Roman"/>
                <a:sym typeface="Times New Roman"/>
              </a:rPr>
              <a:t>VERTICAL REDUNDANCY  CHECK</a:t>
            </a:r>
            <a:endParaRPr sz="3000" b="1" i="0" u="none" strike="noStrike" cap="none" dirty="0">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3300008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2" name="Google Shape;192;p46"/>
          <p:cNvSpPr txBox="1"/>
          <p:nvPr/>
        </p:nvSpPr>
        <p:spPr>
          <a:xfrm>
            <a:off x="1" y="213543"/>
            <a:ext cx="7731124" cy="487313"/>
          </a:xfrm>
          <a:prstGeom prst="rect">
            <a:avLst/>
          </a:prstGeom>
          <a:noFill/>
          <a:ln>
            <a:noFill/>
          </a:ln>
        </p:spPr>
        <p:txBody>
          <a:bodyPr spcFirstLastPara="1" wrap="square" lIns="0" tIns="12700" rIns="0" bIns="0" anchor="ctr" anchorCtr="0">
            <a:spAutoFit/>
          </a:bodyPr>
          <a:lstStyle/>
          <a:p>
            <a:pPr marL="12700" marR="0" lvl="0" indent="0" algn="l" rtl="0">
              <a:lnSpc>
                <a:spcPct val="100000"/>
              </a:lnSpc>
              <a:spcBef>
                <a:spcPts val="100"/>
              </a:spcBef>
              <a:spcAft>
                <a:spcPts val="0"/>
              </a:spcAft>
              <a:buClr>
                <a:schemeClr val="dk1"/>
              </a:buClr>
              <a:buSzPts val="1800"/>
              <a:buFont typeface="Times New Roman"/>
              <a:buNone/>
            </a:pPr>
            <a:r>
              <a:rPr lang="en-US" sz="3000" b="1" i="0" strike="noStrike" cap="none" dirty="0">
                <a:solidFill>
                  <a:schemeClr val="dk1"/>
                </a:solidFill>
                <a:latin typeface="Times New Roman"/>
                <a:ea typeface="Times New Roman"/>
                <a:cs typeface="Times New Roman"/>
                <a:sym typeface="Times New Roman"/>
              </a:rPr>
              <a:t>Longitudinal Redundancy Check (</a:t>
            </a:r>
            <a:r>
              <a:rPr lang="en-US" sz="3000" b="1" dirty="0">
                <a:solidFill>
                  <a:schemeClr val="dk1"/>
                </a:solidFill>
                <a:latin typeface="Times New Roman"/>
                <a:ea typeface="Times New Roman"/>
                <a:cs typeface="Times New Roman"/>
                <a:sym typeface="Times New Roman"/>
              </a:rPr>
              <a:t>L</a:t>
            </a:r>
            <a:r>
              <a:rPr lang="en-US" sz="3000" b="1" i="0" strike="noStrike" cap="none" dirty="0">
                <a:solidFill>
                  <a:schemeClr val="dk1"/>
                </a:solidFill>
                <a:latin typeface="Times New Roman"/>
                <a:ea typeface="Times New Roman"/>
                <a:cs typeface="Times New Roman"/>
                <a:sym typeface="Times New Roman"/>
              </a:rPr>
              <a:t>RC)</a:t>
            </a:r>
          </a:p>
        </p:txBody>
      </p:sp>
      <p:sp>
        <p:nvSpPr>
          <p:cNvPr id="194" name="Google Shape;194;p46"/>
          <p:cNvSpPr txBox="1"/>
          <p:nvPr/>
        </p:nvSpPr>
        <p:spPr>
          <a:xfrm>
            <a:off x="483234" y="1623059"/>
            <a:ext cx="8177531" cy="2837946"/>
          </a:xfrm>
          <a:prstGeom prst="rect">
            <a:avLst/>
          </a:prstGeom>
          <a:noFill/>
          <a:ln>
            <a:noFill/>
          </a:ln>
        </p:spPr>
        <p:txBody>
          <a:bodyPr spcFirstLastPara="1" wrap="square" lIns="0" tIns="67300" rIns="0" bIns="0" anchor="t" anchorCtr="0">
            <a:spAutoFit/>
          </a:bodyPr>
          <a:lstStyle/>
          <a:p>
            <a:pPr marL="354965" marR="184150" lvl="0" indent="-342900" algn="just" rtl="0">
              <a:lnSpc>
                <a:spcPct val="150000"/>
              </a:lnSpc>
              <a:spcBef>
                <a:spcPts val="0"/>
              </a:spcBef>
              <a:spcAft>
                <a:spcPts val="0"/>
              </a:spcAft>
              <a:buFont typeface="Wingdings" pitchFamily="2" charset="2"/>
              <a:buChar char="Ø"/>
            </a:pPr>
            <a:r>
              <a:rPr lang="en-US" sz="2400" b="0" i="0" u="none" strike="noStrike" cap="none" dirty="0">
                <a:solidFill>
                  <a:schemeClr val="dk1"/>
                </a:solidFill>
                <a:latin typeface="Times New Roman" pitchFamily="18" charset="0"/>
                <a:cs typeface="Times New Roman" pitchFamily="18" charset="0"/>
                <a:sym typeface="Arial"/>
              </a:rPr>
              <a:t>In this method , a block of bits is  organized in table(rows and columns)</a:t>
            </a:r>
            <a:endParaRPr lang="en-US" sz="2400" dirty="0">
              <a:latin typeface="Times New Roman" pitchFamily="18" charset="0"/>
              <a:cs typeface="Times New Roman" pitchFamily="18" charset="0"/>
            </a:endParaRPr>
          </a:p>
          <a:p>
            <a:pPr marL="354965" marR="184150" lvl="0" indent="-342900" algn="just" rtl="0">
              <a:lnSpc>
                <a:spcPct val="150000"/>
              </a:lnSpc>
              <a:spcBef>
                <a:spcPts val="0"/>
              </a:spcBef>
              <a:spcAft>
                <a:spcPts val="0"/>
              </a:spcAft>
              <a:buFont typeface="Wingdings" pitchFamily="2" charset="2"/>
              <a:buChar char="Ø"/>
            </a:pPr>
            <a:r>
              <a:rPr lang="en-US" sz="2400" dirty="0">
                <a:solidFill>
                  <a:schemeClr val="dk1"/>
                </a:solidFill>
                <a:latin typeface="Times New Roman" pitchFamily="18" charset="0"/>
                <a:cs typeface="Times New Roman" pitchFamily="18" charset="0"/>
              </a:rPr>
              <a:t>C</a:t>
            </a:r>
            <a:r>
              <a:rPr lang="en-US" sz="2400" b="0" i="0" u="none" strike="noStrike" cap="none" dirty="0">
                <a:solidFill>
                  <a:schemeClr val="dk1"/>
                </a:solidFill>
                <a:latin typeface="Times New Roman" pitchFamily="18" charset="0"/>
                <a:cs typeface="Times New Roman" pitchFamily="18" charset="0"/>
                <a:sym typeface="Arial"/>
              </a:rPr>
              <a:t>alculate the parity bit for each column  and the set of this parity bit is also  sending with original data.</a:t>
            </a:r>
            <a:endParaRPr lang="en-US" sz="2400" dirty="0">
              <a:latin typeface="Times New Roman" pitchFamily="18" charset="0"/>
              <a:cs typeface="Times New Roman" pitchFamily="18" charset="0"/>
            </a:endParaRPr>
          </a:p>
          <a:p>
            <a:pPr marL="354965" marR="184150" lvl="0" indent="-342900" algn="just" rtl="0">
              <a:lnSpc>
                <a:spcPct val="150000"/>
              </a:lnSpc>
              <a:spcBef>
                <a:spcPts val="0"/>
              </a:spcBef>
              <a:spcAft>
                <a:spcPts val="0"/>
              </a:spcAft>
              <a:buFont typeface="Wingdings" pitchFamily="2" charset="2"/>
              <a:buChar char="Ø"/>
            </a:pPr>
            <a:r>
              <a:rPr lang="en-US" sz="2400" b="0" i="0" u="none" strike="noStrike" cap="none" dirty="0">
                <a:solidFill>
                  <a:schemeClr val="dk1"/>
                </a:solidFill>
                <a:latin typeface="Times New Roman" pitchFamily="18" charset="0"/>
                <a:cs typeface="Times New Roman" pitchFamily="18" charset="0"/>
                <a:sym typeface="Arial"/>
              </a:rPr>
              <a:t>From the block of parity we can check  the redundancy</a:t>
            </a:r>
            <a:r>
              <a:rPr lang="en-US" sz="2400" b="0" i="0" u="none" strike="noStrike" cap="none" dirty="0">
                <a:solidFill>
                  <a:schemeClr val="dk1"/>
                </a:solidFill>
                <a:latin typeface="Arial"/>
                <a:ea typeface="Arial"/>
                <a:cs typeface="Arial"/>
                <a:sym typeface="Arial"/>
              </a:rPr>
              <a:t>.</a:t>
            </a:r>
            <a:endParaRPr sz="2400" dirty="0"/>
          </a:p>
        </p:txBody>
      </p:sp>
    </p:spTree>
    <p:extLst>
      <p:ext uri="{BB962C8B-B14F-4D97-AF65-F5344CB8AC3E}">
        <p14:creationId xmlns:p14="http://schemas.microsoft.com/office/powerpoint/2010/main" val="15332707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9"/>
          <p:cNvSpPr/>
          <p:nvPr/>
        </p:nvSpPr>
        <p:spPr>
          <a:xfrm>
            <a:off x="0" y="205158"/>
            <a:ext cx="6438900" cy="519747"/>
          </a:xfrm>
          <a:prstGeom prst="rect">
            <a:avLst/>
          </a:prstGeom>
          <a:noFill/>
          <a:ln>
            <a:noFill/>
          </a:ln>
        </p:spPr>
        <p:txBody>
          <a:bodyPr spcFirstLastPara="1" wrap="square" lIns="89550" tIns="44000" rIns="89550" bIns="44000" anchor="t" anchorCtr="0">
            <a:spAutoFit/>
          </a:bodyPr>
          <a:lstStyle/>
          <a:p>
            <a:pPr marL="0" marR="0" lvl="0" indent="0" algn="just" rtl="0">
              <a:lnSpc>
                <a:spcPct val="100000"/>
              </a:lnSpc>
              <a:spcBef>
                <a:spcPts val="0"/>
              </a:spcBef>
              <a:spcAft>
                <a:spcPts val="0"/>
              </a:spcAft>
              <a:buNone/>
            </a:pPr>
            <a:r>
              <a:rPr lang="en-US" sz="2800" b="1" i="0" u="none" strike="noStrike" cap="none" dirty="0">
                <a:solidFill>
                  <a:schemeClr val="tx1"/>
                </a:solidFill>
                <a:latin typeface="Times New Roman" pitchFamily="18" charset="0"/>
                <a:ea typeface="Times New Roman"/>
                <a:cs typeface="Times New Roman" pitchFamily="18" charset="0"/>
                <a:sym typeface="Times New Roman"/>
              </a:rPr>
              <a:t>Longitudinal Redundancy Check (LRC)</a:t>
            </a:r>
            <a:endParaRPr sz="2800" dirty="0">
              <a:solidFill>
                <a:schemeClr val="tx1"/>
              </a:solidFill>
              <a:latin typeface="Times New Roman" pitchFamily="18" charset="0"/>
              <a:cs typeface="Times New Roman" pitchFamily="18" charset="0"/>
            </a:endParaRPr>
          </a:p>
        </p:txBody>
      </p:sp>
      <p:pic>
        <p:nvPicPr>
          <p:cNvPr id="200" name="Google Shape;200;p9"/>
          <p:cNvPicPr preferRelativeResize="0"/>
          <p:nvPr/>
        </p:nvPicPr>
        <p:blipFill rotWithShape="1">
          <a:blip r:embed="rId3">
            <a:alphaModFix/>
          </a:blip>
          <a:srcRect/>
          <a:stretch/>
        </p:blipFill>
        <p:spPr>
          <a:xfrm>
            <a:off x="267608" y="3016250"/>
            <a:ext cx="8336643" cy="1638905"/>
          </a:xfrm>
          <a:prstGeom prst="rect">
            <a:avLst/>
          </a:prstGeom>
          <a:noFill/>
          <a:ln>
            <a:noFill/>
          </a:ln>
        </p:spPr>
      </p:pic>
    </p:spTree>
    <p:extLst>
      <p:ext uri="{BB962C8B-B14F-4D97-AF65-F5344CB8AC3E}">
        <p14:creationId xmlns:p14="http://schemas.microsoft.com/office/powerpoint/2010/main" val="32483668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6" name="Google Shape;206;p47"/>
          <p:cNvSpPr txBox="1">
            <a:spLocks noGrp="1"/>
          </p:cNvSpPr>
          <p:nvPr>
            <p:ph type="title"/>
          </p:nvPr>
        </p:nvSpPr>
        <p:spPr>
          <a:xfrm>
            <a:off x="2214881" y="185455"/>
            <a:ext cx="3103244" cy="518091"/>
          </a:xfrm>
          <a:prstGeom prst="rect">
            <a:avLst/>
          </a:prstGeom>
          <a:noFill/>
          <a:ln>
            <a:noFill/>
          </a:ln>
        </p:spPr>
        <p:txBody>
          <a:bodyPr spcFirstLastPara="1" wrap="square" lIns="0" tIns="12700" rIns="0" bIns="0" anchor="ctr" anchorCtr="0">
            <a:spAutoFit/>
          </a:bodyPr>
          <a:lstStyle/>
          <a:p>
            <a:pPr marL="12700" lvl="0" indent="0" algn="l" rtl="0">
              <a:lnSpc>
                <a:spcPct val="100000"/>
              </a:lnSpc>
              <a:spcBef>
                <a:spcPts val="100"/>
              </a:spcBef>
              <a:spcAft>
                <a:spcPts val="0"/>
              </a:spcAft>
              <a:buSzPts val="1800"/>
              <a:buNone/>
            </a:pPr>
            <a:r>
              <a:rPr lang="en-US" sz="3200" b="1" dirty="0">
                <a:solidFill>
                  <a:schemeClr val="dk1"/>
                </a:solidFill>
              </a:rPr>
              <a:t>LRC Example</a:t>
            </a:r>
            <a:endParaRPr sz="3200" b="1" dirty="0"/>
          </a:p>
        </p:txBody>
      </p:sp>
      <p:grpSp>
        <p:nvGrpSpPr>
          <p:cNvPr id="207" name="Google Shape;207;p47"/>
          <p:cNvGrpSpPr/>
          <p:nvPr/>
        </p:nvGrpSpPr>
        <p:grpSpPr>
          <a:xfrm>
            <a:off x="236220" y="900555"/>
            <a:ext cx="5943600" cy="685800"/>
            <a:chOff x="304800" y="685800"/>
            <a:chExt cx="5943600" cy="685800"/>
          </a:xfrm>
        </p:grpSpPr>
        <p:sp>
          <p:nvSpPr>
            <p:cNvPr id="208" name="Google Shape;208;p47"/>
            <p:cNvSpPr/>
            <p:nvPr/>
          </p:nvSpPr>
          <p:spPr>
            <a:xfrm>
              <a:off x="304800" y="685800"/>
              <a:ext cx="5943600" cy="685800"/>
            </a:xfrm>
            <a:custGeom>
              <a:avLst/>
              <a:gdLst/>
              <a:ahLst/>
              <a:cxnLst/>
              <a:rect l="l" t="t" r="r" b="b"/>
              <a:pathLst>
                <a:path w="5943600" h="685800" extrusionOk="0">
                  <a:moveTo>
                    <a:pt x="5943600" y="0"/>
                  </a:moveTo>
                  <a:lnTo>
                    <a:pt x="0" y="0"/>
                  </a:lnTo>
                  <a:lnTo>
                    <a:pt x="0" y="685800"/>
                  </a:lnTo>
                  <a:lnTo>
                    <a:pt x="5943600" y="685800"/>
                  </a:lnTo>
                  <a:close/>
                </a:path>
              </a:pathLst>
            </a:custGeom>
            <a:solidFill>
              <a:srgbClr val="009898"/>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p:txBody>
        </p:sp>
        <p:sp>
          <p:nvSpPr>
            <p:cNvPr id="209" name="Google Shape;209;p47"/>
            <p:cNvSpPr/>
            <p:nvPr/>
          </p:nvSpPr>
          <p:spPr>
            <a:xfrm>
              <a:off x="304800" y="685800"/>
              <a:ext cx="5943600" cy="685800"/>
            </a:xfrm>
            <a:custGeom>
              <a:avLst/>
              <a:gdLst/>
              <a:ahLst/>
              <a:cxnLst/>
              <a:rect l="l" t="t" r="r" b="b"/>
              <a:pathLst>
                <a:path w="5943600" h="685800" extrusionOk="0">
                  <a:moveTo>
                    <a:pt x="2971800" y="685800"/>
                  </a:moveTo>
                  <a:lnTo>
                    <a:pt x="0" y="685800"/>
                  </a:lnTo>
                  <a:lnTo>
                    <a:pt x="0" y="0"/>
                  </a:lnTo>
                  <a:lnTo>
                    <a:pt x="5943600" y="0"/>
                  </a:lnTo>
                  <a:lnTo>
                    <a:pt x="5943600" y="685800"/>
                  </a:lnTo>
                  <a:lnTo>
                    <a:pt x="2971800" y="685800"/>
                  </a:lnTo>
                  <a:close/>
                </a:path>
              </a:pathLst>
            </a:custGeom>
            <a:noFill/>
            <a:ln w="9525" cap="flat" cmpd="sng">
              <a:solidFill>
                <a:srgbClr val="FFFFF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p:txBody>
        </p:sp>
      </p:grpSp>
      <p:grpSp>
        <p:nvGrpSpPr>
          <p:cNvPr id="210" name="Google Shape;210;p47"/>
          <p:cNvGrpSpPr/>
          <p:nvPr/>
        </p:nvGrpSpPr>
        <p:grpSpPr>
          <a:xfrm>
            <a:off x="1219200" y="4267200"/>
            <a:ext cx="7315200" cy="762000"/>
            <a:chOff x="1219200" y="4267200"/>
            <a:chExt cx="7315200" cy="762000"/>
          </a:xfrm>
        </p:grpSpPr>
        <p:sp>
          <p:nvSpPr>
            <p:cNvPr id="211" name="Google Shape;211;p47"/>
            <p:cNvSpPr/>
            <p:nvPr/>
          </p:nvSpPr>
          <p:spPr>
            <a:xfrm>
              <a:off x="1219200" y="4267200"/>
              <a:ext cx="7315200" cy="762000"/>
            </a:xfrm>
            <a:custGeom>
              <a:avLst/>
              <a:gdLst/>
              <a:ahLst/>
              <a:cxnLst/>
              <a:rect l="l" t="t" r="r" b="b"/>
              <a:pathLst>
                <a:path w="7315200" h="762000" extrusionOk="0">
                  <a:moveTo>
                    <a:pt x="7315200" y="0"/>
                  </a:moveTo>
                  <a:lnTo>
                    <a:pt x="0" y="0"/>
                  </a:lnTo>
                  <a:lnTo>
                    <a:pt x="0" y="762000"/>
                  </a:lnTo>
                  <a:lnTo>
                    <a:pt x="7315200" y="762000"/>
                  </a:lnTo>
                  <a:close/>
                </a:path>
              </a:pathLst>
            </a:custGeom>
            <a:solidFill>
              <a:srgbClr val="009898"/>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p:txBody>
        </p:sp>
        <p:sp>
          <p:nvSpPr>
            <p:cNvPr id="212" name="Google Shape;212;p47"/>
            <p:cNvSpPr/>
            <p:nvPr/>
          </p:nvSpPr>
          <p:spPr>
            <a:xfrm>
              <a:off x="1219200" y="4267200"/>
              <a:ext cx="7315200" cy="762000"/>
            </a:xfrm>
            <a:custGeom>
              <a:avLst/>
              <a:gdLst/>
              <a:ahLst/>
              <a:cxnLst/>
              <a:rect l="l" t="t" r="r" b="b"/>
              <a:pathLst>
                <a:path w="7315200" h="762000" extrusionOk="0">
                  <a:moveTo>
                    <a:pt x="3657600" y="762000"/>
                  </a:moveTo>
                  <a:lnTo>
                    <a:pt x="0" y="762000"/>
                  </a:lnTo>
                  <a:lnTo>
                    <a:pt x="0" y="0"/>
                  </a:lnTo>
                  <a:lnTo>
                    <a:pt x="7315200" y="0"/>
                  </a:lnTo>
                  <a:lnTo>
                    <a:pt x="7315200" y="762000"/>
                  </a:lnTo>
                  <a:lnTo>
                    <a:pt x="3657600" y="762000"/>
                  </a:lnTo>
                  <a:close/>
                </a:path>
              </a:pathLst>
            </a:custGeom>
            <a:noFill/>
            <a:ln w="9525" cap="flat" cmpd="sng">
              <a:solidFill>
                <a:srgbClr val="FFFFF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p:txBody>
        </p:sp>
      </p:grpSp>
      <p:sp>
        <p:nvSpPr>
          <p:cNvPr id="213" name="Google Shape;213;p47"/>
          <p:cNvSpPr txBox="1"/>
          <p:nvPr/>
        </p:nvSpPr>
        <p:spPr>
          <a:xfrm>
            <a:off x="1219200" y="4267200"/>
            <a:ext cx="7315200" cy="938698"/>
          </a:xfrm>
          <a:prstGeom prst="rect">
            <a:avLst/>
          </a:prstGeom>
          <a:noFill/>
          <a:ln>
            <a:noFill/>
          </a:ln>
        </p:spPr>
        <p:txBody>
          <a:bodyPr spcFirstLastPara="1" wrap="square" lIns="0" tIns="198100" rIns="0" bIns="0" anchor="t" anchorCtr="0">
            <a:spAutoFit/>
          </a:bodyPr>
          <a:lstStyle/>
          <a:p>
            <a:pPr marL="419100" marR="0" lvl="0" indent="0" algn="l" rtl="0">
              <a:lnSpc>
                <a:spcPct val="100000"/>
              </a:lnSpc>
              <a:spcBef>
                <a:spcPts val="0"/>
              </a:spcBef>
              <a:spcAft>
                <a:spcPts val="0"/>
              </a:spcAft>
              <a:buNone/>
            </a:pPr>
            <a:r>
              <a:rPr lang="en-US" sz="2400" b="0" i="0" u="none" strike="noStrike" cap="none" dirty="0">
                <a:solidFill>
                  <a:schemeClr val="dk1"/>
                </a:solidFill>
                <a:latin typeface="Times New Roman"/>
                <a:ea typeface="Times New Roman"/>
                <a:cs typeface="Times New Roman"/>
                <a:sym typeface="Times New Roman"/>
              </a:rPr>
              <a:t>11100111	1101101 	00111001	10101001	</a:t>
            </a:r>
            <a:r>
              <a:rPr lang="en-US" sz="2400" b="0" i="0" u="sng" strike="noStrike" cap="none" dirty="0">
                <a:solidFill>
                  <a:schemeClr val="dk1"/>
                </a:solidFill>
                <a:latin typeface="Times New Roman"/>
                <a:ea typeface="Times New Roman"/>
                <a:cs typeface="Times New Roman"/>
                <a:sym typeface="Times New Roman"/>
              </a:rPr>
              <a:t>10101010</a:t>
            </a:r>
            <a:endParaRPr sz="2400" b="0" i="0" u="none" strike="noStrike" cap="none" dirty="0">
              <a:solidFill>
                <a:schemeClr val="dk1"/>
              </a:solidFill>
              <a:latin typeface="Times New Roman"/>
              <a:ea typeface="Times New Roman"/>
              <a:cs typeface="Times New Roman"/>
              <a:sym typeface="Times New Roman"/>
            </a:endParaRPr>
          </a:p>
        </p:txBody>
      </p:sp>
      <p:grpSp>
        <p:nvGrpSpPr>
          <p:cNvPr id="214" name="Google Shape;214;p47"/>
          <p:cNvGrpSpPr/>
          <p:nvPr/>
        </p:nvGrpSpPr>
        <p:grpSpPr>
          <a:xfrm>
            <a:off x="6553199" y="1447800"/>
            <a:ext cx="2133600" cy="1828800"/>
            <a:chOff x="6553199" y="1447800"/>
            <a:chExt cx="2133600" cy="1828800"/>
          </a:xfrm>
        </p:grpSpPr>
        <p:sp>
          <p:nvSpPr>
            <p:cNvPr id="215" name="Google Shape;215;p47"/>
            <p:cNvSpPr/>
            <p:nvPr/>
          </p:nvSpPr>
          <p:spPr>
            <a:xfrm>
              <a:off x="6553199" y="1447800"/>
              <a:ext cx="2133600" cy="1828800"/>
            </a:xfrm>
            <a:custGeom>
              <a:avLst/>
              <a:gdLst/>
              <a:ahLst/>
              <a:cxnLst/>
              <a:rect l="l" t="t" r="r" b="b"/>
              <a:pathLst>
                <a:path w="2133600" h="1828800" extrusionOk="0">
                  <a:moveTo>
                    <a:pt x="2133600" y="0"/>
                  </a:moveTo>
                  <a:lnTo>
                    <a:pt x="0" y="0"/>
                  </a:lnTo>
                  <a:lnTo>
                    <a:pt x="0" y="1828800"/>
                  </a:lnTo>
                  <a:lnTo>
                    <a:pt x="2133600" y="1828800"/>
                  </a:lnTo>
                  <a:close/>
                </a:path>
              </a:pathLst>
            </a:custGeom>
            <a:solidFill>
              <a:srgbClr val="009898"/>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p:txBody>
        </p:sp>
        <p:sp>
          <p:nvSpPr>
            <p:cNvPr id="216" name="Google Shape;216;p47"/>
            <p:cNvSpPr/>
            <p:nvPr/>
          </p:nvSpPr>
          <p:spPr>
            <a:xfrm>
              <a:off x="6553199" y="1447800"/>
              <a:ext cx="2133600" cy="1828800"/>
            </a:xfrm>
            <a:custGeom>
              <a:avLst/>
              <a:gdLst/>
              <a:ahLst/>
              <a:cxnLst/>
              <a:rect l="l" t="t" r="r" b="b"/>
              <a:pathLst>
                <a:path w="2133600" h="1828800" extrusionOk="0">
                  <a:moveTo>
                    <a:pt x="1066800" y="1828800"/>
                  </a:moveTo>
                  <a:lnTo>
                    <a:pt x="0" y="1828800"/>
                  </a:lnTo>
                  <a:lnTo>
                    <a:pt x="0" y="0"/>
                  </a:lnTo>
                  <a:lnTo>
                    <a:pt x="2133600" y="0"/>
                  </a:lnTo>
                  <a:lnTo>
                    <a:pt x="2133600" y="1828800"/>
                  </a:lnTo>
                  <a:lnTo>
                    <a:pt x="1066800" y="1828800"/>
                  </a:lnTo>
                  <a:close/>
                </a:path>
              </a:pathLst>
            </a:custGeom>
            <a:noFill/>
            <a:ln w="9525" cap="flat" cmpd="sng">
              <a:solidFill>
                <a:srgbClr val="FFFFF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p:txBody>
        </p:sp>
      </p:grpSp>
      <p:sp>
        <p:nvSpPr>
          <p:cNvPr id="217" name="Google Shape;217;p47"/>
          <p:cNvSpPr txBox="1"/>
          <p:nvPr/>
        </p:nvSpPr>
        <p:spPr>
          <a:xfrm>
            <a:off x="6553200" y="1447800"/>
            <a:ext cx="2133600" cy="1678665"/>
          </a:xfrm>
          <a:prstGeom prst="rect">
            <a:avLst/>
          </a:prstGeom>
          <a:noFill/>
          <a:ln>
            <a:noFill/>
          </a:ln>
        </p:spPr>
        <p:txBody>
          <a:bodyPr spcFirstLastPara="1" wrap="square" lIns="0" tIns="199375" rIns="0" bIns="0" anchor="t" anchorCtr="0">
            <a:spAutoFit/>
          </a:bodyPr>
          <a:lstStyle/>
          <a:p>
            <a:pPr marL="396240" marR="0" lvl="0" indent="0" algn="l" rtl="0">
              <a:lnSpc>
                <a:spcPct val="100000"/>
              </a:lnSpc>
              <a:spcBef>
                <a:spcPts val="0"/>
              </a:spcBef>
              <a:spcAft>
                <a:spcPts val="0"/>
              </a:spcAft>
              <a:buNone/>
            </a:pPr>
            <a:r>
              <a:rPr lang="en-US" sz="2400" b="0" i="0" u="none" strike="noStrike" cap="none">
                <a:solidFill>
                  <a:schemeClr val="dk1"/>
                </a:solidFill>
                <a:latin typeface="Times New Roman"/>
                <a:ea typeface="Times New Roman"/>
                <a:cs typeface="Times New Roman"/>
                <a:sym typeface="Times New Roman"/>
              </a:rPr>
              <a:t>11100111</a:t>
            </a:r>
            <a:endParaRPr sz="2400" b="0" i="0" u="none" strike="noStrike" cap="none">
              <a:solidFill>
                <a:schemeClr val="dk1"/>
              </a:solidFill>
              <a:latin typeface="Times New Roman"/>
              <a:ea typeface="Times New Roman"/>
              <a:cs typeface="Times New Roman"/>
              <a:sym typeface="Times New Roman"/>
            </a:endParaRPr>
          </a:p>
          <a:p>
            <a:pPr marL="396240" marR="0" lvl="0" indent="0" algn="l" rtl="0">
              <a:lnSpc>
                <a:spcPct val="100000"/>
              </a:lnSpc>
              <a:spcBef>
                <a:spcPts val="0"/>
              </a:spcBef>
              <a:spcAft>
                <a:spcPts val="0"/>
              </a:spcAft>
              <a:buNone/>
            </a:pPr>
            <a:r>
              <a:rPr lang="en-US" sz="2400" b="0" i="0" u="none" strike="noStrike" cap="none">
                <a:solidFill>
                  <a:schemeClr val="dk1"/>
                </a:solidFill>
                <a:latin typeface="Times New Roman"/>
                <a:ea typeface="Times New Roman"/>
                <a:cs typeface="Times New Roman"/>
                <a:sym typeface="Times New Roman"/>
              </a:rPr>
              <a:t>11011101</a:t>
            </a:r>
            <a:endParaRPr sz="2400" b="0" i="0" u="none" strike="noStrike" cap="none">
              <a:solidFill>
                <a:schemeClr val="dk1"/>
              </a:solidFill>
              <a:latin typeface="Times New Roman"/>
              <a:ea typeface="Times New Roman"/>
              <a:cs typeface="Times New Roman"/>
              <a:sym typeface="Times New Roman"/>
            </a:endParaRPr>
          </a:p>
          <a:p>
            <a:pPr marL="396240" marR="0" lvl="0" indent="0" algn="l" rtl="0">
              <a:lnSpc>
                <a:spcPct val="100000"/>
              </a:lnSpc>
              <a:spcBef>
                <a:spcPts val="0"/>
              </a:spcBef>
              <a:spcAft>
                <a:spcPts val="0"/>
              </a:spcAft>
              <a:buNone/>
            </a:pPr>
            <a:r>
              <a:rPr lang="en-US" sz="2400" b="0" i="0" u="none" strike="noStrike" cap="none">
                <a:solidFill>
                  <a:schemeClr val="dk1"/>
                </a:solidFill>
                <a:latin typeface="Times New Roman"/>
                <a:ea typeface="Times New Roman"/>
                <a:cs typeface="Times New Roman"/>
                <a:sym typeface="Times New Roman"/>
              </a:rPr>
              <a:t>00111001</a:t>
            </a:r>
            <a:endParaRPr sz="2400" b="0" i="0" u="none" strike="noStrike" cap="none">
              <a:solidFill>
                <a:schemeClr val="dk1"/>
              </a:solidFill>
              <a:latin typeface="Times New Roman"/>
              <a:ea typeface="Times New Roman"/>
              <a:cs typeface="Times New Roman"/>
              <a:sym typeface="Times New Roman"/>
            </a:endParaRPr>
          </a:p>
          <a:p>
            <a:pPr marL="396240" marR="0" lvl="0" indent="0" algn="l" rtl="0">
              <a:lnSpc>
                <a:spcPct val="100000"/>
              </a:lnSpc>
              <a:spcBef>
                <a:spcPts val="0"/>
              </a:spcBef>
              <a:spcAft>
                <a:spcPts val="0"/>
              </a:spcAft>
              <a:buNone/>
            </a:pPr>
            <a:r>
              <a:rPr lang="en-US" sz="2400" b="0" i="0" u="none" strike="noStrike" cap="none">
                <a:solidFill>
                  <a:schemeClr val="dk1"/>
                </a:solidFill>
                <a:latin typeface="Times New Roman"/>
                <a:ea typeface="Times New Roman"/>
                <a:cs typeface="Times New Roman"/>
                <a:sym typeface="Times New Roman"/>
              </a:rPr>
              <a:t>10101001</a:t>
            </a:r>
            <a:endParaRPr sz="2400" b="0" i="0" u="none" strike="noStrike" cap="none">
              <a:solidFill>
                <a:schemeClr val="dk1"/>
              </a:solidFill>
              <a:latin typeface="Times New Roman"/>
              <a:ea typeface="Times New Roman"/>
              <a:cs typeface="Times New Roman"/>
              <a:sym typeface="Times New Roman"/>
            </a:endParaRPr>
          </a:p>
        </p:txBody>
      </p:sp>
      <p:sp>
        <p:nvSpPr>
          <p:cNvPr id="218" name="Google Shape;218;p47"/>
          <p:cNvSpPr txBox="1"/>
          <p:nvPr/>
        </p:nvSpPr>
        <p:spPr>
          <a:xfrm>
            <a:off x="236220" y="801527"/>
            <a:ext cx="5943600" cy="492443"/>
          </a:xfrm>
          <a:prstGeom prst="rect">
            <a:avLst/>
          </a:prstGeom>
          <a:noFill/>
          <a:ln>
            <a:noFill/>
          </a:ln>
        </p:spPr>
        <p:txBody>
          <a:bodyPr spcFirstLastPara="1" wrap="square" lIns="0" tIns="121900" rIns="0" bIns="0" anchor="t" anchorCtr="0">
            <a:spAutoFit/>
          </a:bodyPr>
          <a:lstStyle/>
          <a:p>
            <a:pPr marL="90805" marR="0" lvl="0" indent="0" algn="l" rtl="0">
              <a:lnSpc>
                <a:spcPct val="100000"/>
              </a:lnSpc>
              <a:spcBef>
                <a:spcPts val="0"/>
              </a:spcBef>
              <a:spcAft>
                <a:spcPts val="0"/>
              </a:spcAft>
              <a:buNone/>
            </a:pPr>
            <a:r>
              <a:rPr lang="en-US" sz="2400" b="0" i="0" u="none" strike="noStrike" cap="none" dirty="0">
                <a:solidFill>
                  <a:schemeClr val="dk1"/>
                </a:solidFill>
                <a:latin typeface="Times New Roman"/>
                <a:ea typeface="Times New Roman"/>
                <a:cs typeface="Times New Roman"/>
                <a:sym typeface="Times New Roman"/>
              </a:rPr>
              <a:t>11100111	11011101	00111001	10101001</a:t>
            </a:r>
            <a:endParaRPr dirty="0"/>
          </a:p>
        </p:txBody>
      </p:sp>
      <p:sp>
        <p:nvSpPr>
          <p:cNvPr id="219" name="Google Shape;219;p47"/>
          <p:cNvSpPr txBox="1"/>
          <p:nvPr/>
        </p:nvSpPr>
        <p:spPr>
          <a:xfrm>
            <a:off x="4300220" y="3614420"/>
            <a:ext cx="617855" cy="3911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400" b="0" i="0" u="none" strike="noStrike" cap="none">
                <a:solidFill>
                  <a:schemeClr val="dk1"/>
                </a:solidFill>
                <a:latin typeface="Times New Roman"/>
                <a:ea typeface="Times New Roman"/>
                <a:cs typeface="Times New Roman"/>
                <a:sym typeface="Times New Roman"/>
              </a:rPr>
              <a:t>LRC</a:t>
            </a:r>
            <a:endParaRPr sz="2400" b="0" i="0" u="none" strike="noStrike" cap="none">
              <a:solidFill>
                <a:schemeClr val="dk1"/>
              </a:solidFill>
              <a:latin typeface="Times New Roman"/>
              <a:ea typeface="Times New Roman"/>
              <a:cs typeface="Times New Roman"/>
              <a:sym typeface="Times New Roman"/>
            </a:endParaRPr>
          </a:p>
        </p:txBody>
      </p:sp>
      <p:sp>
        <p:nvSpPr>
          <p:cNvPr id="220" name="Google Shape;220;p47"/>
          <p:cNvSpPr/>
          <p:nvPr/>
        </p:nvSpPr>
        <p:spPr>
          <a:xfrm>
            <a:off x="4953000" y="3771900"/>
            <a:ext cx="1905000" cy="76200"/>
          </a:xfrm>
          <a:custGeom>
            <a:avLst/>
            <a:gdLst/>
            <a:ahLst/>
            <a:cxnLst/>
            <a:rect l="l" t="t" r="r" b="b"/>
            <a:pathLst>
              <a:path w="1905000" h="76200" extrusionOk="0">
                <a:moveTo>
                  <a:pt x="1905000" y="38100"/>
                </a:moveTo>
                <a:lnTo>
                  <a:pt x="1828800" y="0"/>
                </a:lnTo>
                <a:lnTo>
                  <a:pt x="1828800" y="33020"/>
                </a:lnTo>
                <a:lnTo>
                  <a:pt x="0" y="33020"/>
                </a:lnTo>
                <a:lnTo>
                  <a:pt x="0" y="43180"/>
                </a:lnTo>
                <a:lnTo>
                  <a:pt x="1828800" y="43180"/>
                </a:lnTo>
                <a:lnTo>
                  <a:pt x="1828800" y="76200"/>
                </a:lnTo>
                <a:lnTo>
                  <a:pt x="1905000" y="38100"/>
                </a:lnTo>
                <a:close/>
              </a:path>
            </a:pathLst>
          </a:cu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p:txBody>
      </p:sp>
      <p:sp>
        <p:nvSpPr>
          <p:cNvPr id="221" name="Google Shape;221;p47"/>
          <p:cNvSpPr txBox="1"/>
          <p:nvPr/>
        </p:nvSpPr>
        <p:spPr>
          <a:xfrm>
            <a:off x="6935469" y="3539490"/>
            <a:ext cx="1244600" cy="3911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400" b="0" i="0" u="none" strike="noStrike" cap="none" dirty="0">
                <a:solidFill>
                  <a:schemeClr val="dk1"/>
                </a:solidFill>
                <a:latin typeface="Times New Roman"/>
                <a:ea typeface="Times New Roman"/>
                <a:cs typeface="Times New Roman"/>
                <a:sym typeface="Times New Roman"/>
              </a:rPr>
              <a:t>10101010</a:t>
            </a:r>
            <a:endParaRPr sz="2400" b="0" i="0" u="none" strike="noStrike" cap="none" dirty="0">
              <a:solidFill>
                <a:schemeClr val="dk1"/>
              </a:solidFill>
              <a:latin typeface="Times New Roman"/>
              <a:ea typeface="Times New Roman"/>
              <a:cs typeface="Times New Roman"/>
              <a:sym typeface="Times New Roman"/>
            </a:endParaRPr>
          </a:p>
        </p:txBody>
      </p:sp>
      <p:sp>
        <p:nvSpPr>
          <p:cNvPr id="222" name="Google Shape;222;p47"/>
          <p:cNvSpPr txBox="1"/>
          <p:nvPr/>
        </p:nvSpPr>
        <p:spPr>
          <a:xfrm>
            <a:off x="3208020" y="5596890"/>
            <a:ext cx="2672080" cy="756920"/>
          </a:xfrm>
          <a:prstGeom prst="rect">
            <a:avLst/>
          </a:prstGeom>
          <a:noFill/>
          <a:ln>
            <a:noFill/>
          </a:ln>
        </p:spPr>
        <p:txBody>
          <a:bodyPr spcFirstLastPara="1" wrap="square" lIns="0" tIns="12700" rIns="0" bIns="0" anchor="t" anchorCtr="0">
            <a:spAutoFit/>
          </a:bodyPr>
          <a:lstStyle/>
          <a:p>
            <a:pPr marL="12700" marR="5080" lvl="0" indent="0" algn="l" rtl="0">
              <a:lnSpc>
                <a:spcPct val="100000"/>
              </a:lnSpc>
              <a:spcBef>
                <a:spcPts val="0"/>
              </a:spcBef>
              <a:spcAft>
                <a:spcPts val="0"/>
              </a:spcAft>
              <a:buNone/>
            </a:pPr>
            <a:r>
              <a:rPr lang="en-US" sz="2400" b="0" i="0" u="none" strike="noStrike" cap="none" dirty="0">
                <a:solidFill>
                  <a:schemeClr val="dk1"/>
                </a:solidFill>
                <a:latin typeface="Times New Roman"/>
                <a:ea typeface="Times New Roman"/>
                <a:cs typeface="Times New Roman"/>
                <a:sym typeface="Times New Roman"/>
              </a:rPr>
              <a:t>Original data plus  LRC</a:t>
            </a:r>
            <a:endParaRPr sz="2400" b="0" i="0" u="none" strike="noStrike" cap="none" dirty="0">
              <a:solidFill>
                <a:schemeClr val="dk1"/>
              </a:solidFill>
              <a:latin typeface="Times New Roman"/>
              <a:ea typeface="Times New Roman"/>
              <a:cs typeface="Times New Roman"/>
              <a:sym typeface="Times New Roman"/>
            </a:endParaRPr>
          </a:p>
        </p:txBody>
      </p:sp>
      <p:sp>
        <p:nvSpPr>
          <p:cNvPr id="223" name="Google Shape;223;p47"/>
          <p:cNvSpPr/>
          <p:nvPr/>
        </p:nvSpPr>
        <p:spPr>
          <a:xfrm>
            <a:off x="7581900" y="3886200"/>
            <a:ext cx="76200" cy="304800"/>
          </a:xfrm>
          <a:custGeom>
            <a:avLst/>
            <a:gdLst/>
            <a:ahLst/>
            <a:cxnLst/>
            <a:rect l="l" t="t" r="r" b="b"/>
            <a:pathLst>
              <a:path w="76200" h="304800" extrusionOk="0">
                <a:moveTo>
                  <a:pt x="76200" y="229870"/>
                </a:moveTo>
                <a:lnTo>
                  <a:pt x="43180" y="229870"/>
                </a:lnTo>
                <a:lnTo>
                  <a:pt x="43180" y="0"/>
                </a:lnTo>
                <a:lnTo>
                  <a:pt x="33020" y="0"/>
                </a:lnTo>
                <a:lnTo>
                  <a:pt x="33020" y="229870"/>
                </a:lnTo>
                <a:lnTo>
                  <a:pt x="0" y="229870"/>
                </a:lnTo>
                <a:lnTo>
                  <a:pt x="38100" y="304800"/>
                </a:lnTo>
                <a:lnTo>
                  <a:pt x="76200" y="229870"/>
                </a:lnTo>
                <a:close/>
              </a:path>
            </a:pathLst>
          </a:cu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p:txBody>
      </p:sp>
      <p:sp>
        <p:nvSpPr>
          <p:cNvPr id="224" name="Google Shape;224;p47"/>
          <p:cNvSpPr/>
          <p:nvPr/>
        </p:nvSpPr>
        <p:spPr>
          <a:xfrm>
            <a:off x="0" y="4638039"/>
            <a:ext cx="1066800" cy="172720"/>
          </a:xfrm>
          <a:custGeom>
            <a:avLst/>
            <a:gdLst/>
            <a:ahLst/>
            <a:cxnLst/>
            <a:rect l="l" t="t" r="r" b="b"/>
            <a:pathLst>
              <a:path w="1066800" h="172720" extrusionOk="0">
                <a:moveTo>
                  <a:pt x="171450" y="0"/>
                </a:moveTo>
                <a:lnTo>
                  <a:pt x="0" y="86360"/>
                </a:lnTo>
                <a:lnTo>
                  <a:pt x="171450" y="172720"/>
                </a:lnTo>
                <a:lnTo>
                  <a:pt x="102870" y="86360"/>
                </a:lnTo>
                <a:lnTo>
                  <a:pt x="171450" y="0"/>
                </a:lnTo>
                <a:close/>
              </a:path>
              <a:path w="1066800" h="172720" extrusionOk="0">
                <a:moveTo>
                  <a:pt x="1066800" y="58420"/>
                </a:moveTo>
                <a:lnTo>
                  <a:pt x="137160" y="58420"/>
                </a:lnTo>
                <a:lnTo>
                  <a:pt x="137160" y="115570"/>
                </a:lnTo>
                <a:lnTo>
                  <a:pt x="1066800" y="115570"/>
                </a:lnTo>
                <a:lnTo>
                  <a:pt x="1066800" y="58420"/>
                </a:lnTo>
                <a:close/>
              </a:path>
            </a:pathLst>
          </a:cu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p:txBody>
      </p:sp>
      <p:grpSp>
        <p:nvGrpSpPr>
          <p:cNvPr id="225" name="Google Shape;225;p47"/>
          <p:cNvGrpSpPr/>
          <p:nvPr/>
        </p:nvGrpSpPr>
        <p:grpSpPr>
          <a:xfrm>
            <a:off x="990600" y="1371600"/>
            <a:ext cx="5486400" cy="1562099"/>
            <a:chOff x="990600" y="1371600"/>
            <a:chExt cx="5486400" cy="1562099"/>
          </a:xfrm>
        </p:grpSpPr>
        <p:sp>
          <p:nvSpPr>
            <p:cNvPr id="226" name="Google Shape;226;p47"/>
            <p:cNvSpPr/>
            <p:nvPr/>
          </p:nvSpPr>
          <p:spPr>
            <a:xfrm>
              <a:off x="990600" y="1714499"/>
              <a:ext cx="5486400" cy="76200"/>
            </a:xfrm>
            <a:custGeom>
              <a:avLst/>
              <a:gdLst/>
              <a:ahLst/>
              <a:cxnLst/>
              <a:rect l="l" t="t" r="r" b="b"/>
              <a:pathLst>
                <a:path w="5486400" h="76200" extrusionOk="0">
                  <a:moveTo>
                    <a:pt x="5486400" y="38100"/>
                  </a:moveTo>
                  <a:lnTo>
                    <a:pt x="5411470" y="0"/>
                  </a:lnTo>
                  <a:lnTo>
                    <a:pt x="5411470" y="33020"/>
                  </a:lnTo>
                  <a:lnTo>
                    <a:pt x="0" y="33020"/>
                  </a:lnTo>
                  <a:lnTo>
                    <a:pt x="0" y="43180"/>
                  </a:lnTo>
                  <a:lnTo>
                    <a:pt x="5411470" y="43180"/>
                  </a:lnTo>
                  <a:lnTo>
                    <a:pt x="5411470" y="76200"/>
                  </a:lnTo>
                  <a:lnTo>
                    <a:pt x="5486400" y="38100"/>
                  </a:lnTo>
                  <a:close/>
                </a:path>
              </a:pathLst>
            </a:cu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p:txBody>
        </p:sp>
        <p:sp>
          <p:nvSpPr>
            <p:cNvPr id="227" name="Google Shape;227;p47"/>
            <p:cNvSpPr/>
            <p:nvPr/>
          </p:nvSpPr>
          <p:spPr>
            <a:xfrm>
              <a:off x="990600" y="1371600"/>
              <a:ext cx="0" cy="381000"/>
            </a:xfrm>
            <a:custGeom>
              <a:avLst/>
              <a:gdLst/>
              <a:ahLst/>
              <a:cxnLst/>
              <a:rect l="l" t="t" r="r" b="b"/>
              <a:pathLst>
                <a:path w="120000" h="381000" extrusionOk="0">
                  <a:moveTo>
                    <a:pt x="0" y="0"/>
                  </a:moveTo>
                  <a:lnTo>
                    <a:pt x="0" y="381000"/>
                  </a:lnTo>
                </a:path>
              </a:pathLst>
            </a:custGeom>
            <a:noFill/>
            <a:ln w="9525" cap="flat" cmpd="sng">
              <a:solidFill>
                <a:srgbClr val="FFFFF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p:txBody>
        </p:sp>
        <p:sp>
          <p:nvSpPr>
            <p:cNvPr id="228" name="Google Shape;228;p47"/>
            <p:cNvSpPr/>
            <p:nvPr/>
          </p:nvSpPr>
          <p:spPr>
            <a:xfrm>
              <a:off x="2362200" y="2095499"/>
              <a:ext cx="4114800" cy="76200"/>
            </a:xfrm>
            <a:custGeom>
              <a:avLst/>
              <a:gdLst/>
              <a:ahLst/>
              <a:cxnLst/>
              <a:rect l="l" t="t" r="r" b="b"/>
              <a:pathLst>
                <a:path w="4114800" h="76200" extrusionOk="0">
                  <a:moveTo>
                    <a:pt x="4114800" y="38100"/>
                  </a:moveTo>
                  <a:lnTo>
                    <a:pt x="4039870" y="0"/>
                  </a:lnTo>
                  <a:lnTo>
                    <a:pt x="4039870" y="33020"/>
                  </a:lnTo>
                  <a:lnTo>
                    <a:pt x="0" y="33020"/>
                  </a:lnTo>
                  <a:lnTo>
                    <a:pt x="0" y="43180"/>
                  </a:lnTo>
                  <a:lnTo>
                    <a:pt x="4039870" y="43180"/>
                  </a:lnTo>
                  <a:lnTo>
                    <a:pt x="4039870" y="76200"/>
                  </a:lnTo>
                  <a:lnTo>
                    <a:pt x="4114800" y="38100"/>
                  </a:lnTo>
                  <a:close/>
                </a:path>
              </a:pathLst>
            </a:cu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p:txBody>
        </p:sp>
        <p:sp>
          <p:nvSpPr>
            <p:cNvPr id="229" name="Google Shape;229;p47"/>
            <p:cNvSpPr/>
            <p:nvPr/>
          </p:nvSpPr>
          <p:spPr>
            <a:xfrm>
              <a:off x="2362200" y="1371600"/>
              <a:ext cx="0" cy="762000"/>
            </a:xfrm>
            <a:custGeom>
              <a:avLst/>
              <a:gdLst/>
              <a:ahLst/>
              <a:cxnLst/>
              <a:rect l="l" t="t" r="r" b="b"/>
              <a:pathLst>
                <a:path w="120000" h="762000" extrusionOk="0">
                  <a:moveTo>
                    <a:pt x="0" y="0"/>
                  </a:moveTo>
                  <a:lnTo>
                    <a:pt x="0" y="762000"/>
                  </a:lnTo>
                </a:path>
              </a:pathLst>
            </a:custGeom>
            <a:noFill/>
            <a:ln w="9525" cap="flat" cmpd="sng">
              <a:solidFill>
                <a:srgbClr val="FFFFF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p:txBody>
        </p:sp>
        <p:sp>
          <p:nvSpPr>
            <p:cNvPr id="230" name="Google Shape;230;p47"/>
            <p:cNvSpPr/>
            <p:nvPr/>
          </p:nvSpPr>
          <p:spPr>
            <a:xfrm>
              <a:off x="3733800" y="2476499"/>
              <a:ext cx="2743200" cy="76200"/>
            </a:xfrm>
            <a:custGeom>
              <a:avLst/>
              <a:gdLst/>
              <a:ahLst/>
              <a:cxnLst/>
              <a:rect l="l" t="t" r="r" b="b"/>
              <a:pathLst>
                <a:path w="2743200" h="76200" extrusionOk="0">
                  <a:moveTo>
                    <a:pt x="2743200" y="38100"/>
                  </a:moveTo>
                  <a:lnTo>
                    <a:pt x="2668270" y="0"/>
                  </a:lnTo>
                  <a:lnTo>
                    <a:pt x="2668270" y="33020"/>
                  </a:lnTo>
                  <a:lnTo>
                    <a:pt x="0" y="33020"/>
                  </a:lnTo>
                  <a:lnTo>
                    <a:pt x="0" y="43180"/>
                  </a:lnTo>
                  <a:lnTo>
                    <a:pt x="2668270" y="43180"/>
                  </a:lnTo>
                  <a:lnTo>
                    <a:pt x="2668270" y="76200"/>
                  </a:lnTo>
                  <a:lnTo>
                    <a:pt x="2743200" y="38100"/>
                  </a:lnTo>
                  <a:close/>
                </a:path>
              </a:pathLst>
            </a:cu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p:txBody>
        </p:sp>
        <p:sp>
          <p:nvSpPr>
            <p:cNvPr id="231" name="Google Shape;231;p47"/>
            <p:cNvSpPr/>
            <p:nvPr/>
          </p:nvSpPr>
          <p:spPr>
            <a:xfrm>
              <a:off x="3733800" y="1371600"/>
              <a:ext cx="0" cy="1143000"/>
            </a:xfrm>
            <a:custGeom>
              <a:avLst/>
              <a:gdLst/>
              <a:ahLst/>
              <a:cxnLst/>
              <a:rect l="l" t="t" r="r" b="b"/>
              <a:pathLst>
                <a:path w="120000" h="1143000" extrusionOk="0">
                  <a:moveTo>
                    <a:pt x="0" y="0"/>
                  </a:moveTo>
                  <a:lnTo>
                    <a:pt x="0" y="1143000"/>
                  </a:lnTo>
                </a:path>
              </a:pathLst>
            </a:custGeom>
            <a:noFill/>
            <a:ln w="9525" cap="flat" cmpd="sng">
              <a:solidFill>
                <a:srgbClr val="FFFFF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p:txBody>
        </p:sp>
        <p:sp>
          <p:nvSpPr>
            <p:cNvPr id="232" name="Google Shape;232;p47"/>
            <p:cNvSpPr/>
            <p:nvPr/>
          </p:nvSpPr>
          <p:spPr>
            <a:xfrm>
              <a:off x="5105400" y="2857499"/>
              <a:ext cx="1371600" cy="76200"/>
            </a:xfrm>
            <a:custGeom>
              <a:avLst/>
              <a:gdLst/>
              <a:ahLst/>
              <a:cxnLst/>
              <a:rect l="l" t="t" r="r" b="b"/>
              <a:pathLst>
                <a:path w="1371600" h="76200" extrusionOk="0">
                  <a:moveTo>
                    <a:pt x="1371600" y="38100"/>
                  </a:moveTo>
                  <a:lnTo>
                    <a:pt x="1296670" y="0"/>
                  </a:lnTo>
                  <a:lnTo>
                    <a:pt x="1296670" y="33020"/>
                  </a:lnTo>
                  <a:lnTo>
                    <a:pt x="0" y="33020"/>
                  </a:lnTo>
                  <a:lnTo>
                    <a:pt x="0" y="43180"/>
                  </a:lnTo>
                  <a:lnTo>
                    <a:pt x="1296670" y="43180"/>
                  </a:lnTo>
                  <a:lnTo>
                    <a:pt x="1296670" y="76200"/>
                  </a:lnTo>
                  <a:lnTo>
                    <a:pt x="1371600" y="38100"/>
                  </a:lnTo>
                  <a:close/>
                </a:path>
              </a:pathLst>
            </a:cu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p:txBody>
        </p:sp>
        <p:sp>
          <p:nvSpPr>
            <p:cNvPr id="233" name="Google Shape;233;p47"/>
            <p:cNvSpPr/>
            <p:nvPr/>
          </p:nvSpPr>
          <p:spPr>
            <a:xfrm>
              <a:off x="5105399" y="1371600"/>
              <a:ext cx="0" cy="1524000"/>
            </a:xfrm>
            <a:custGeom>
              <a:avLst/>
              <a:gdLst/>
              <a:ahLst/>
              <a:cxnLst/>
              <a:rect l="l" t="t" r="r" b="b"/>
              <a:pathLst>
                <a:path w="120000" h="1524000" extrusionOk="0">
                  <a:moveTo>
                    <a:pt x="0" y="0"/>
                  </a:moveTo>
                  <a:lnTo>
                    <a:pt x="0" y="1524000"/>
                  </a:lnTo>
                </a:path>
              </a:pathLst>
            </a:custGeom>
            <a:noFill/>
            <a:ln w="9525" cap="flat" cmpd="sng">
              <a:solidFill>
                <a:srgbClr val="FFFFF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p:txBody>
        </p:sp>
      </p:grpSp>
    </p:spTree>
    <p:extLst>
      <p:ext uri="{BB962C8B-B14F-4D97-AF65-F5344CB8AC3E}">
        <p14:creationId xmlns:p14="http://schemas.microsoft.com/office/powerpoint/2010/main" val="30839016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40" name="Google Shape;240;p48"/>
          <p:cNvSpPr txBox="1"/>
          <p:nvPr/>
        </p:nvSpPr>
        <p:spPr>
          <a:xfrm>
            <a:off x="111070" y="136800"/>
            <a:ext cx="3297148" cy="505267"/>
          </a:xfrm>
          <a:prstGeom prst="rect">
            <a:avLst/>
          </a:prstGeom>
          <a:noFill/>
          <a:ln>
            <a:noFill/>
          </a:ln>
        </p:spPr>
        <p:txBody>
          <a:bodyPr spcFirstLastPara="1" wrap="square" lIns="0" tIns="12700" rIns="0" bIns="0" anchor="t" anchorCtr="0">
            <a:spAutoFit/>
          </a:bodyPr>
          <a:lstStyle/>
          <a:p>
            <a:pPr marL="12700" marR="0" lvl="0" indent="0" algn="just" rtl="0">
              <a:lnSpc>
                <a:spcPct val="100000"/>
              </a:lnSpc>
              <a:spcBef>
                <a:spcPts val="0"/>
              </a:spcBef>
              <a:spcAft>
                <a:spcPts val="0"/>
              </a:spcAft>
              <a:buNone/>
            </a:pPr>
            <a:r>
              <a:rPr lang="en-US" sz="3200" b="1" i="0" u="none" strike="noStrike" cap="none" dirty="0">
                <a:solidFill>
                  <a:schemeClr val="dk1"/>
                </a:solidFill>
                <a:latin typeface="Times New Roman" pitchFamily="18" charset="0"/>
                <a:ea typeface="Tahoma"/>
                <a:cs typeface="Times New Roman" pitchFamily="18" charset="0"/>
                <a:sym typeface="Tahoma"/>
              </a:rPr>
              <a:t>LRC Example</a:t>
            </a:r>
            <a:endParaRPr sz="3200" b="1" i="0" u="none" strike="noStrike" cap="none" dirty="0">
              <a:solidFill>
                <a:schemeClr val="dk1"/>
              </a:solidFill>
              <a:latin typeface="Times New Roman" pitchFamily="18" charset="0"/>
              <a:ea typeface="Tahoma"/>
              <a:cs typeface="Times New Roman" pitchFamily="18" charset="0"/>
              <a:sym typeface="Tahoma"/>
            </a:endParaRPr>
          </a:p>
        </p:txBody>
      </p:sp>
      <p:sp>
        <p:nvSpPr>
          <p:cNvPr id="241" name="Google Shape;241;p48"/>
          <p:cNvSpPr txBox="1">
            <a:spLocks noGrp="1"/>
          </p:cNvSpPr>
          <p:nvPr>
            <p:ph type="title"/>
          </p:nvPr>
        </p:nvSpPr>
        <p:spPr>
          <a:xfrm>
            <a:off x="111070" y="877736"/>
            <a:ext cx="5768340" cy="394980"/>
          </a:xfrm>
          <a:prstGeom prst="rect">
            <a:avLst/>
          </a:prstGeom>
          <a:noFill/>
          <a:ln>
            <a:noFill/>
          </a:ln>
        </p:spPr>
        <p:txBody>
          <a:bodyPr spcFirstLastPara="1" wrap="square" lIns="0" tIns="12700" rIns="0" bIns="0" anchor="ctr" anchorCtr="0">
            <a:spAutoFit/>
          </a:bodyPr>
          <a:lstStyle/>
          <a:p>
            <a:pPr marL="12700" lvl="0" indent="0" algn="l" rtl="0">
              <a:lnSpc>
                <a:spcPct val="100000"/>
              </a:lnSpc>
              <a:spcBef>
                <a:spcPts val="100"/>
              </a:spcBef>
              <a:spcAft>
                <a:spcPts val="0"/>
              </a:spcAft>
              <a:buSzPts val="1800"/>
              <a:buNone/>
            </a:pPr>
            <a:r>
              <a:rPr lang="en-US" sz="2400" dirty="0">
                <a:solidFill>
                  <a:schemeClr val="dk1"/>
                </a:solidFill>
              </a:rPr>
              <a:t>Suppose the following block is sent :</a:t>
            </a:r>
            <a:endParaRPr sz="2400" dirty="0">
              <a:solidFill>
                <a:schemeClr val="dk1"/>
              </a:solidFill>
            </a:endParaRPr>
          </a:p>
        </p:txBody>
      </p:sp>
      <p:grpSp>
        <p:nvGrpSpPr>
          <p:cNvPr id="242" name="Google Shape;242;p48"/>
          <p:cNvGrpSpPr/>
          <p:nvPr/>
        </p:nvGrpSpPr>
        <p:grpSpPr>
          <a:xfrm>
            <a:off x="7392669" y="1975940"/>
            <a:ext cx="1343660" cy="21945"/>
            <a:chOff x="7392669" y="1972309"/>
            <a:chExt cx="1343660" cy="15240"/>
          </a:xfrm>
        </p:grpSpPr>
        <p:sp>
          <p:nvSpPr>
            <p:cNvPr id="243" name="Google Shape;243;p48"/>
            <p:cNvSpPr/>
            <p:nvPr/>
          </p:nvSpPr>
          <p:spPr>
            <a:xfrm>
              <a:off x="7407909" y="1987549"/>
              <a:ext cx="1328420" cy="0"/>
            </a:xfrm>
            <a:custGeom>
              <a:avLst/>
              <a:gdLst/>
              <a:ahLst/>
              <a:cxnLst/>
              <a:rect l="l" t="t" r="r" b="b"/>
              <a:pathLst>
                <a:path w="1328420" h="120000" extrusionOk="0">
                  <a:moveTo>
                    <a:pt x="0" y="0"/>
                  </a:moveTo>
                  <a:lnTo>
                    <a:pt x="1328420" y="0"/>
                  </a:lnTo>
                </a:path>
              </a:pathLst>
            </a:custGeom>
            <a:noFill/>
            <a:ln w="165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p:txBody>
        </p:sp>
        <p:sp>
          <p:nvSpPr>
            <p:cNvPr id="244" name="Google Shape;244;p48"/>
            <p:cNvSpPr/>
            <p:nvPr/>
          </p:nvSpPr>
          <p:spPr>
            <a:xfrm>
              <a:off x="7392669" y="1972309"/>
              <a:ext cx="1328420" cy="0"/>
            </a:xfrm>
            <a:custGeom>
              <a:avLst/>
              <a:gdLst/>
              <a:ahLst/>
              <a:cxnLst/>
              <a:rect l="l" t="t" r="r" b="b"/>
              <a:pathLst>
                <a:path w="1328420" h="120000" extrusionOk="0">
                  <a:moveTo>
                    <a:pt x="0" y="0"/>
                  </a:moveTo>
                  <a:lnTo>
                    <a:pt x="1328420" y="0"/>
                  </a:lnTo>
                </a:path>
              </a:pathLst>
            </a:custGeom>
            <a:noFill/>
            <a:ln w="16500" cap="flat" cmpd="sng">
              <a:solidFill>
                <a:srgbClr val="FFFFF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p:txBody>
        </p:sp>
      </p:grpSp>
      <p:sp>
        <p:nvSpPr>
          <p:cNvPr id="245" name="Google Shape;245;p48"/>
          <p:cNvSpPr txBox="1">
            <a:spLocks noGrp="1"/>
          </p:cNvSpPr>
          <p:nvPr>
            <p:ph type="body" idx="1"/>
          </p:nvPr>
        </p:nvSpPr>
        <p:spPr>
          <a:xfrm>
            <a:off x="111070" y="1370600"/>
            <a:ext cx="8691881" cy="5487400"/>
          </a:xfrm>
          <a:prstGeom prst="rect">
            <a:avLst/>
          </a:prstGeom>
          <a:noFill/>
          <a:ln>
            <a:noFill/>
          </a:ln>
        </p:spPr>
        <p:txBody>
          <a:bodyPr spcFirstLastPara="1" wrap="square" lIns="0" tIns="107950" rIns="0" bIns="0" anchor="t" anchorCtr="0">
            <a:spAutoFit/>
          </a:bodyPr>
          <a:lstStyle/>
          <a:p>
            <a:pPr marL="666750" lvl="0" indent="0" algn="just" rtl="0">
              <a:lnSpc>
                <a:spcPct val="100000"/>
              </a:lnSpc>
              <a:spcBef>
                <a:spcPts val="850"/>
              </a:spcBef>
              <a:spcAft>
                <a:spcPts val="0"/>
              </a:spcAft>
              <a:buSzPts val="1800"/>
              <a:buNone/>
            </a:pPr>
            <a:r>
              <a:rPr lang="en-US" sz="2400" dirty="0">
                <a:solidFill>
                  <a:schemeClr val="dk1"/>
                </a:solidFill>
                <a:latin typeface="Times New Roman" pitchFamily="18" charset="0"/>
                <a:cs typeface="Times New Roman" pitchFamily="18" charset="0"/>
              </a:rPr>
              <a:t>10101001	00111001	11011101	11100111	10101010</a:t>
            </a:r>
            <a:endParaRPr sz="2400" dirty="0">
              <a:solidFill>
                <a:schemeClr val="dk1"/>
              </a:solidFill>
              <a:latin typeface="Times New Roman" pitchFamily="18" charset="0"/>
              <a:cs typeface="Times New Roman" pitchFamily="18" charset="0"/>
            </a:endParaRPr>
          </a:p>
          <a:p>
            <a:pPr marL="7410450" lvl="0" indent="-342900" algn="just" rtl="0">
              <a:lnSpc>
                <a:spcPct val="100000"/>
              </a:lnSpc>
              <a:spcBef>
                <a:spcPts val="750"/>
              </a:spcBef>
              <a:spcAft>
                <a:spcPts val="0"/>
              </a:spcAft>
              <a:buSzPts val="1800"/>
              <a:buChar char="•"/>
            </a:pPr>
            <a:r>
              <a:rPr lang="en-US" sz="2400" dirty="0">
                <a:solidFill>
                  <a:schemeClr val="dk1"/>
                </a:solidFill>
                <a:latin typeface="Times New Roman" pitchFamily="18" charset="0"/>
                <a:cs typeface="Times New Roman" pitchFamily="18" charset="0"/>
              </a:rPr>
              <a:t>(LRC)</a:t>
            </a:r>
            <a:endParaRPr sz="2400" dirty="0">
              <a:solidFill>
                <a:schemeClr val="dk1"/>
              </a:solidFill>
              <a:latin typeface="Times New Roman" pitchFamily="18" charset="0"/>
              <a:cs typeface="Times New Roman" pitchFamily="18" charset="0"/>
            </a:endParaRPr>
          </a:p>
          <a:p>
            <a:pPr marL="438150" marR="5080" lvl="0" indent="-342900" algn="just" rtl="0">
              <a:lnSpc>
                <a:spcPct val="100000"/>
              </a:lnSpc>
              <a:spcBef>
                <a:spcPts val="600"/>
              </a:spcBef>
              <a:spcAft>
                <a:spcPts val="0"/>
              </a:spcAft>
              <a:buSzPts val="1800"/>
              <a:buChar char="•"/>
            </a:pPr>
            <a:r>
              <a:rPr lang="en-US" sz="2400" dirty="0">
                <a:solidFill>
                  <a:schemeClr val="dk1"/>
                </a:solidFill>
                <a:latin typeface="Times New Roman" pitchFamily="18" charset="0"/>
                <a:ea typeface="Tahoma"/>
                <a:cs typeface="Times New Roman" pitchFamily="18" charset="0"/>
                <a:sym typeface="Tahoma"/>
              </a:rPr>
              <a:t>However, it is hit by burst of length eight and some bits  are corrupted (Yellow bits are changed) </a:t>
            </a:r>
            <a:r>
              <a:rPr lang="en-US" sz="2400" dirty="0">
                <a:solidFill>
                  <a:schemeClr val="dk1"/>
                </a:solidFill>
                <a:latin typeface="Times New Roman" pitchFamily="18" charset="0"/>
                <a:cs typeface="Times New Roman" pitchFamily="18" charset="0"/>
              </a:rPr>
              <a:t>:</a:t>
            </a:r>
            <a:endParaRPr sz="2400" dirty="0">
              <a:solidFill>
                <a:schemeClr val="dk1"/>
              </a:solidFill>
              <a:latin typeface="Times New Roman" pitchFamily="18" charset="0"/>
              <a:ea typeface="Tahoma"/>
              <a:cs typeface="Times New Roman" pitchFamily="18" charset="0"/>
              <a:sym typeface="Tahoma"/>
            </a:endParaRPr>
          </a:p>
          <a:p>
            <a:pPr marL="1009650" lvl="0" indent="-342900" algn="just" rtl="0">
              <a:lnSpc>
                <a:spcPct val="100000"/>
              </a:lnSpc>
              <a:spcBef>
                <a:spcPts val="600"/>
              </a:spcBef>
              <a:spcAft>
                <a:spcPts val="0"/>
              </a:spcAft>
              <a:buSzPts val="1800"/>
              <a:buChar char="•"/>
            </a:pPr>
            <a:r>
              <a:rPr lang="en-US" sz="2400" dirty="0">
                <a:solidFill>
                  <a:schemeClr val="dk1"/>
                </a:solidFill>
                <a:latin typeface="Times New Roman" pitchFamily="18" charset="0"/>
                <a:cs typeface="Times New Roman" pitchFamily="18" charset="0"/>
              </a:rPr>
              <a:t>10100011	10001001	11011101	11100111	10101010</a:t>
            </a:r>
            <a:endParaRPr sz="2400" dirty="0">
              <a:solidFill>
                <a:schemeClr val="dk1"/>
              </a:solidFill>
              <a:latin typeface="Times New Roman" pitchFamily="18" charset="0"/>
              <a:cs typeface="Times New Roman" pitchFamily="18" charset="0"/>
            </a:endParaRPr>
          </a:p>
          <a:p>
            <a:pPr marL="7410450" lvl="0" indent="-342900" rtl="0">
              <a:lnSpc>
                <a:spcPct val="100000"/>
              </a:lnSpc>
              <a:spcBef>
                <a:spcPts val="600"/>
              </a:spcBef>
              <a:spcAft>
                <a:spcPts val="0"/>
              </a:spcAft>
              <a:buSzPts val="1800"/>
              <a:buChar char="•"/>
            </a:pPr>
            <a:r>
              <a:rPr lang="en-US" sz="2400" dirty="0">
                <a:solidFill>
                  <a:schemeClr val="dk1"/>
                </a:solidFill>
                <a:latin typeface="Times New Roman" pitchFamily="18" charset="0"/>
                <a:cs typeface="Times New Roman" pitchFamily="18" charset="0"/>
              </a:rPr>
              <a:t>(LRC)</a:t>
            </a:r>
            <a:endParaRPr sz="2400" dirty="0">
              <a:solidFill>
                <a:schemeClr val="dk1"/>
              </a:solidFill>
              <a:latin typeface="Times New Roman" pitchFamily="18" charset="0"/>
              <a:cs typeface="Times New Roman" pitchFamily="18" charset="0"/>
            </a:endParaRPr>
          </a:p>
          <a:p>
            <a:pPr marL="438150" marR="81280" lvl="0" indent="-342900" algn="just" rtl="0">
              <a:lnSpc>
                <a:spcPct val="100000"/>
              </a:lnSpc>
              <a:spcBef>
                <a:spcPts val="600"/>
              </a:spcBef>
              <a:spcAft>
                <a:spcPts val="0"/>
              </a:spcAft>
              <a:buSzPts val="1800"/>
              <a:buChar char="•"/>
            </a:pPr>
            <a:r>
              <a:rPr lang="en-US" sz="2400" dirty="0">
                <a:solidFill>
                  <a:schemeClr val="dk1"/>
                </a:solidFill>
                <a:latin typeface="Times New Roman" pitchFamily="18" charset="0"/>
                <a:ea typeface="Tahoma"/>
                <a:cs typeface="Times New Roman" pitchFamily="18" charset="0"/>
                <a:sym typeface="Tahoma"/>
              </a:rPr>
              <a:t>When the receiver checks the LRC, some of the bits are  not following even parity rule and whole block is discarded  (the non matching bits are shown in red ) </a:t>
            </a:r>
            <a:endParaRPr sz="2400" dirty="0">
              <a:solidFill>
                <a:schemeClr val="dk1"/>
              </a:solidFill>
              <a:latin typeface="Times New Roman" pitchFamily="18" charset="0"/>
              <a:ea typeface="Tahoma"/>
              <a:cs typeface="Times New Roman" pitchFamily="18" charset="0"/>
              <a:sym typeface="Tahoma"/>
            </a:endParaRPr>
          </a:p>
          <a:p>
            <a:pPr marL="1009650" lvl="0" indent="-342900" algn="just" rtl="0">
              <a:lnSpc>
                <a:spcPct val="100000"/>
              </a:lnSpc>
              <a:spcBef>
                <a:spcPts val="385"/>
              </a:spcBef>
              <a:spcAft>
                <a:spcPts val="0"/>
              </a:spcAft>
              <a:buSzPts val="1800"/>
              <a:buChar char="•"/>
            </a:pPr>
            <a:r>
              <a:rPr lang="en-US" sz="2400" dirty="0">
                <a:solidFill>
                  <a:schemeClr val="dk1"/>
                </a:solidFill>
                <a:latin typeface="Times New Roman" pitchFamily="18" charset="0"/>
                <a:cs typeface="Times New Roman" pitchFamily="18" charset="0"/>
              </a:rPr>
              <a:t>1010</a:t>
            </a:r>
            <a:r>
              <a:rPr lang="en-US" sz="2400" dirty="0">
                <a:solidFill>
                  <a:schemeClr val="dk1"/>
                </a:solidFill>
                <a:highlight>
                  <a:srgbClr val="FF0000"/>
                </a:highlight>
                <a:latin typeface="Times New Roman" pitchFamily="18" charset="0"/>
                <a:cs typeface="Times New Roman" pitchFamily="18" charset="0"/>
              </a:rPr>
              <a:t>0</a:t>
            </a:r>
            <a:r>
              <a:rPr lang="en-US" sz="2400" dirty="0">
                <a:solidFill>
                  <a:schemeClr val="dk1"/>
                </a:solidFill>
                <a:latin typeface="Times New Roman" pitchFamily="18" charset="0"/>
                <a:cs typeface="Times New Roman" pitchFamily="18" charset="0"/>
              </a:rPr>
              <a:t>0</a:t>
            </a:r>
            <a:r>
              <a:rPr lang="en-US" sz="2400" dirty="0">
                <a:solidFill>
                  <a:schemeClr val="dk1"/>
                </a:solidFill>
                <a:highlight>
                  <a:srgbClr val="FF0000"/>
                </a:highlight>
                <a:latin typeface="Times New Roman" pitchFamily="18" charset="0"/>
                <a:cs typeface="Times New Roman" pitchFamily="18" charset="0"/>
              </a:rPr>
              <a:t>1</a:t>
            </a:r>
            <a:r>
              <a:rPr lang="en-US" sz="2400" dirty="0">
                <a:solidFill>
                  <a:schemeClr val="dk1"/>
                </a:solidFill>
                <a:latin typeface="Times New Roman" pitchFamily="18" charset="0"/>
                <a:cs typeface="Times New Roman" pitchFamily="18" charset="0"/>
              </a:rPr>
              <a:t>1	10001001	11011101	11100111	</a:t>
            </a:r>
            <a:r>
              <a:rPr lang="en-US" sz="2400" dirty="0">
                <a:solidFill>
                  <a:schemeClr val="dk1"/>
                </a:solidFill>
                <a:highlight>
                  <a:srgbClr val="FFFF00"/>
                </a:highlight>
                <a:latin typeface="Times New Roman" pitchFamily="18" charset="0"/>
                <a:cs typeface="Times New Roman" pitchFamily="18" charset="0"/>
              </a:rPr>
              <a:t>1</a:t>
            </a:r>
            <a:r>
              <a:rPr lang="en-US" sz="2400" dirty="0">
                <a:solidFill>
                  <a:schemeClr val="dk1"/>
                </a:solidFill>
                <a:latin typeface="Times New Roman" pitchFamily="18" charset="0"/>
                <a:cs typeface="Times New Roman" pitchFamily="18" charset="0"/>
              </a:rPr>
              <a:t>0</a:t>
            </a:r>
            <a:r>
              <a:rPr lang="en-US" sz="2400" dirty="0">
                <a:solidFill>
                  <a:schemeClr val="dk1"/>
                </a:solidFill>
                <a:highlight>
                  <a:srgbClr val="FFFF00"/>
                </a:highlight>
                <a:latin typeface="Times New Roman" pitchFamily="18" charset="0"/>
                <a:cs typeface="Times New Roman" pitchFamily="18" charset="0"/>
              </a:rPr>
              <a:t>1</a:t>
            </a:r>
            <a:r>
              <a:rPr lang="en-US" sz="2400" dirty="0">
                <a:solidFill>
                  <a:schemeClr val="dk1"/>
                </a:solidFill>
                <a:latin typeface="Times New Roman" pitchFamily="18" charset="0"/>
                <a:cs typeface="Times New Roman" pitchFamily="18" charset="0"/>
              </a:rPr>
              <a:t>0</a:t>
            </a:r>
            <a:r>
              <a:rPr lang="en-US" sz="2400" dirty="0">
                <a:solidFill>
                  <a:schemeClr val="dk1"/>
                </a:solidFill>
                <a:highlight>
                  <a:srgbClr val="FFFF00"/>
                </a:highlight>
                <a:latin typeface="Times New Roman" pitchFamily="18" charset="0"/>
                <a:cs typeface="Times New Roman" pitchFamily="18" charset="0"/>
              </a:rPr>
              <a:t>1</a:t>
            </a:r>
            <a:r>
              <a:rPr lang="en-US" sz="2400" dirty="0">
                <a:solidFill>
                  <a:schemeClr val="dk1"/>
                </a:solidFill>
                <a:latin typeface="Times New Roman" pitchFamily="18" charset="0"/>
                <a:cs typeface="Times New Roman" pitchFamily="18" charset="0"/>
              </a:rPr>
              <a:t>0</a:t>
            </a:r>
            <a:r>
              <a:rPr lang="en-US" sz="2400" dirty="0">
                <a:solidFill>
                  <a:schemeClr val="dk1"/>
                </a:solidFill>
                <a:highlight>
                  <a:srgbClr val="FFFF00"/>
                </a:highlight>
                <a:latin typeface="Times New Roman" pitchFamily="18" charset="0"/>
                <a:cs typeface="Times New Roman" pitchFamily="18" charset="0"/>
              </a:rPr>
              <a:t>1</a:t>
            </a:r>
            <a:r>
              <a:rPr lang="en-US" sz="2400" dirty="0">
                <a:solidFill>
                  <a:schemeClr val="dk1"/>
                </a:solidFill>
                <a:latin typeface="Times New Roman" pitchFamily="18" charset="0"/>
                <a:cs typeface="Times New Roman" pitchFamily="18" charset="0"/>
              </a:rPr>
              <a:t>0</a:t>
            </a:r>
            <a:endParaRPr sz="2400" dirty="0">
              <a:solidFill>
                <a:schemeClr val="dk1"/>
              </a:solidFill>
              <a:latin typeface="Times New Roman" pitchFamily="18" charset="0"/>
              <a:cs typeface="Times New Roman" pitchFamily="18" charset="0"/>
            </a:endParaRPr>
          </a:p>
        </p:txBody>
      </p:sp>
      <p:sp>
        <p:nvSpPr>
          <p:cNvPr id="246" name="Google Shape;246;p48"/>
          <p:cNvSpPr/>
          <p:nvPr/>
        </p:nvSpPr>
        <p:spPr>
          <a:xfrm>
            <a:off x="228600" y="1847849"/>
            <a:ext cx="1066800" cy="102410"/>
          </a:xfrm>
          <a:custGeom>
            <a:avLst/>
            <a:gdLst/>
            <a:ahLst/>
            <a:cxnLst/>
            <a:rect l="l" t="t" r="r" b="b"/>
            <a:pathLst>
              <a:path w="1066800" h="114300" extrusionOk="0">
                <a:moveTo>
                  <a:pt x="1066800" y="38100"/>
                </a:moveTo>
                <a:lnTo>
                  <a:pt x="114300" y="38100"/>
                </a:lnTo>
                <a:lnTo>
                  <a:pt x="114300" y="0"/>
                </a:lnTo>
                <a:lnTo>
                  <a:pt x="0" y="57150"/>
                </a:lnTo>
                <a:lnTo>
                  <a:pt x="114300" y="114300"/>
                </a:lnTo>
                <a:lnTo>
                  <a:pt x="114300" y="76200"/>
                </a:lnTo>
                <a:lnTo>
                  <a:pt x="1066800" y="76200"/>
                </a:lnTo>
                <a:lnTo>
                  <a:pt x="1066800" y="38100"/>
                </a:lnTo>
                <a:close/>
              </a:path>
            </a:pathLst>
          </a:cu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p:txBody>
      </p:sp>
      <p:sp>
        <p:nvSpPr>
          <p:cNvPr id="247" name="Google Shape;247;p48"/>
          <p:cNvSpPr/>
          <p:nvPr/>
        </p:nvSpPr>
        <p:spPr>
          <a:xfrm>
            <a:off x="228600" y="5657850"/>
            <a:ext cx="1066800" cy="102410"/>
          </a:xfrm>
          <a:custGeom>
            <a:avLst/>
            <a:gdLst/>
            <a:ahLst/>
            <a:cxnLst/>
            <a:rect l="l" t="t" r="r" b="b"/>
            <a:pathLst>
              <a:path w="1066800" h="114300" extrusionOk="0">
                <a:moveTo>
                  <a:pt x="1066800" y="38100"/>
                </a:moveTo>
                <a:lnTo>
                  <a:pt x="114300" y="38100"/>
                </a:lnTo>
                <a:lnTo>
                  <a:pt x="114300" y="0"/>
                </a:lnTo>
                <a:lnTo>
                  <a:pt x="0" y="57150"/>
                </a:lnTo>
                <a:lnTo>
                  <a:pt x="114300" y="114300"/>
                </a:lnTo>
                <a:lnTo>
                  <a:pt x="114300" y="76200"/>
                </a:lnTo>
                <a:lnTo>
                  <a:pt x="1066800" y="76200"/>
                </a:lnTo>
                <a:lnTo>
                  <a:pt x="1066800" y="38100"/>
                </a:lnTo>
                <a:close/>
              </a:path>
            </a:pathLst>
          </a:cu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p:txBody>
      </p:sp>
      <p:sp>
        <p:nvSpPr>
          <p:cNvPr id="248" name="Google Shape;248;p48"/>
          <p:cNvSpPr/>
          <p:nvPr/>
        </p:nvSpPr>
        <p:spPr>
          <a:xfrm>
            <a:off x="152400" y="3524250"/>
            <a:ext cx="1066800" cy="102410"/>
          </a:xfrm>
          <a:custGeom>
            <a:avLst/>
            <a:gdLst/>
            <a:ahLst/>
            <a:cxnLst/>
            <a:rect l="l" t="t" r="r" b="b"/>
            <a:pathLst>
              <a:path w="1066800" h="114300" extrusionOk="0">
                <a:moveTo>
                  <a:pt x="1066800" y="38100"/>
                </a:moveTo>
                <a:lnTo>
                  <a:pt x="114300" y="38100"/>
                </a:lnTo>
                <a:lnTo>
                  <a:pt x="114300" y="0"/>
                </a:lnTo>
                <a:lnTo>
                  <a:pt x="0" y="57150"/>
                </a:lnTo>
                <a:lnTo>
                  <a:pt x="114300" y="114300"/>
                </a:lnTo>
                <a:lnTo>
                  <a:pt x="114300" y="76200"/>
                </a:lnTo>
                <a:lnTo>
                  <a:pt x="1066800" y="76200"/>
                </a:lnTo>
                <a:lnTo>
                  <a:pt x="1066800" y="38100"/>
                </a:lnTo>
                <a:close/>
              </a:path>
            </a:pathLst>
          </a:cu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8592228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5" name="Google Shape;255;p49"/>
          <p:cNvSpPr txBox="1"/>
          <p:nvPr/>
        </p:nvSpPr>
        <p:spPr>
          <a:xfrm>
            <a:off x="117836" y="960395"/>
            <a:ext cx="8734063" cy="4639691"/>
          </a:xfrm>
          <a:prstGeom prst="rect">
            <a:avLst/>
          </a:prstGeom>
          <a:noFill/>
          <a:ln>
            <a:noFill/>
          </a:ln>
        </p:spPr>
        <p:txBody>
          <a:bodyPr spcFirstLastPara="1" wrap="square" lIns="91425" tIns="45700" rIns="91425" bIns="45700" anchor="t" anchorCtr="0">
            <a:spAutoFit/>
          </a:bodyPr>
          <a:lstStyle/>
          <a:p>
            <a:pPr marL="457200" marR="0" lvl="0" indent="0" algn="just" rtl="0">
              <a:lnSpc>
                <a:spcPct val="150000"/>
              </a:lnSpc>
              <a:spcBef>
                <a:spcPts val="0"/>
              </a:spcBef>
              <a:spcAft>
                <a:spcPts val="0"/>
              </a:spcAft>
              <a:buNone/>
            </a:pPr>
            <a:r>
              <a:rPr lang="en-US" sz="2400" b="1" i="0" u="none" strike="noStrike" cap="none" dirty="0">
                <a:solidFill>
                  <a:schemeClr val="dk1"/>
                </a:solidFill>
                <a:latin typeface="Times New Roman" pitchFamily="18" charset="0"/>
                <a:ea typeface="Tahoma"/>
                <a:cs typeface="Times New Roman" pitchFamily="18" charset="0"/>
                <a:sym typeface="Tahoma"/>
              </a:rPr>
              <a:t>Advantage :</a:t>
            </a:r>
            <a:endParaRPr lang="en-US" sz="2400" dirty="0">
              <a:solidFill>
                <a:schemeClr val="dk1"/>
              </a:solidFill>
              <a:latin typeface="Times New Roman" pitchFamily="18" charset="0"/>
              <a:ea typeface="Tahoma"/>
              <a:cs typeface="Times New Roman" pitchFamily="18" charset="0"/>
              <a:sym typeface="Tahoma"/>
            </a:endParaRPr>
          </a:p>
          <a:p>
            <a:pPr marL="466090" marR="1382395" lvl="0" indent="-453390" algn="just" rtl="0">
              <a:lnSpc>
                <a:spcPct val="150000"/>
              </a:lnSpc>
              <a:spcBef>
                <a:spcPts val="10"/>
              </a:spcBef>
              <a:spcAft>
                <a:spcPts val="0"/>
              </a:spcAft>
              <a:buFont typeface="Wingdings" pitchFamily="2" charset="2"/>
              <a:buChar char="Ø"/>
            </a:pPr>
            <a:r>
              <a:rPr lang="en-US" sz="2400" b="0" i="0" u="none" strike="noStrike" cap="none" dirty="0">
                <a:solidFill>
                  <a:schemeClr val="dk1"/>
                </a:solidFill>
                <a:latin typeface="Times New Roman" pitchFamily="18" charset="0"/>
                <a:ea typeface="Tahoma"/>
                <a:cs typeface="Times New Roman" pitchFamily="18" charset="0"/>
                <a:sym typeface="Tahoma"/>
              </a:rPr>
              <a:t>LRC of n bits can easily detect burst  error of n bits.</a:t>
            </a:r>
            <a:endParaRPr sz="2400" b="0" i="0" u="none" strike="noStrike" cap="none" dirty="0">
              <a:solidFill>
                <a:schemeClr val="dk1"/>
              </a:solidFill>
              <a:latin typeface="Times New Roman" pitchFamily="18" charset="0"/>
              <a:ea typeface="Tahoma"/>
              <a:cs typeface="Times New Roman" pitchFamily="18" charset="0"/>
              <a:sym typeface="Tahoma"/>
            </a:endParaRPr>
          </a:p>
          <a:p>
            <a:pPr marL="0" marR="0" lvl="0" indent="0" algn="just" rtl="0">
              <a:lnSpc>
                <a:spcPct val="150000"/>
              </a:lnSpc>
              <a:spcBef>
                <a:spcPts val="50"/>
              </a:spcBef>
              <a:spcAft>
                <a:spcPts val="0"/>
              </a:spcAft>
              <a:buNone/>
            </a:pPr>
            <a:endParaRPr lang="en-US" sz="2400" b="0" i="0" u="none" strike="noStrike" cap="none" dirty="0">
              <a:solidFill>
                <a:schemeClr val="dk1"/>
              </a:solidFill>
              <a:latin typeface="Times New Roman" pitchFamily="18" charset="0"/>
              <a:ea typeface="Tahoma"/>
              <a:cs typeface="Times New Roman" pitchFamily="18" charset="0"/>
              <a:sym typeface="Tahoma"/>
            </a:endParaRPr>
          </a:p>
          <a:p>
            <a:pPr marL="0" marR="0" lvl="0" indent="0" algn="just" rtl="0">
              <a:lnSpc>
                <a:spcPct val="150000"/>
              </a:lnSpc>
              <a:spcBef>
                <a:spcPts val="50"/>
              </a:spcBef>
              <a:spcAft>
                <a:spcPts val="0"/>
              </a:spcAft>
              <a:buNone/>
            </a:pPr>
            <a:endParaRPr sz="2400" b="0" i="0" u="none" strike="noStrike" cap="none" dirty="0">
              <a:solidFill>
                <a:schemeClr val="dk1"/>
              </a:solidFill>
              <a:latin typeface="Times New Roman" pitchFamily="18" charset="0"/>
              <a:ea typeface="Tahoma"/>
              <a:cs typeface="Times New Roman" pitchFamily="18" charset="0"/>
              <a:sym typeface="Tahoma"/>
            </a:endParaRPr>
          </a:p>
          <a:p>
            <a:pPr marL="355600" marR="0" lvl="0" indent="0" algn="just" rtl="0">
              <a:lnSpc>
                <a:spcPct val="150000"/>
              </a:lnSpc>
              <a:spcBef>
                <a:spcPts val="0"/>
              </a:spcBef>
              <a:spcAft>
                <a:spcPts val="0"/>
              </a:spcAft>
              <a:buNone/>
            </a:pPr>
            <a:r>
              <a:rPr lang="en-US" sz="2400" b="1" i="0" u="none" strike="noStrike" cap="none" dirty="0">
                <a:solidFill>
                  <a:schemeClr val="dk1"/>
                </a:solidFill>
                <a:latin typeface="Times New Roman" pitchFamily="18" charset="0"/>
                <a:ea typeface="Tahoma"/>
                <a:cs typeface="Times New Roman" pitchFamily="18" charset="0"/>
                <a:sym typeface="Tahoma"/>
              </a:rPr>
              <a:t>Disadvantage :</a:t>
            </a:r>
            <a:endParaRPr sz="2400" dirty="0">
              <a:latin typeface="Times New Roman" pitchFamily="18" charset="0"/>
              <a:cs typeface="Times New Roman" pitchFamily="18" charset="0"/>
            </a:endParaRPr>
          </a:p>
          <a:p>
            <a:pPr marL="355600" marR="5080" lvl="0" indent="-342900" algn="just" rtl="0">
              <a:lnSpc>
                <a:spcPct val="150000"/>
              </a:lnSpc>
              <a:spcBef>
                <a:spcPts val="690"/>
              </a:spcBef>
              <a:spcAft>
                <a:spcPts val="0"/>
              </a:spcAft>
              <a:buFont typeface="Wingdings" pitchFamily="2" charset="2"/>
              <a:buChar char="Ø"/>
            </a:pPr>
            <a:r>
              <a:rPr lang="en-US" sz="2400" b="0" i="0" u="none" strike="noStrike" cap="none" dirty="0">
                <a:solidFill>
                  <a:schemeClr val="dk1"/>
                </a:solidFill>
                <a:latin typeface="Times New Roman" pitchFamily="18" charset="0"/>
                <a:ea typeface="Tahoma"/>
                <a:cs typeface="Times New Roman" pitchFamily="18" charset="0"/>
                <a:sym typeface="Tahoma"/>
              </a:rPr>
              <a:t>If two bits in one data units are damaged  and two bits in exactly same position in  another data unit are also damaged , the LRC  checker will not detect the error.</a:t>
            </a:r>
            <a:endParaRPr sz="2400" b="0" i="0" u="none" strike="noStrike" cap="none" dirty="0">
              <a:solidFill>
                <a:schemeClr val="dk1"/>
              </a:solidFill>
              <a:latin typeface="Times New Roman" pitchFamily="18" charset="0"/>
              <a:ea typeface="Tahoma"/>
              <a:cs typeface="Times New Roman" pitchFamily="18" charset="0"/>
              <a:sym typeface="Tahoma"/>
            </a:endParaRPr>
          </a:p>
        </p:txBody>
      </p:sp>
    </p:spTree>
    <p:extLst>
      <p:ext uri="{BB962C8B-B14F-4D97-AF65-F5344CB8AC3E}">
        <p14:creationId xmlns:p14="http://schemas.microsoft.com/office/powerpoint/2010/main" val="23123901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pic>
        <p:nvPicPr>
          <p:cNvPr id="260" name="Google Shape;260;p10"/>
          <p:cNvPicPr preferRelativeResize="0"/>
          <p:nvPr/>
        </p:nvPicPr>
        <p:blipFill rotWithShape="1">
          <a:blip r:embed="rId3">
            <a:alphaModFix/>
          </a:blip>
          <a:srcRect/>
          <a:stretch/>
        </p:blipFill>
        <p:spPr>
          <a:xfrm>
            <a:off x="508001" y="1341060"/>
            <a:ext cx="7839226" cy="4910667"/>
          </a:xfrm>
          <a:prstGeom prst="rect">
            <a:avLst/>
          </a:prstGeom>
          <a:noFill/>
          <a:ln>
            <a:noFill/>
          </a:ln>
        </p:spPr>
      </p:pic>
      <p:sp>
        <p:nvSpPr>
          <p:cNvPr id="261" name="Google Shape;261;p10"/>
          <p:cNvSpPr/>
          <p:nvPr/>
        </p:nvSpPr>
        <p:spPr>
          <a:xfrm>
            <a:off x="144236" y="267316"/>
            <a:ext cx="3833998" cy="581302"/>
          </a:xfrm>
          <a:prstGeom prst="rect">
            <a:avLst/>
          </a:prstGeom>
          <a:noFill/>
          <a:ln>
            <a:noFill/>
          </a:ln>
        </p:spPr>
        <p:txBody>
          <a:bodyPr spcFirstLastPara="1" wrap="square" lIns="89550" tIns="44000" rIns="89550" bIns="44000" anchor="t" anchorCtr="0">
            <a:spAutoFit/>
          </a:bodyPr>
          <a:lstStyle/>
          <a:p>
            <a:pPr marL="0" marR="0" lvl="0" indent="0" algn="just" rtl="0">
              <a:lnSpc>
                <a:spcPct val="100000"/>
              </a:lnSpc>
              <a:spcBef>
                <a:spcPts val="0"/>
              </a:spcBef>
              <a:spcAft>
                <a:spcPts val="0"/>
              </a:spcAft>
              <a:buNone/>
            </a:pPr>
            <a:r>
              <a:rPr lang="en-US" sz="3200" b="1" i="0" u="none" strike="noStrike" cap="none" dirty="0">
                <a:solidFill>
                  <a:schemeClr val="tx1"/>
                </a:solidFill>
                <a:latin typeface="Times New Roman"/>
                <a:ea typeface="Times New Roman"/>
                <a:cs typeface="Times New Roman"/>
                <a:sym typeface="Times New Roman"/>
              </a:rPr>
              <a:t>VRC and LRC</a:t>
            </a:r>
            <a:endParaRPr sz="3200" dirty="0">
              <a:solidFill>
                <a:schemeClr val="tx1"/>
              </a:solidFill>
            </a:endParaRPr>
          </a:p>
        </p:txBody>
      </p:sp>
    </p:spTree>
    <p:extLst>
      <p:ext uri="{BB962C8B-B14F-4D97-AF65-F5344CB8AC3E}">
        <p14:creationId xmlns:p14="http://schemas.microsoft.com/office/powerpoint/2010/main" val="41926025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913AE728-1D8B-7C95-9325-5113A33C852D}"/>
              </a:ext>
            </a:extLst>
          </p:cNvPr>
          <p:cNvGraphicFramePr>
            <a:graphicFrameLocks noGrp="1"/>
          </p:cNvGraphicFramePr>
          <p:nvPr>
            <p:extLst>
              <p:ext uri="{D42A27DB-BD31-4B8C-83A1-F6EECF244321}">
                <p14:modId xmlns:p14="http://schemas.microsoft.com/office/powerpoint/2010/main" val="3324872356"/>
              </p:ext>
            </p:extLst>
          </p:nvPr>
        </p:nvGraphicFramePr>
        <p:xfrm>
          <a:off x="482600" y="1054100"/>
          <a:ext cx="8128000" cy="5284228"/>
        </p:xfrm>
        <a:graphic>
          <a:graphicData uri="http://schemas.openxmlformats.org/drawingml/2006/table">
            <a:tbl>
              <a:tblPr firstRow="1" bandRow="1">
                <a:tableStyleId>{866D8C4D-A2DB-48BA-B2CD-EECFE764FD55}</a:tableStyleId>
              </a:tblPr>
              <a:tblGrid>
                <a:gridCol w="693191">
                  <a:extLst>
                    <a:ext uri="{9D8B030D-6E8A-4147-A177-3AD203B41FA5}">
                      <a16:colId xmlns:a16="http://schemas.microsoft.com/office/drawing/2014/main" val="972960548"/>
                    </a:ext>
                  </a:extLst>
                </a:gridCol>
                <a:gridCol w="4036816">
                  <a:extLst>
                    <a:ext uri="{9D8B030D-6E8A-4147-A177-3AD203B41FA5}">
                      <a16:colId xmlns:a16="http://schemas.microsoft.com/office/drawing/2014/main" val="1793718471"/>
                    </a:ext>
                  </a:extLst>
                </a:gridCol>
                <a:gridCol w="3397993">
                  <a:extLst>
                    <a:ext uri="{9D8B030D-6E8A-4147-A177-3AD203B41FA5}">
                      <a16:colId xmlns:a16="http://schemas.microsoft.com/office/drawing/2014/main" val="2920101647"/>
                    </a:ext>
                  </a:extLst>
                </a:gridCol>
              </a:tblGrid>
              <a:tr h="584200">
                <a:tc>
                  <a:txBody>
                    <a:bodyPr/>
                    <a:lstStyle/>
                    <a:p>
                      <a:pPr algn="l" fontAlgn="base"/>
                      <a:r>
                        <a:rPr lang="en-IN" sz="1600" b="0" dirty="0" err="1">
                          <a:effectLst/>
                        </a:rPr>
                        <a:t>S.No</a:t>
                      </a:r>
                      <a:r>
                        <a:rPr lang="en-IN" sz="1600" b="0" dirty="0">
                          <a:effectLst/>
                        </a:rPr>
                        <a:t>.</a:t>
                      </a:r>
                    </a:p>
                  </a:txBody>
                  <a:tcPr marL="84335" marR="84335" marT="42167" marB="42167" anchor="ctr"/>
                </a:tc>
                <a:tc>
                  <a:txBody>
                    <a:bodyPr/>
                    <a:lstStyle/>
                    <a:p>
                      <a:pPr algn="l" fontAlgn="base"/>
                      <a:r>
                        <a:rPr lang="en-IN" sz="1600" b="0" dirty="0">
                          <a:effectLst/>
                        </a:rPr>
                        <a:t>Vertical Redundancy Check (VRC)</a:t>
                      </a:r>
                    </a:p>
                  </a:txBody>
                  <a:tcPr marL="84335" marR="84335" marT="42167" marB="42167" anchor="ctr"/>
                </a:tc>
                <a:tc>
                  <a:txBody>
                    <a:bodyPr/>
                    <a:lstStyle/>
                    <a:p>
                      <a:pPr algn="l" fontAlgn="base"/>
                      <a:r>
                        <a:rPr lang="en-IN" sz="1600" b="0" dirty="0">
                          <a:effectLst/>
                        </a:rPr>
                        <a:t>Longitudinal Redundancy Check (LRC)</a:t>
                      </a:r>
                    </a:p>
                  </a:txBody>
                  <a:tcPr marL="84335" marR="84335" marT="42167" marB="42167" anchor="ctr"/>
                </a:tc>
                <a:extLst>
                  <a:ext uri="{0D108BD9-81ED-4DB2-BD59-A6C34878D82A}">
                    <a16:rowId xmlns:a16="http://schemas.microsoft.com/office/drawing/2014/main" val="3794195070"/>
                  </a:ext>
                </a:extLst>
              </a:tr>
              <a:tr h="584200">
                <a:tc>
                  <a:txBody>
                    <a:bodyPr/>
                    <a:lstStyle/>
                    <a:p>
                      <a:pPr algn="l" fontAlgn="base"/>
                      <a:r>
                        <a:rPr lang="en-IN" sz="1600" b="0">
                          <a:effectLst/>
                        </a:rPr>
                        <a:t>1.</a:t>
                      </a:r>
                    </a:p>
                  </a:txBody>
                  <a:tcPr marL="84335" marR="84335" marT="42167" marB="42167" anchor="ctr"/>
                </a:tc>
                <a:tc>
                  <a:txBody>
                    <a:bodyPr/>
                    <a:lstStyle/>
                    <a:p>
                      <a:pPr algn="l" fontAlgn="base"/>
                      <a:r>
                        <a:rPr lang="en-IN" sz="1600" b="0">
                          <a:effectLst/>
                        </a:rPr>
                        <a:t>It stands for Vertical Redundancy Check.</a:t>
                      </a:r>
                    </a:p>
                  </a:txBody>
                  <a:tcPr marL="84335" marR="84335" marT="42167" marB="42167" anchor="ctr"/>
                </a:tc>
                <a:tc>
                  <a:txBody>
                    <a:bodyPr/>
                    <a:lstStyle/>
                    <a:p>
                      <a:pPr algn="l" fontAlgn="base"/>
                      <a:r>
                        <a:rPr lang="en-IN" sz="1600" b="0" dirty="0">
                          <a:effectLst/>
                        </a:rPr>
                        <a:t>It stands for Longitudinal Redundancy Check.</a:t>
                      </a:r>
                    </a:p>
                  </a:txBody>
                  <a:tcPr marL="84335" marR="84335" marT="42167" marB="42167" anchor="ctr"/>
                </a:tc>
                <a:extLst>
                  <a:ext uri="{0D108BD9-81ED-4DB2-BD59-A6C34878D82A}">
                    <a16:rowId xmlns:a16="http://schemas.microsoft.com/office/drawing/2014/main" val="316142274"/>
                  </a:ext>
                </a:extLst>
              </a:tr>
              <a:tr h="584200">
                <a:tc>
                  <a:txBody>
                    <a:bodyPr/>
                    <a:lstStyle/>
                    <a:p>
                      <a:pPr algn="l" fontAlgn="base"/>
                      <a:r>
                        <a:rPr lang="en-IN" sz="1600" b="0">
                          <a:effectLst/>
                        </a:rPr>
                        <a:t>2.</a:t>
                      </a:r>
                    </a:p>
                  </a:txBody>
                  <a:tcPr marL="84335" marR="84335" marT="42167" marB="42167" anchor="ctr"/>
                </a:tc>
                <a:tc>
                  <a:txBody>
                    <a:bodyPr/>
                    <a:lstStyle/>
                    <a:p>
                      <a:pPr algn="l" fontAlgn="base"/>
                      <a:r>
                        <a:rPr lang="en-IN" sz="1600" b="0">
                          <a:effectLst/>
                        </a:rPr>
                        <a:t>In this redundant bit called parity bit is added to each data unit.</a:t>
                      </a:r>
                    </a:p>
                  </a:txBody>
                  <a:tcPr marL="84335" marR="84335" marT="42167" marB="42167" anchor="ctr"/>
                </a:tc>
                <a:tc>
                  <a:txBody>
                    <a:bodyPr/>
                    <a:lstStyle/>
                    <a:p>
                      <a:pPr algn="l" fontAlgn="base"/>
                      <a:r>
                        <a:rPr lang="en-IN" sz="1600" b="0" dirty="0">
                          <a:effectLst/>
                        </a:rPr>
                        <a:t>In this redundant row of bits is added to the whole block.</a:t>
                      </a:r>
                    </a:p>
                  </a:txBody>
                  <a:tcPr marL="84335" marR="84335" marT="42167" marB="42167" anchor="ctr"/>
                </a:tc>
                <a:extLst>
                  <a:ext uri="{0D108BD9-81ED-4DB2-BD59-A6C34878D82A}">
                    <a16:rowId xmlns:a16="http://schemas.microsoft.com/office/drawing/2014/main" val="3165868678"/>
                  </a:ext>
                </a:extLst>
              </a:tr>
              <a:tr h="584200">
                <a:tc>
                  <a:txBody>
                    <a:bodyPr/>
                    <a:lstStyle/>
                    <a:p>
                      <a:pPr algn="l" fontAlgn="base"/>
                      <a:r>
                        <a:rPr lang="en-IN" sz="1600" b="0">
                          <a:effectLst/>
                        </a:rPr>
                        <a:t>3.</a:t>
                      </a:r>
                    </a:p>
                  </a:txBody>
                  <a:tcPr marL="84335" marR="84335" marT="42167" marB="42167" anchor="ctr"/>
                </a:tc>
                <a:tc>
                  <a:txBody>
                    <a:bodyPr/>
                    <a:lstStyle/>
                    <a:p>
                      <a:pPr algn="l" fontAlgn="base"/>
                      <a:r>
                        <a:rPr lang="en-IN" sz="1600" b="0">
                          <a:effectLst/>
                        </a:rPr>
                        <a:t>VRC can detect single bit errors.</a:t>
                      </a:r>
                    </a:p>
                  </a:txBody>
                  <a:tcPr marL="84335" marR="84335" marT="42167" marB="42167" anchor="ctr"/>
                </a:tc>
                <a:tc>
                  <a:txBody>
                    <a:bodyPr/>
                    <a:lstStyle/>
                    <a:p>
                      <a:pPr algn="l" fontAlgn="base"/>
                      <a:r>
                        <a:rPr lang="en-IN" sz="1600" b="0" dirty="0">
                          <a:effectLst/>
                        </a:rPr>
                        <a:t>LRC can detect burst errors.</a:t>
                      </a:r>
                    </a:p>
                  </a:txBody>
                  <a:tcPr marL="84335" marR="84335" marT="42167" marB="42167" anchor="ctr"/>
                </a:tc>
                <a:extLst>
                  <a:ext uri="{0D108BD9-81ED-4DB2-BD59-A6C34878D82A}">
                    <a16:rowId xmlns:a16="http://schemas.microsoft.com/office/drawing/2014/main" val="626517487"/>
                  </a:ext>
                </a:extLst>
              </a:tr>
              <a:tr h="584200">
                <a:tc>
                  <a:txBody>
                    <a:bodyPr/>
                    <a:lstStyle/>
                    <a:p>
                      <a:pPr algn="l" fontAlgn="base"/>
                      <a:r>
                        <a:rPr lang="en-IN" sz="1600" b="0" dirty="0">
                          <a:effectLst/>
                        </a:rPr>
                        <a:t>4.</a:t>
                      </a:r>
                    </a:p>
                  </a:txBody>
                  <a:tcPr marL="84335" marR="84335" marT="42167" marB="42167" anchor="ctr"/>
                </a:tc>
                <a:tc>
                  <a:txBody>
                    <a:bodyPr/>
                    <a:lstStyle/>
                    <a:p>
                      <a:pPr algn="l" fontAlgn="base"/>
                      <a:r>
                        <a:rPr lang="en-IN" sz="1600" b="0">
                          <a:effectLst/>
                        </a:rPr>
                        <a:t>It is also known as parity checker.</a:t>
                      </a:r>
                    </a:p>
                  </a:txBody>
                  <a:tcPr marL="84335" marR="84335" marT="42167" marB="42167" anchor="ctr"/>
                </a:tc>
                <a:tc>
                  <a:txBody>
                    <a:bodyPr/>
                    <a:lstStyle/>
                    <a:p>
                      <a:pPr algn="l" fontAlgn="base"/>
                      <a:r>
                        <a:rPr lang="en-IN" sz="1600" b="0" dirty="0">
                          <a:effectLst/>
                        </a:rPr>
                        <a:t>It is also known as 2-D parity checker.</a:t>
                      </a:r>
                    </a:p>
                  </a:txBody>
                  <a:tcPr marL="84335" marR="84335" marT="42167" marB="42167" anchor="ctr"/>
                </a:tc>
                <a:extLst>
                  <a:ext uri="{0D108BD9-81ED-4DB2-BD59-A6C34878D82A}">
                    <a16:rowId xmlns:a16="http://schemas.microsoft.com/office/drawing/2014/main" val="3401289053"/>
                  </a:ext>
                </a:extLst>
              </a:tr>
              <a:tr h="584200">
                <a:tc>
                  <a:txBody>
                    <a:bodyPr/>
                    <a:lstStyle/>
                    <a:p>
                      <a:pPr algn="l" fontAlgn="base"/>
                      <a:r>
                        <a:rPr lang="en-IN" sz="1600" b="0" dirty="0">
                          <a:effectLst/>
                        </a:rPr>
                        <a:t>5.</a:t>
                      </a:r>
                    </a:p>
                  </a:txBody>
                  <a:tcPr marL="84335" marR="84335" marT="42167" marB="42167" anchor="ctr"/>
                </a:tc>
                <a:tc>
                  <a:txBody>
                    <a:bodyPr/>
                    <a:lstStyle/>
                    <a:p>
                      <a:pPr algn="l" fontAlgn="base"/>
                      <a:r>
                        <a:rPr lang="en-IN" sz="1600" b="0">
                          <a:effectLst/>
                        </a:rPr>
                        <a:t>The advantage of using VRC is that it can checks all single bit errors but can check odd parity only in the case of change of odd bits.</a:t>
                      </a:r>
                    </a:p>
                  </a:txBody>
                  <a:tcPr marL="84335" marR="84335" marT="42167" marB="42167" anchor="ctr"/>
                </a:tc>
                <a:tc>
                  <a:txBody>
                    <a:bodyPr/>
                    <a:lstStyle/>
                    <a:p>
                      <a:pPr algn="l" fontAlgn="base"/>
                      <a:r>
                        <a:rPr lang="en-IN" sz="1600" b="0" dirty="0">
                          <a:effectLst/>
                        </a:rPr>
                        <a:t>The advantage of using LRC over VRC is that it can check all the burst errors.</a:t>
                      </a:r>
                    </a:p>
                  </a:txBody>
                  <a:tcPr marL="84335" marR="84335" marT="42167" marB="42167" anchor="ctr"/>
                </a:tc>
                <a:extLst>
                  <a:ext uri="{0D108BD9-81ED-4DB2-BD59-A6C34878D82A}">
                    <a16:rowId xmlns:a16="http://schemas.microsoft.com/office/drawing/2014/main" val="2677476525"/>
                  </a:ext>
                </a:extLst>
              </a:tr>
              <a:tr h="584200">
                <a:tc>
                  <a:txBody>
                    <a:bodyPr/>
                    <a:lstStyle/>
                    <a:p>
                      <a:pPr algn="l" fontAlgn="base"/>
                      <a:r>
                        <a:rPr lang="en-IN" sz="1600" b="0">
                          <a:effectLst/>
                        </a:rPr>
                        <a:t>6.</a:t>
                      </a:r>
                    </a:p>
                  </a:txBody>
                  <a:tcPr marL="84335" marR="84335" marT="42167" marB="42167" anchor="ctr"/>
                </a:tc>
                <a:tc>
                  <a:txBody>
                    <a:bodyPr/>
                    <a:lstStyle/>
                    <a:p>
                      <a:pPr algn="l" fontAlgn="base"/>
                      <a:r>
                        <a:rPr lang="en-IN" sz="1600" b="0">
                          <a:effectLst/>
                        </a:rPr>
                        <a:t>It is not capable of checking the burst error in case of change of bits is even.</a:t>
                      </a:r>
                    </a:p>
                  </a:txBody>
                  <a:tcPr marL="84335" marR="84335" marT="42167" marB="42167" anchor="ctr"/>
                </a:tc>
                <a:tc>
                  <a:txBody>
                    <a:bodyPr/>
                    <a:lstStyle/>
                    <a:p>
                      <a:pPr algn="l" fontAlgn="base"/>
                      <a:r>
                        <a:rPr lang="en-IN" sz="1600" b="0" dirty="0">
                          <a:effectLst/>
                        </a:rPr>
                        <a:t>If two bits in data unit is damaged and also in other data unit the same bits are damaged at same position, then it is not capable of detecting such kind of error.</a:t>
                      </a:r>
                    </a:p>
                  </a:txBody>
                  <a:tcPr marL="84335" marR="84335" marT="42167" marB="42167" anchor="ctr"/>
                </a:tc>
                <a:extLst>
                  <a:ext uri="{0D108BD9-81ED-4DB2-BD59-A6C34878D82A}">
                    <a16:rowId xmlns:a16="http://schemas.microsoft.com/office/drawing/2014/main" val="3612031907"/>
                  </a:ext>
                </a:extLst>
              </a:tr>
            </a:tbl>
          </a:graphicData>
        </a:graphic>
      </p:graphicFrame>
      <p:sp>
        <p:nvSpPr>
          <p:cNvPr id="3" name="Google Shape;261;p10">
            <a:extLst>
              <a:ext uri="{FF2B5EF4-FFF2-40B4-BE49-F238E27FC236}">
                <a16:creationId xmlns:a16="http://schemas.microsoft.com/office/drawing/2014/main" id="{9EA23579-2E26-0131-3D8D-44EB331C9B16}"/>
              </a:ext>
            </a:extLst>
          </p:cNvPr>
          <p:cNvSpPr/>
          <p:nvPr/>
        </p:nvSpPr>
        <p:spPr>
          <a:xfrm>
            <a:off x="0" y="267316"/>
            <a:ext cx="6540500" cy="581302"/>
          </a:xfrm>
          <a:prstGeom prst="rect">
            <a:avLst/>
          </a:prstGeom>
          <a:noFill/>
          <a:ln>
            <a:noFill/>
          </a:ln>
        </p:spPr>
        <p:txBody>
          <a:bodyPr spcFirstLastPara="1" wrap="square" lIns="89550" tIns="44000" rIns="89550" bIns="44000" anchor="t" anchorCtr="0">
            <a:spAutoFit/>
          </a:bodyPr>
          <a:lstStyle/>
          <a:p>
            <a:pPr marL="0" marR="0" lvl="0" indent="0" algn="just" rtl="0">
              <a:lnSpc>
                <a:spcPct val="100000"/>
              </a:lnSpc>
              <a:spcBef>
                <a:spcPts val="0"/>
              </a:spcBef>
              <a:spcAft>
                <a:spcPts val="0"/>
              </a:spcAft>
              <a:buNone/>
            </a:pPr>
            <a:r>
              <a:rPr lang="en-US" sz="3200" b="1" i="0" u="none" strike="noStrike" cap="none" dirty="0">
                <a:solidFill>
                  <a:schemeClr val="tx1"/>
                </a:solidFill>
                <a:latin typeface="Times New Roman"/>
                <a:ea typeface="Times New Roman"/>
                <a:cs typeface="Times New Roman"/>
                <a:sym typeface="Times New Roman"/>
              </a:rPr>
              <a:t>Difference between VRC and LRC</a:t>
            </a:r>
            <a:endParaRPr sz="3200" dirty="0">
              <a:solidFill>
                <a:schemeClr val="tx1"/>
              </a:solidFill>
            </a:endParaRPr>
          </a:p>
        </p:txBody>
      </p:sp>
    </p:spTree>
    <p:extLst>
      <p:ext uri="{BB962C8B-B14F-4D97-AF65-F5344CB8AC3E}">
        <p14:creationId xmlns:p14="http://schemas.microsoft.com/office/powerpoint/2010/main" val="28253957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Text Box 2"/>
          <p:cNvSpPr txBox="1">
            <a:spLocks noChangeArrowheads="1"/>
          </p:cNvSpPr>
          <p:nvPr/>
        </p:nvSpPr>
        <p:spPr bwMode="auto">
          <a:xfrm>
            <a:off x="457200" y="838200"/>
            <a:ext cx="407355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r>
              <a:rPr lang="en-US" sz="1800" dirty="0">
                <a:latin typeface="Times New Roman" pitchFamily="18" charset="0"/>
              </a:rPr>
              <a:t>Hamming code C(7, 4)     C(</a:t>
            </a:r>
            <a:r>
              <a:rPr lang="en-US" sz="1800" dirty="0" err="1">
                <a:latin typeface="Times New Roman" pitchFamily="18" charset="0"/>
              </a:rPr>
              <a:t>n,k</a:t>
            </a:r>
            <a:r>
              <a:rPr lang="en-US" sz="1800" dirty="0">
                <a:latin typeface="Times New Roman" pitchFamily="18" charset="0"/>
              </a:rPr>
              <a:t>)  </a:t>
            </a:r>
            <a:r>
              <a:rPr lang="en-US" sz="1800" dirty="0" err="1">
                <a:latin typeface="Times New Roman" pitchFamily="18" charset="0"/>
              </a:rPr>
              <a:t>d</a:t>
            </a:r>
            <a:r>
              <a:rPr lang="en-US" sz="1800" baseline="-25000" dirty="0" err="1">
                <a:latin typeface="Times New Roman" pitchFamily="18" charset="0"/>
              </a:rPr>
              <a:t>min</a:t>
            </a:r>
            <a:r>
              <a:rPr lang="en-US" sz="1800" dirty="0">
                <a:latin typeface="Times New Roman" pitchFamily="18" charset="0"/>
              </a:rPr>
              <a:t>=3</a:t>
            </a:r>
          </a:p>
        </p:txBody>
      </p:sp>
      <p:pic>
        <p:nvPicPr>
          <p:cNvPr id="3994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7813" y="1321748"/>
            <a:ext cx="8637587" cy="410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435030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7" name="Google Shape;107;p3"/>
          <p:cNvSpPr txBox="1"/>
          <p:nvPr/>
        </p:nvSpPr>
        <p:spPr>
          <a:xfrm>
            <a:off x="83597" y="197331"/>
            <a:ext cx="5975449" cy="579646"/>
          </a:xfrm>
          <a:prstGeom prst="rect">
            <a:avLst/>
          </a:prstGeom>
          <a:noFill/>
          <a:ln>
            <a:noFill/>
          </a:ln>
        </p:spPr>
        <p:txBody>
          <a:bodyPr spcFirstLastPara="1" wrap="square" lIns="0" tIns="12700" rIns="0" bIns="0" anchor="ctr" anchorCtr="0">
            <a:spAutoFit/>
          </a:bodyPr>
          <a:lstStyle/>
          <a:p>
            <a:pPr marL="12700" marR="0" lvl="0" indent="0" algn="l" rtl="0">
              <a:lnSpc>
                <a:spcPct val="100000"/>
              </a:lnSpc>
              <a:spcBef>
                <a:spcPts val="100"/>
              </a:spcBef>
              <a:spcAft>
                <a:spcPts val="0"/>
              </a:spcAft>
              <a:buClr>
                <a:schemeClr val="dk1"/>
              </a:buClr>
              <a:buSzPts val="1800"/>
              <a:buFont typeface="Times New Roman"/>
              <a:buNone/>
            </a:pPr>
            <a:r>
              <a:rPr lang="en-US" sz="3600" b="1" i="0" u="none" strike="noStrike" cap="none" dirty="0">
                <a:solidFill>
                  <a:schemeClr val="dk1"/>
                </a:solidFill>
                <a:latin typeface="Times New Roman"/>
                <a:ea typeface="Times New Roman"/>
                <a:cs typeface="Times New Roman"/>
                <a:sym typeface="Times New Roman"/>
              </a:rPr>
              <a:t>TYPES OF ERRORS</a:t>
            </a:r>
            <a:endParaRPr sz="3600" b="1" i="0" u="none" strike="noStrike" cap="none" dirty="0">
              <a:solidFill>
                <a:schemeClr val="dk1"/>
              </a:solidFill>
              <a:latin typeface="Times New Roman"/>
              <a:ea typeface="Times New Roman"/>
              <a:cs typeface="Times New Roman"/>
              <a:sym typeface="Times New Roman"/>
            </a:endParaRPr>
          </a:p>
        </p:txBody>
      </p:sp>
      <p:sp>
        <p:nvSpPr>
          <p:cNvPr id="109" name="Google Shape;109;p3"/>
          <p:cNvSpPr txBox="1"/>
          <p:nvPr/>
        </p:nvSpPr>
        <p:spPr>
          <a:xfrm>
            <a:off x="521969" y="1913890"/>
            <a:ext cx="7635240" cy="2549416"/>
          </a:xfrm>
          <a:prstGeom prst="rect">
            <a:avLst/>
          </a:prstGeom>
          <a:noFill/>
          <a:ln>
            <a:noFill/>
          </a:ln>
        </p:spPr>
        <p:txBody>
          <a:bodyPr spcFirstLastPara="1" wrap="square" lIns="0" tIns="114300" rIns="0" bIns="0" anchor="t" anchorCtr="0">
            <a:spAutoFit/>
          </a:bodyPr>
          <a:lstStyle/>
          <a:p>
            <a:pPr marL="368300" marR="0" lvl="0" indent="-342900" algn="l" rtl="0">
              <a:lnSpc>
                <a:spcPct val="100000"/>
              </a:lnSpc>
              <a:spcBef>
                <a:spcPts val="0"/>
              </a:spcBef>
              <a:spcAft>
                <a:spcPts val="0"/>
              </a:spcAft>
              <a:buClr>
                <a:srgbClr val="00CCFF"/>
              </a:buClr>
              <a:buSzPts val="2050"/>
              <a:buFont typeface="Noto Sans Symbols"/>
              <a:buChar char="■"/>
            </a:pPr>
            <a:r>
              <a:rPr lang="en-US" sz="2400" b="0" i="0" u="none" strike="noStrike" cap="none" dirty="0">
                <a:solidFill>
                  <a:schemeClr val="dk1"/>
                </a:solidFill>
                <a:latin typeface="Times New Roman" pitchFamily="18" charset="0"/>
                <a:ea typeface="Tahoma"/>
                <a:cs typeface="Times New Roman" pitchFamily="18" charset="0"/>
                <a:sym typeface="Tahoma"/>
              </a:rPr>
              <a:t>Single bit error :-</a:t>
            </a:r>
            <a:endParaRPr sz="2400" b="0" i="0" u="none" strike="noStrike" cap="none" dirty="0">
              <a:solidFill>
                <a:schemeClr val="dk1"/>
              </a:solidFill>
              <a:latin typeface="Times New Roman" pitchFamily="18" charset="0"/>
              <a:ea typeface="Tahoma"/>
              <a:cs typeface="Times New Roman" pitchFamily="18" charset="0"/>
              <a:sym typeface="Tahoma"/>
            </a:endParaRPr>
          </a:p>
          <a:p>
            <a:pPr marL="164465" marR="888364" lvl="1" algn="l" rtl="0">
              <a:lnSpc>
                <a:spcPct val="100000"/>
              </a:lnSpc>
              <a:spcBef>
                <a:spcPts val="800"/>
              </a:spcBef>
              <a:spcAft>
                <a:spcPts val="0"/>
              </a:spcAft>
              <a:buClr>
                <a:srgbClr val="000000"/>
              </a:buClr>
              <a:buSzPts val="3200"/>
            </a:pPr>
            <a:r>
              <a:rPr lang="en-US" sz="2400" b="0" i="0" u="none" strike="noStrike" cap="none" dirty="0">
                <a:solidFill>
                  <a:schemeClr val="dk1"/>
                </a:solidFill>
                <a:latin typeface="Times New Roman" pitchFamily="18" charset="0"/>
                <a:ea typeface="Tahoma"/>
                <a:cs typeface="Times New Roman" pitchFamily="18" charset="0"/>
                <a:sym typeface="Tahoma"/>
              </a:rPr>
              <a:t>          Only one bit in the data unit has  changed.</a:t>
            </a:r>
            <a:endParaRPr sz="2400" b="0" i="0" u="none" strike="noStrike" cap="none" dirty="0">
              <a:solidFill>
                <a:schemeClr val="dk1"/>
              </a:solidFill>
              <a:latin typeface="Times New Roman" pitchFamily="18" charset="0"/>
              <a:ea typeface="Tahoma"/>
              <a:cs typeface="Times New Roman" pitchFamily="18" charset="0"/>
              <a:sym typeface="Tahoma"/>
            </a:endParaRPr>
          </a:p>
          <a:p>
            <a:pPr marL="0" marR="0" lvl="1" indent="0" algn="l" rtl="0">
              <a:lnSpc>
                <a:spcPct val="100000"/>
              </a:lnSpc>
              <a:spcBef>
                <a:spcPts val="55"/>
              </a:spcBef>
              <a:spcAft>
                <a:spcPts val="0"/>
              </a:spcAft>
              <a:buClr>
                <a:srgbClr val="FFFFFF"/>
              </a:buClr>
              <a:buSzPts val="4450"/>
              <a:buFont typeface="Tahoma"/>
              <a:buNone/>
            </a:pPr>
            <a:endParaRPr sz="2400" b="0" i="0" u="none" strike="noStrike" cap="none" dirty="0">
              <a:solidFill>
                <a:schemeClr val="dk1"/>
              </a:solidFill>
              <a:latin typeface="Times New Roman" pitchFamily="18" charset="0"/>
              <a:ea typeface="Tahoma"/>
              <a:cs typeface="Times New Roman" pitchFamily="18" charset="0"/>
              <a:sym typeface="Tahoma"/>
            </a:endParaRPr>
          </a:p>
          <a:p>
            <a:pPr marL="368300" marR="0" lvl="0" indent="-342900" algn="l" rtl="0">
              <a:lnSpc>
                <a:spcPct val="100000"/>
              </a:lnSpc>
              <a:spcBef>
                <a:spcPts val="0"/>
              </a:spcBef>
              <a:spcAft>
                <a:spcPts val="0"/>
              </a:spcAft>
              <a:buClr>
                <a:srgbClr val="00CCFF"/>
              </a:buClr>
              <a:buSzPts val="2050"/>
              <a:buFont typeface="Noto Sans Symbols"/>
              <a:buChar char="■"/>
            </a:pPr>
            <a:r>
              <a:rPr lang="en-US" sz="2400" b="0" i="0" u="none" strike="noStrike" cap="none" dirty="0">
                <a:solidFill>
                  <a:schemeClr val="dk1"/>
                </a:solidFill>
                <a:latin typeface="Times New Roman" pitchFamily="18" charset="0"/>
                <a:ea typeface="Tahoma"/>
                <a:cs typeface="Times New Roman" pitchFamily="18" charset="0"/>
                <a:sym typeface="Tahoma"/>
              </a:rPr>
              <a:t>Burst error :-</a:t>
            </a:r>
            <a:endParaRPr sz="2400" b="0" i="0" u="none" strike="noStrike" cap="none" dirty="0">
              <a:solidFill>
                <a:schemeClr val="dk1"/>
              </a:solidFill>
              <a:latin typeface="Times New Roman" pitchFamily="18" charset="0"/>
              <a:ea typeface="Tahoma"/>
              <a:cs typeface="Times New Roman" pitchFamily="18" charset="0"/>
              <a:sym typeface="Tahoma"/>
            </a:endParaRPr>
          </a:p>
          <a:p>
            <a:pPr marL="368300" marR="17780" lvl="1" algn="l" rtl="0">
              <a:lnSpc>
                <a:spcPct val="100000"/>
              </a:lnSpc>
              <a:spcBef>
                <a:spcPts val="800"/>
              </a:spcBef>
              <a:spcAft>
                <a:spcPts val="0"/>
              </a:spcAft>
              <a:buClr>
                <a:srgbClr val="000000"/>
              </a:buClr>
              <a:buSzPts val="3200"/>
            </a:pPr>
            <a:r>
              <a:rPr lang="en-US" sz="2400" b="0" i="0" u="none" strike="noStrike" cap="none" dirty="0">
                <a:solidFill>
                  <a:schemeClr val="dk1"/>
                </a:solidFill>
                <a:latin typeface="Times New Roman" pitchFamily="18" charset="0"/>
                <a:ea typeface="Tahoma"/>
                <a:cs typeface="Times New Roman" pitchFamily="18" charset="0"/>
                <a:sym typeface="Tahoma"/>
              </a:rPr>
              <a:t>        It means that two or more bits in the  data unit has changed.</a:t>
            </a:r>
            <a:endParaRPr sz="2400" b="0" i="0" u="none" strike="noStrike" cap="none" dirty="0">
              <a:solidFill>
                <a:schemeClr val="dk1"/>
              </a:solidFill>
              <a:latin typeface="Times New Roman" pitchFamily="18" charset="0"/>
              <a:ea typeface="Tahoma"/>
              <a:cs typeface="Times New Roman" pitchFamily="18" charset="0"/>
              <a:sym typeface="Tahoma"/>
            </a:endParaRPr>
          </a:p>
        </p:txBody>
      </p:sp>
    </p:spTree>
    <p:extLst>
      <p:ext uri="{BB962C8B-B14F-4D97-AF65-F5344CB8AC3E}">
        <p14:creationId xmlns:p14="http://schemas.microsoft.com/office/powerpoint/2010/main" val="377138865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5" name="Text Box 4"/>
          <p:cNvSpPr txBox="1">
            <a:spLocks noChangeArrowheads="1"/>
          </p:cNvSpPr>
          <p:nvPr/>
        </p:nvSpPr>
        <p:spPr bwMode="auto">
          <a:xfrm>
            <a:off x="0" y="18603"/>
            <a:ext cx="6043642"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r>
              <a:rPr lang="en-US" dirty="0">
                <a:latin typeface="Times New Roman" pitchFamily="18" charset="0"/>
              </a:rPr>
              <a:t>The structure of the encoder and </a:t>
            </a:r>
          </a:p>
          <a:p>
            <a:r>
              <a:rPr lang="en-US" dirty="0">
                <a:latin typeface="Times New Roman" pitchFamily="18" charset="0"/>
              </a:rPr>
              <a:t>decoder for a Hamming code</a:t>
            </a:r>
          </a:p>
        </p:txBody>
      </p:sp>
      <p:pic>
        <p:nvPicPr>
          <p:cNvPr id="40967"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681" y="1751013"/>
            <a:ext cx="8656637" cy="4549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601407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sz="3200" b="1" dirty="0"/>
              <a:t>Hamming Code</a:t>
            </a:r>
          </a:p>
        </p:txBody>
      </p:sp>
      <p:sp>
        <p:nvSpPr>
          <p:cNvPr id="41987" name="Content Placeholder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p>
            <a:r>
              <a:rPr lang="en-US" sz="2400" dirty="0">
                <a:latin typeface="Times New Roman" pitchFamily="18" charset="0"/>
                <a:cs typeface="Times New Roman" pitchFamily="18" charset="0"/>
              </a:rPr>
              <a:t>Parity checks are created as follow (using modulo-2)</a:t>
            </a:r>
          </a:p>
          <a:p>
            <a:pPr lvl="1"/>
            <a:r>
              <a:rPr lang="en-US" sz="2400" i="1" dirty="0">
                <a:latin typeface="Times New Roman" pitchFamily="18" charset="0"/>
                <a:cs typeface="Times New Roman" pitchFamily="18" charset="0"/>
              </a:rPr>
              <a:t>r0 = a2 + a1 + a0 </a:t>
            </a:r>
          </a:p>
          <a:p>
            <a:pPr lvl="1"/>
            <a:r>
              <a:rPr lang="en-US" sz="2400" i="1" dirty="0">
                <a:latin typeface="Times New Roman" pitchFamily="18" charset="0"/>
                <a:cs typeface="Times New Roman" pitchFamily="18" charset="0"/>
              </a:rPr>
              <a:t>r1 = a3 + a2 + a1</a:t>
            </a:r>
          </a:p>
          <a:p>
            <a:pPr lvl="1"/>
            <a:r>
              <a:rPr lang="en-US" sz="2400" i="1" dirty="0">
                <a:latin typeface="Times New Roman" pitchFamily="18" charset="0"/>
                <a:cs typeface="Times New Roman" pitchFamily="18" charset="0"/>
              </a:rPr>
              <a:t>r2 = a1 + a0 + a3</a:t>
            </a:r>
          </a:p>
        </p:txBody>
      </p:sp>
    </p:spTree>
    <p:extLst>
      <p:ext uri="{BB962C8B-B14F-4D97-AF65-F5344CB8AC3E}">
        <p14:creationId xmlns:p14="http://schemas.microsoft.com/office/powerpoint/2010/main" val="409408901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sz="3200" dirty="0"/>
              <a:t>Hamming Code</a:t>
            </a:r>
          </a:p>
        </p:txBody>
      </p:sp>
      <p:sp>
        <p:nvSpPr>
          <p:cNvPr id="43011" name="Content Placeholder 2"/>
          <p:cNvSpPr>
            <a:spLocks noGrp="1"/>
          </p:cNvSpPr>
          <p:nvPr>
            <p:ph idx="1"/>
          </p:nvPr>
        </p:nvSpPr>
        <p:spPr bwMode="auto">
          <a:xfrm>
            <a:off x="266700" y="1083820"/>
            <a:ext cx="8750300" cy="535508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fontScale="92500" lnSpcReduction="10000"/>
          </a:bodyPr>
          <a:lstStyle/>
          <a:p>
            <a:pPr algn="just">
              <a:lnSpc>
                <a:spcPct val="150000"/>
              </a:lnSpc>
            </a:pPr>
            <a:r>
              <a:rPr lang="en-US" sz="2400" dirty="0">
                <a:latin typeface="Times New Roman" pitchFamily="18" charset="0"/>
                <a:cs typeface="Times New Roman" pitchFamily="18" charset="0"/>
              </a:rPr>
              <a:t>The checker in the decoder creates a 3-bit syndrome (s2s1s0).</a:t>
            </a:r>
          </a:p>
          <a:p>
            <a:pPr algn="just">
              <a:lnSpc>
                <a:spcPct val="150000"/>
              </a:lnSpc>
            </a:pPr>
            <a:r>
              <a:rPr lang="en-US" sz="2400" dirty="0">
                <a:latin typeface="Times New Roman" pitchFamily="18" charset="0"/>
                <a:cs typeface="Times New Roman" pitchFamily="18" charset="0"/>
              </a:rPr>
              <a:t>In which each bit is the parity check for 4 out of the 7 bits in the received </a:t>
            </a:r>
            <a:r>
              <a:rPr lang="en-US" sz="2400" dirty="0" err="1">
                <a:latin typeface="Times New Roman" pitchFamily="18" charset="0"/>
                <a:cs typeface="Times New Roman" pitchFamily="18" charset="0"/>
              </a:rPr>
              <a:t>codeword</a:t>
            </a:r>
            <a:r>
              <a:rPr lang="en-US" sz="2400" dirty="0">
                <a:latin typeface="Times New Roman" pitchFamily="18" charset="0"/>
                <a:cs typeface="Times New Roman" pitchFamily="18" charset="0"/>
              </a:rPr>
              <a:t>:</a:t>
            </a:r>
          </a:p>
          <a:p>
            <a:pPr algn="just">
              <a:lnSpc>
                <a:spcPct val="150000"/>
              </a:lnSpc>
            </a:pPr>
            <a:r>
              <a:rPr lang="en-US" sz="2400" i="1" dirty="0">
                <a:latin typeface="Times New Roman" pitchFamily="18" charset="0"/>
                <a:cs typeface="Times New Roman" pitchFamily="18" charset="0"/>
              </a:rPr>
              <a:t>s0 = b2 + b1 + b0 + q0</a:t>
            </a:r>
          </a:p>
          <a:p>
            <a:pPr algn="just">
              <a:lnSpc>
                <a:spcPct val="150000"/>
              </a:lnSpc>
            </a:pPr>
            <a:r>
              <a:rPr lang="en-US" sz="2400" i="1" dirty="0">
                <a:latin typeface="Times New Roman" pitchFamily="18" charset="0"/>
                <a:cs typeface="Times New Roman" pitchFamily="18" charset="0"/>
              </a:rPr>
              <a:t>s1 = b3 + b2 + b1 + q1</a:t>
            </a:r>
          </a:p>
          <a:p>
            <a:pPr algn="just">
              <a:lnSpc>
                <a:spcPct val="150000"/>
              </a:lnSpc>
            </a:pPr>
            <a:r>
              <a:rPr lang="en-US" sz="2400" i="1" dirty="0">
                <a:latin typeface="Times New Roman" pitchFamily="18" charset="0"/>
                <a:cs typeface="Times New Roman" pitchFamily="18" charset="0"/>
              </a:rPr>
              <a:t>s2 = b1 + b0 + b3 + q2</a:t>
            </a:r>
          </a:p>
          <a:p>
            <a:pPr algn="just">
              <a:lnSpc>
                <a:spcPct val="150000"/>
              </a:lnSpc>
            </a:pPr>
            <a:r>
              <a:rPr lang="en-US" sz="2400" dirty="0">
                <a:latin typeface="Times New Roman" pitchFamily="18" charset="0"/>
                <a:cs typeface="Times New Roman" pitchFamily="18" charset="0"/>
              </a:rPr>
              <a:t>The equations used by the checker are the same as those used by the generator with the parity-check bits added to the right-hand side of the equation.</a:t>
            </a:r>
          </a:p>
          <a:p>
            <a:pPr>
              <a:lnSpc>
                <a:spcPct val="150000"/>
              </a:lnSpc>
            </a:pPr>
            <a:endParaRPr lang="en-US" sz="2400" dirty="0"/>
          </a:p>
        </p:txBody>
      </p:sp>
    </p:spTree>
    <p:extLst>
      <p:ext uri="{BB962C8B-B14F-4D97-AF65-F5344CB8AC3E}">
        <p14:creationId xmlns:p14="http://schemas.microsoft.com/office/powerpoint/2010/main" val="387326518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Text Box 2"/>
          <p:cNvSpPr txBox="1">
            <a:spLocks noChangeArrowheads="1"/>
          </p:cNvSpPr>
          <p:nvPr/>
        </p:nvSpPr>
        <p:spPr bwMode="auto">
          <a:xfrm>
            <a:off x="0" y="0"/>
            <a:ext cx="7289800"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r>
              <a:rPr lang="en-US" sz="3000" dirty="0">
                <a:latin typeface="Times New Roman" pitchFamily="18" charset="0"/>
              </a:rPr>
              <a:t>Logical decision made by the correction logic analyzer</a:t>
            </a:r>
          </a:p>
        </p:txBody>
      </p:sp>
      <p:pic>
        <p:nvPicPr>
          <p:cNvPr id="4403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887" y="2457450"/>
            <a:ext cx="8912225" cy="971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a:spLocks noChangeArrowheads="1"/>
          </p:cNvSpPr>
          <p:nvPr/>
        </p:nvSpPr>
        <p:spPr bwMode="auto">
          <a:xfrm>
            <a:off x="1143000" y="3733800"/>
            <a:ext cx="5445722"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r>
              <a:rPr lang="en-US" sz="2400" b="0" dirty="0">
                <a:latin typeface="Times New Roman" pitchFamily="18" charset="0"/>
              </a:rPr>
              <a:t>Hamming code C(7, 4) can :</a:t>
            </a:r>
          </a:p>
          <a:p>
            <a:pPr>
              <a:buFont typeface="Arial" charset="0"/>
              <a:buChar char="•"/>
            </a:pPr>
            <a:r>
              <a:rPr lang="en-US" sz="2400" b="0" dirty="0">
                <a:latin typeface="Times New Roman" pitchFamily="18" charset="0"/>
              </a:rPr>
              <a:t>    detect up to 2-bit error             (</a:t>
            </a:r>
            <a:r>
              <a:rPr lang="en-US" sz="2400" b="0" dirty="0" err="1">
                <a:latin typeface="Times New Roman" pitchFamily="18" charset="0"/>
              </a:rPr>
              <a:t>d</a:t>
            </a:r>
            <a:r>
              <a:rPr lang="en-US" sz="2400" b="0" baseline="-25000" dirty="0" err="1">
                <a:latin typeface="Times New Roman" pitchFamily="18" charset="0"/>
              </a:rPr>
              <a:t>min</a:t>
            </a:r>
            <a:r>
              <a:rPr lang="en-US" sz="2400" b="0" dirty="0">
                <a:latin typeface="Times New Roman" pitchFamily="18" charset="0"/>
              </a:rPr>
              <a:t> -1)</a:t>
            </a:r>
          </a:p>
          <a:p>
            <a:pPr>
              <a:buFont typeface="Arial" charset="0"/>
              <a:buChar char="•"/>
            </a:pPr>
            <a:r>
              <a:rPr lang="en-US" sz="2400" b="0" dirty="0">
                <a:latin typeface="Times New Roman" pitchFamily="18" charset="0"/>
              </a:rPr>
              <a:t>    can correct up to 1 bit error    (d</a:t>
            </a:r>
            <a:r>
              <a:rPr lang="en-US" sz="2400" b="0" baseline="-25000" dirty="0">
                <a:latin typeface="Times New Roman" pitchFamily="18" charset="0"/>
              </a:rPr>
              <a:t>min</a:t>
            </a:r>
            <a:r>
              <a:rPr lang="en-US" sz="2400" b="0" dirty="0">
                <a:latin typeface="Times New Roman" pitchFamily="18" charset="0"/>
              </a:rPr>
              <a:t>-1)/2</a:t>
            </a:r>
            <a:endParaRPr lang="en-US" sz="2400" b="0" dirty="0"/>
          </a:p>
        </p:txBody>
      </p:sp>
    </p:spTree>
    <p:extLst>
      <p:ext uri="{BB962C8B-B14F-4D97-AF65-F5344CB8AC3E}">
        <p14:creationId xmlns:p14="http://schemas.microsoft.com/office/powerpoint/2010/main" val="298047016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1" name="Text Box 4"/>
          <p:cNvSpPr txBox="1">
            <a:spLocks noChangeArrowheads="1"/>
          </p:cNvSpPr>
          <p:nvPr/>
        </p:nvSpPr>
        <p:spPr bwMode="auto">
          <a:xfrm>
            <a:off x="0" y="67817"/>
            <a:ext cx="5248553"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r>
              <a:rPr lang="en-US" dirty="0">
                <a:latin typeface="Times New Roman" pitchFamily="18" charset="0"/>
              </a:rPr>
              <a:t>Burst error correction using </a:t>
            </a:r>
          </a:p>
          <a:p>
            <a:r>
              <a:rPr lang="en-US" dirty="0">
                <a:latin typeface="Times New Roman" pitchFamily="18" charset="0"/>
              </a:rPr>
              <a:t>Hamming code</a:t>
            </a:r>
          </a:p>
        </p:txBody>
      </p:sp>
      <p:pic>
        <p:nvPicPr>
          <p:cNvPr id="45063"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1392845"/>
            <a:ext cx="7239000" cy="48587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064" name="TextBox 7"/>
          <p:cNvSpPr txBox="1">
            <a:spLocks noChangeArrowheads="1"/>
          </p:cNvSpPr>
          <p:nvPr/>
        </p:nvSpPr>
        <p:spPr bwMode="auto">
          <a:xfrm>
            <a:off x="1219200" y="6319838"/>
            <a:ext cx="417454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r>
              <a:rPr lang="en-US" sz="1600" dirty="0">
                <a:latin typeface="Times New Roman" pitchFamily="18" charset="0"/>
                <a:cs typeface="Times New Roman" pitchFamily="18" charset="0"/>
              </a:rPr>
              <a:t>Split burst error between multiple </a:t>
            </a:r>
            <a:r>
              <a:rPr lang="en-US" sz="1600" dirty="0" err="1">
                <a:latin typeface="Times New Roman" pitchFamily="18" charset="0"/>
                <a:cs typeface="Times New Roman" pitchFamily="18" charset="0"/>
              </a:rPr>
              <a:t>codewords</a:t>
            </a:r>
            <a:endParaRPr lang="en-US" sz="1600" dirty="0">
              <a:latin typeface="Times New Roman" pitchFamily="18" charset="0"/>
              <a:cs typeface="Times New Roman" pitchFamily="18" charset="0"/>
            </a:endParaRPr>
          </a:p>
        </p:txBody>
      </p:sp>
    </p:spTree>
    <p:extLst>
      <p:ext uri="{BB962C8B-B14F-4D97-AF65-F5344CB8AC3E}">
        <p14:creationId xmlns:p14="http://schemas.microsoft.com/office/powerpoint/2010/main" val="49201283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6" name="Rectangle 9"/>
          <p:cNvSpPr>
            <a:spLocks noChangeArrowheads="1"/>
          </p:cNvSpPr>
          <p:nvPr/>
        </p:nvSpPr>
        <p:spPr bwMode="auto">
          <a:xfrm>
            <a:off x="228600" y="1143000"/>
            <a:ext cx="8686800" cy="230832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r>
              <a:rPr lang="en-US" sz="2400" dirty="0">
                <a:latin typeface="Times New Roman" pitchFamily="18" charset="0"/>
                <a:cs typeface="Times New Roman" pitchFamily="18" charset="0"/>
              </a:rPr>
              <a:t>The minimum Hamming distance is the smallest Hamming distance between all possible pairs in a set of words.</a:t>
            </a:r>
          </a:p>
          <a:p>
            <a:pPr algn="just"/>
            <a:endParaRPr lang="en-US" sz="2400" b="1" dirty="0">
              <a:latin typeface="Times New Roman" pitchFamily="18" charset="0"/>
            </a:endParaRPr>
          </a:p>
          <a:p>
            <a:pPr algn="just"/>
            <a:r>
              <a:rPr lang="en-US" sz="2400" dirty="0">
                <a:latin typeface="Times New Roman" pitchFamily="18" charset="0"/>
              </a:rPr>
              <a:t>Let us find the Hamming distance between two pairs of words.</a:t>
            </a:r>
          </a:p>
          <a:p>
            <a:pPr algn="just"/>
            <a:endParaRPr lang="en-US" sz="2400" dirty="0">
              <a:latin typeface="Times New Roman" pitchFamily="18" charset="0"/>
            </a:endParaRPr>
          </a:p>
          <a:p>
            <a:pPr algn="just"/>
            <a:r>
              <a:rPr lang="en-US" sz="2400" dirty="0">
                <a:solidFill>
                  <a:schemeClr val="hlink"/>
                </a:solidFill>
                <a:latin typeface="Times New Roman" pitchFamily="18" charset="0"/>
              </a:rPr>
              <a:t>1</a:t>
            </a:r>
            <a:r>
              <a:rPr lang="en-US" sz="2400" dirty="0">
                <a:latin typeface="Times New Roman" pitchFamily="18" charset="0"/>
              </a:rPr>
              <a:t>. The Hamming distance d(000, 011) is 2</a:t>
            </a:r>
            <a:endParaRPr lang="en-US" sz="2400" i="1" dirty="0">
              <a:latin typeface="Times New Roman" pitchFamily="18" charset="0"/>
            </a:endParaRPr>
          </a:p>
        </p:txBody>
      </p:sp>
      <p:sp>
        <p:nvSpPr>
          <p:cNvPr id="19468" name="Rectangle 13"/>
          <p:cNvSpPr>
            <a:spLocks noChangeArrowheads="1"/>
          </p:cNvSpPr>
          <p:nvPr/>
        </p:nvSpPr>
        <p:spPr bwMode="auto">
          <a:xfrm>
            <a:off x="299244" y="4660900"/>
            <a:ext cx="8686800" cy="46166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r>
              <a:rPr lang="en-US" sz="2400" dirty="0">
                <a:solidFill>
                  <a:schemeClr val="hlink"/>
                </a:solidFill>
                <a:latin typeface="Times New Roman" pitchFamily="18" charset="0"/>
              </a:rPr>
              <a:t>2.</a:t>
            </a:r>
            <a:r>
              <a:rPr lang="en-US" sz="2400" dirty="0">
                <a:latin typeface="Times New Roman" pitchFamily="18" charset="0"/>
              </a:rPr>
              <a:t> The Hamming distance d(10101, 11110) is 3 because</a:t>
            </a:r>
          </a:p>
        </p:txBody>
      </p:sp>
      <p:pic>
        <p:nvPicPr>
          <p:cNvPr id="19469" name="Picture 1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8188" y="3932872"/>
            <a:ext cx="2906712" cy="341313"/>
          </a:xfrm>
          <a:prstGeom prst="rect">
            <a:avLst/>
          </a:prstGeom>
          <a:noFill/>
          <a:ln w="57150" cmpd="thickThin">
            <a:solidFill>
              <a:schemeClr val="folHlink"/>
            </a:solidFill>
            <a:miter lim="800000"/>
            <a:headEnd/>
            <a:tailEnd/>
          </a:ln>
          <a:extLst>
            <a:ext uri="{909E8E84-426E-40DD-AFC4-6F175D3DCCD1}">
              <a14:hiddenFill xmlns:a14="http://schemas.microsoft.com/office/drawing/2010/main">
                <a:solidFill>
                  <a:srgbClr val="FFFFFF"/>
                </a:solidFill>
              </a14:hiddenFill>
            </a:ext>
          </a:extLst>
        </p:spPr>
      </p:pic>
      <p:pic>
        <p:nvPicPr>
          <p:cNvPr id="19470" name="Picture 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36850" y="5405438"/>
            <a:ext cx="3811588" cy="307975"/>
          </a:xfrm>
          <a:prstGeom prst="rect">
            <a:avLst/>
          </a:prstGeom>
          <a:noFill/>
          <a:ln w="57150" cmpd="thickThin">
            <a:solidFill>
              <a:schemeClr val="folHlink"/>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204257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14" name="Rectangle 9"/>
          <p:cNvSpPr>
            <a:spLocks noChangeArrowheads="1"/>
          </p:cNvSpPr>
          <p:nvPr/>
        </p:nvSpPr>
        <p:spPr bwMode="auto">
          <a:xfrm>
            <a:off x="228600" y="1143000"/>
            <a:ext cx="86868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r>
              <a:rPr lang="en-US" sz="2400" dirty="0">
                <a:latin typeface="Times New Roman" pitchFamily="18" charset="0"/>
                <a:cs typeface="Times New Roman" pitchFamily="18" charset="0"/>
              </a:rPr>
              <a:t>Find the minimum Hamming distance of the coding scheme in Table </a:t>
            </a:r>
          </a:p>
        </p:txBody>
      </p:sp>
      <p:sp>
        <p:nvSpPr>
          <p:cNvPr id="21515" name="Rectangle 10"/>
          <p:cNvSpPr>
            <a:spLocks noChangeArrowheads="1"/>
          </p:cNvSpPr>
          <p:nvPr/>
        </p:nvSpPr>
        <p:spPr bwMode="auto">
          <a:xfrm>
            <a:off x="228600" y="2209800"/>
            <a:ext cx="86868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2400" dirty="0">
                <a:solidFill>
                  <a:schemeClr val="hlink"/>
                </a:solidFill>
                <a:latin typeface="Times New Roman" pitchFamily="18" charset="0"/>
                <a:cs typeface="Times New Roman" pitchFamily="18" charset="0"/>
              </a:rPr>
              <a:t>Solution</a:t>
            </a:r>
          </a:p>
          <a:p>
            <a:r>
              <a:rPr lang="en-US" sz="2400" dirty="0">
                <a:latin typeface="Times New Roman" pitchFamily="18" charset="0"/>
                <a:cs typeface="Times New Roman" pitchFamily="18" charset="0"/>
              </a:rPr>
              <a:t>We first find all Hamming distances.</a:t>
            </a:r>
          </a:p>
        </p:txBody>
      </p:sp>
      <p:sp>
        <p:nvSpPr>
          <p:cNvPr id="21516" name="Text Box 13"/>
          <p:cNvSpPr txBox="1">
            <a:spLocks noChangeArrowheads="1"/>
          </p:cNvSpPr>
          <p:nvPr/>
        </p:nvSpPr>
        <p:spPr bwMode="auto">
          <a:xfrm>
            <a:off x="224319" y="154379"/>
            <a:ext cx="183736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r>
              <a:rPr lang="en-US" dirty="0">
                <a:latin typeface="Times New Roman" pitchFamily="18" charset="0"/>
              </a:rPr>
              <a:t>Example </a:t>
            </a:r>
          </a:p>
        </p:txBody>
      </p:sp>
      <p:pic>
        <p:nvPicPr>
          <p:cNvPr id="21517" name="Picture 1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2100" y="3341688"/>
            <a:ext cx="8558213" cy="620712"/>
          </a:xfrm>
          <a:prstGeom prst="rect">
            <a:avLst/>
          </a:prstGeom>
          <a:noFill/>
          <a:ln w="57150" cmpd="thickThin">
            <a:solidFill>
              <a:schemeClr val="folHlink"/>
            </a:solidFill>
            <a:miter lim="800000"/>
            <a:headEnd/>
            <a:tailEnd/>
          </a:ln>
          <a:extLst>
            <a:ext uri="{909E8E84-426E-40DD-AFC4-6F175D3DCCD1}">
              <a14:hiddenFill xmlns:a14="http://schemas.microsoft.com/office/drawing/2010/main">
                <a:solidFill>
                  <a:srgbClr val="FFFFFF"/>
                </a:solidFill>
              </a14:hiddenFill>
            </a:ext>
          </a:extLst>
        </p:spPr>
      </p:pic>
      <p:sp>
        <p:nvSpPr>
          <p:cNvPr id="21518" name="Rectangle 16"/>
          <p:cNvSpPr>
            <a:spLocks noChangeArrowheads="1"/>
          </p:cNvSpPr>
          <p:nvPr/>
        </p:nvSpPr>
        <p:spPr bwMode="auto">
          <a:xfrm>
            <a:off x="228600" y="4267200"/>
            <a:ext cx="86868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2400" dirty="0">
                <a:latin typeface="Times New Roman" pitchFamily="18" charset="0"/>
                <a:cs typeface="Times New Roman" pitchFamily="18" charset="0"/>
              </a:rPr>
              <a:t>The </a:t>
            </a:r>
            <a:r>
              <a:rPr lang="en-US" sz="2400" dirty="0" err="1">
                <a:latin typeface="Times New Roman" pitchFamily="18" charset="0"/>
                <a:cs typeface="Times New Roman" pitchFamily="18" charset="0"/>
              </a:rPr>
              <a:t>d</a:t>
            </a:r>
            <a:r>
              <a:rPr lang="en-US" sz="2400" baseline="-25000" dirty="0" err="1">
                <a:latin typeface="Times New Roman" pitchFamily="18" charset="0"/>
                <a:cs typeface="Times New Roman" pitchFamily="18" charset="0"/>
              </a:rPr>
              <a:t>min</a:t>
            </a:r>
            <a:r>
              <a:rPr lang="en-US" sz="2400" dirty="0">
                <a:latin typeface="Times New Roman" pitchFamily="18" charset="0"/>
                <a:cs typeface="Times New Roman" pitchFamily="18" charset="0"/>
              </a:rPr>
              <a:t> in this case is 2.</a:t>
            </a:r>
          </a:p>
        </p:txBody>
      </p:sp>
      <p:pic>
        <p:nvPicPr>
          <p:cNvPr id="21519"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94150" y="4267200"/>
            <a:ext cx="5149850"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3750173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6CB00-1F99-447D-8080-4959211704A4}"/>
              </a:ext>
            </a:extLst>
          </p:cNvPr>
          <p:cNvSpPr>
            <a:spLocks noGrp="1"/>
          </p:cNvSpPr>
          <p:nvPr>
            <p:ph type="title"/>
          </p:nvPr>
        </p:nvSpPr>
        <p:spPr>
          <a:xfrm>
            <a:off x="0" y="95003"/>
            <a:ext cx="4411384" cy="914040"/>
          </a:xfrm>
        </p:spPr>
        <p:txBody>
          <a:bodyPr/>
          <a:lstStyle/>
          <a:p>
            <a:r>
              <a:rPr lang="en-US" sz="3200" b="1" dirty="0"/>
              <a:t>Practice Questions</a:t>
            </a:r>
            <a:endParaRPr lang="en-IN" sz="3200" b="1" dirty="0"/>
          </a:p>
        </p:txBody>
      </p:sp>
      <p:sp>
        <p:nvSpPr>
          <p:cNvPr id="3" name="Text Placeholder 2">
            <a:extLst>
              <a:ext uri="{FF2B5EF4-FFF2-40B4-BE49-F238E27FC236}">
                <a16:creationId xmlns:a16="http://schemas.microsoft.com/office/drawing/2014/main" id="{A9E60C8C-BD72-4F7D-996B-A9CD8853A3C7}"/>
              </a:ext>
            </a:extLst>
          </p:cNvPr>
          <p:cNvSpPr>
            <a:spLocks noGrp="1"/>
          </p:cNvSpPr>
          <p:nvPr>
            <p:ph type="body" idx="1"/>
          </p:nvPr>
        </p:nvSpPr>
        <p:spPr>
          <a:xfrm>
            <a:off x="533159" y="2365200"/>
            <a:ext cx="7687559" cy="2753759"/>
          </a:xfrm>
        </p:spPr>
        <p:txBody>
          <a:bodyPr/>
          <a:lstStyle/>
          <a:p>
            <a:r>
              <a:rPr lang="en-IN" dirty="0">
                <a:latin typeface="Times New Roman" pitchFamily="18" charset="0"/>
                <a:cs typeface="Times New Roman" pitchFamily="18" charset="0"/>
                <a:hlinkClick r:id="rId2"/>
              </a:rPr>
              <a:t>https://pinoybix.org/2017/07/mcq-in-network-layer-internet-protocol-forouzan.html</a:t>
            </a:r>
            <a:endParaRPr lang="en-IN" dirty="0">
              <a:latin typeface="Times New Roman" pitchFamily="18" charset="0"/>
              <a:cs typeface="Times New Roman" pitchFamily="18" charset="0"/>
            </a:endParaRPr>
          </a:p>
          <a:p>
            <a:r>
              <a:rPr lang="en-IN" dirty="0">
                <a:latin typeface="Times New Roman" pitchFamily="18" charset="0"/>
                <a:cs typeface="Times New Roman" pitchFamily="18" charset="0"/>
                <a:hlinkClick r:id="rId3"/>
              </a:rPr>
              <a:t>https://edurev.in/course/quiz/attempt/-1_Test-Ipv4--IP-Packet/0decdb37-7206-4824-afdd-d47013a5c4cd</a:t>
            </a:r>
            <a:endParaRPr lang="en-IN" dirty="0">
              <a:latin typeface="Times New Roman" pitchFamily="18" charset="0"/>
              <a:cs typeface="Times New Roman" pitchFamily="18" charset="0"/>
            </a:endParaRPr>
          </a:p>
          <a:p>
            <a:endParaRPr lang="en-IN" dirty="0"/>
          </a:p>
        </p:txBody>
      </p:sp>
    </p:spTree>
    <p:extLst>
      <p:ext uri="{BB962C8B-B14F-4D97-AF65-F5344CB8AC3E}">
        <p14:creationId xmlns:p14="http://schemas.microsoft.com/office/powerpoint/2010/main" val="225988342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501"/>
        <p:cNvGrpSpPr/>
        <p:nvPr/>
      </p:nvGrpSpPr>
      <p:grpSpPr>
        <a:xfrm>
          <a:off x="0" y="0"/>
          <a:ext cx="0" cy="0"/>
          <a:chOff x="0" y="0"/>
          <a:chExt cx="0" cy="0"/>
        </a:xfrm>
      </p:grpSpPr>
      <p:sp>
        <p:nvSpPr>
          <p:cNvPr id="502" name="Google Shape;502;p27"/>
          <p:cNvSpPr txBox="1">
            <a:spLocks noGrp="1"/>
          </p:cNvSpPr>
          <p:nvPr>
            <p:ph type="title"/>
          </p:nvPr>
        </p:nvSpPr>
        <p:spPr>
          <a:xfrm>
            <a:off x="1828980" y="2971980"/>
            <a:ext cx="5486040" cy="914040"/>
          </a:xfrm>
          <a:prstGeom prst="rect">
            <a:avLst/>
          </a:prstGeom>
          <a:noFill/>
          <a:ln>
            <a:noFill/>
          </a:ln>
        </p:spPr>
        <p:txBody>
          <a:bodyPr spcFirstLastPara="1" wrap="square" lIns="0" tIns="0" rIns="0" bIns="0" anchor="ctr" anchorCtr="0">
            <a:noAutofit/>
          </a:bodyPr>
          <a:lstStyle/>
          <a:p>
            <a:pPr marL="0" lvl="0" indent="0" algn="ctr" rtl="0">
              <a:lnSpc>
                <a:spcPct val="90000"/>
              </a:lnSpc>
              <a:spcBef>
                <a:spcPts val="0"/>
              </a:spcBef>
              <a:spcAft>
                <a:spcPts val="0"/>
              </a:spcAft>
              <a:buClr>
                <a:schemeClr val="dk1"/>
              </a:buClr>
              <a:buSzPts val="2800"/>
              <a:buFont typeface="Times New Roman"/>
              <a:buNone/>
            </a:pPr>
            <a:r>
              <a:rPr lang="en-US" sz="5000" dirty="0"/>
              <a:t>Thank You</a:t>
            </a:r>
            <a:endParaRPr sz="5000" dirty="0"/>
          </a:p>
        </p:txBody>
      </p:sp>
      <p:sp>
        <p:nvSpPr>
          <p:cNvPr id="2" name="Google Shape;98;p1">
            <a:extLst>
              <a:ext uri="{FF2B5EF4-FFF2-40B4-BE49-F238E27FC236}">
                <a16:creationId xmlns:a16="http://schemas.microsoft.com/office/drawing/2014/main" id="{09A41DC2-149C-EE4F-EDE5-325740A3C5B9}"/>
              </a:ext>
            </a:extLst>
          </p:cNvPr>
          <p:cNvSpPr txBox="1">
            <a:spLocks noGrp="1"/>
          </p:cNvSpPr>
          <p:nvPr>
            <p:ph type="ftr" idx="11"/>
          </p:nvPr>
        </p:nvSpPr>
        <p:spPr>
          <a:xfrm>
            <a:off x="368134" y="6393454"/>
            <a:ext cx="8407730" cy="364680"/>
          </a:xfrm>
          <a:prstGeom prst="rect">
            <a:avLst/>
          </a:prstGeom>
          <a:noFill/>
          <a:ln>
            <a:noFill/>
          </a:ln>
        </p:spPr>
        <p:txBody>
          <a:bodyPr spcFirstLastPara="1" wrap="square" lIns="91425" tIns="45700" rIns="91425" bIns="45700" anchor="ctr" anchorCtr="0">
            <a:noAutofit/>
          </a:bodyPr>
          <a:lstStyle/>
          <a:p>
            <a:pPr lvl="0"/>
            <a:r>
              <a:rPr lang="en-IN" sz="1400" dirty="0">
                <a:latin typeface="Times New Roman"/>
                <a:ea typeface="Times New Roman"/>
                <a:cs typeface="Times New Roman"/>
                <a:sym typeface="Times New Roman"/>
              </a:rPr>
              <a:t>Computer Networks					</a:t>
            </a:r>
            <a:r>
              <a:rPr lang="en-IN" sz="1400" dirty="0" err="1">
                <a:latin typeface="Times New Roman"/>
                <a:ea typeface="Times New Roman"/>
                <a:cs typeface="Times New Roman"/>
                <a:sym typeface="Times New Roman"/>
              </a:rPr>
              <a:t>Dr.</a:t>
            </a:r>
            <a:r>
              <a:rPr lang="en-IN" sz="1400" dirty="0">
                <a:latin typeface="Times New Roman"/>
                <a:ea typeface="Times New Roman"/>
                <a:cs typeface="Times New Roman"/>
                <a:sym typeface="Times New Roman"/>
              </a:rPr>
              <a:t> </a:t>
            </a:r>
            <a:r>
              <a:rPr lang="en-IN" sz="1400" dirty="0" err="1">
                <a:latin typeface="Times New Roman"/>
                <a:ea typeface="Times New Roman"/>
                <a:cs typeface="Times New Roman"/>
                <a:sym typeface="Times New Roman"/>
              </a:rPr>
              <a:t>Htet</a:t>
            </a:r>
            <a:r>
              <a:rPr lang="en-IN" sz="1400" dirty="0">
                <a:latin typeface="Times New Roman"/>
                <a:ea typeface="Times New Roman"/>
                <a:cs typeface="Times New Roman"/>
                <a:sym typeface="Times New Roman"/>
              </a:rPr>
              <a:t> Ne </a:t>
            </a:r>
            <a:r>
              <a:rPr lang="en-IN" sz="1400" dirty="0" err="1">
                <a:latin typeface="Times New Roman"/>
                <a:ea typeface="Times New Roman"/>
                <a:cs typeface="Times New Roman"/>
                <a:sym typeface="Times New Roman"/>
              </a:rPr>
              <a:t>Oo</a:t>
            </a:r>
            <a:r>
              <a:rPr lang="en-IN" sz="1400" dirty="0">
                <a:latin typeface="Times New Roman"/>
                <a:ea typeface="Times New Roman"/>
                <a:cs typeface="Times New Roman"/>
                <a:sym typeface="Times New Roman"/>
              </a:rPr>
              <a:t>	</a:t>
            </a:r>
            <a:endParaRPr sz="1400" b="0" strike="noStrike" dirty="0">
              <a:solidFill>
                <a:srgbClr val="0070C0"/>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21400356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pic>
        <p:nvPicPr>
          <p:cNvPr id="114" name="Google Shape;114;p42"/>
          <p:cNvPicPr preferRelativeResize="0"/>
          <p:nvPr/>
        </p:nvPicPr>
        <p:blipFill rotWithShape="1">
          <a:blip r:embed="rId3">
            <a:alphaModFix/>
          </a:blip>
          <a:srcRect/>
          <a:stretch/>
        </p:blipFill>
        <p:spPr>
          <a:xfrm>
            <a:off x="350763" y="2521857"/>
            <a:ext cx="8427357" cy="1900465"/>
          </a:xfrm>
          <a:prstGeom prst="rect">
            <a:avLst/>
          </a:prstGeom>
          <a:noFill/>
          <a:ln>
            <a:noFill/>
          </a:ln>
        </p:spPr>
      </p:pic>
      <p:sp>
        <p:nvSpPr>
          <p:cNvPr id="115" name="Google Shape;115;p42"/>
          <p:cNvSpPr/>
          <p:nvPr/>
        </p:nvSpPr>
        <p:spPr>
          <a:xfrm>
            <a:off x="204521" y="953589"/>
            <a:ext cx="4359920" cy="581302"/>
          </a:xfrm>
          <a:prstGeom prst="rect">
            <a:avLst/>
          </a:prstGeom>
          <a:noFill/>
          <a:ln>
            <a:noFill/>
          </a:ln>
        </p:spPr>
        <p:txBody>
          <a:bodyPr spcFirstLastPara="1" wrap="square" lIns="89550" tIns="44000" rIns="89550" bIns="44000" anchor="t" anchorCtr="0">
            <a:spAutoFit/>
          </a:bodyPr>
          <a:lstStyle/>
          <a:p>
            <a:pPr marL="0" marR="0" lvl="0" indent="0" algn="l" rtl="0">
              <a:lnSpc>
                <a:spcPct val="100000"/>
              </a:lnSpc>
              <a:spcBef>
                <a:spcPts val="0"/>
              </a:spcBef>
              <a:spcAft>
                <a:spcPts val="0"/>
              </a:spcAft>
              <a:buNone/>
            </a:pPr>
            <a:r>
              <a:rPr lang="en-US" sz="3200" b="1" i="0" u="none" strike="noStrike" cap="none" dirty="0">
                <a:solidFill>
                  <a:schemeClr val="tx1"/>
                </a:solidFill>
                <a:latin typeface="Times New Roman"/>
                <a:ea typeface="Times New Roman"/>
                <a:cs typeface="Times New Roman"/>
                <a:sym typeface="Times New Roman"/>
              </a:rPr>
              <a:t>Single-bit error</a:t>
            </a:r>
            <a:endParaRPr sz="3200" dirty="0">
              <a:solidFill>
                <a:schemeClr val="tx1"/>
              </a:solidFill>
            </a:endParaRPr>
          </a:p>
        </p:txBody>
      </p:sp>
    </p:spTree>
    <p:extLst>
      <p:ext uri="{BB962C8B-B14F-4D97-AF65-F5344CB8AC3E}">
        <p14:creationId xmlns:p14="http://schemas.microsoft.com/office/powerpoint/2010/main" val="10449793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11"/>
          <p:cNvSpPr txBox="1">
            <a:spLocks noGrp="1"/>
          </p:cNvSpPr>
          <p:nvPr>
            <p:ph type="body" idx="1"/>
          </p:nvPr>
        </p:nvSpPr>
        <p:spPr>
          <a:xfrm>
            <a:off x="316352" y="1027431"/>
            <a:ext cx="8277679" cy="5554738"/>
          </a:xfrm>
          <a:prstGeom prst="rect">
            <a:avLst/>
          </a:prstGeom>
          <a:noFill/>
          <a:ln>
            <a:noFill/>
          </a:ln>
        </p:spPr>
        <p:txBody>
          <a:bodyPr spcFirstLastPara="1" wrap="square" lIns="0" tIns="0" rIns="0" bIns="0" anchor="t" anchorCtr="0">
            <a:noAutofit/>
          </a:bodyPr>
          <a:lstStyle/>
          <a:p>
            <a:pPr marL="339445" lvl="0" indent="-339445" algn="just" rtl="0">
              <a:lnSpc>
                <a:spcPct val="90000"/>
              </a:lnSpc>
              <a:spcBef>
                <a:spcPts val="1000"/>
              </a:spcBef>
              <a:spcAft>
                <a:spcPts val="0"/>
              </a:spcAft>
              <a:buClr>
                <a:srgbClr val="114FFB"/>
              </a:buClr>
              <a:buSzPts val="1800"/>
              <a:buNone/>
            </a:pPr>
            <a:r>
              <a:rPr lang="en-US" sz="2400" b="1" dirty="0">
                <a:solidFill>
                  <a:schemeClr val="tx1"/>
                </a:solidFill>
                <a:latin typeface="Times New Roman" pitchFamily="18" charset="0"/>
                <a:cs typeface="Times New Roman" pitchFamily="18" charset="0"/>
              </a:rPr>
              <a:t>Basic concepts</a:t>
            </a:r>
          </a:p>
          <a:p>
            <a:pPr marL="339445" lvl="0" indent="-339445" algn="just" rtl="0">
              <a:lnSpc>
                <a:spcPct val="90000"/>
              </a:lnSpc>
              <a:spcBef>
                <a:spcPts val="1000"/>
              </a:spcBef>
              <a:spcAft>
                <a:spcPts val="0"/>
              </a:spcAft>
              <a:buClr>
                <a:srgbClr val="114FFB"/>
              </a:buClr>
              <a:buSzPts val="1800"/>
              <a:buNone/>
            </a:pPr>
            <a:endParaRPr sz="2400" dirty="0">
              <a:solidFill>
                <a:schemeClr val="tx1"/>
              </a:solidFill>
              <a:latin typeface="Times New Roman" pitchFamily="18" charset="0"/>
              <a:cs typeface="Times New Roman" pitchFamily="18" charset="0"/>
            </a:endParaRPr>
          </a:p>
          <a:p>
            <a:pPr marL="339445" lvl="0" indent="-339445" algn="just" rtl="0">
              <a:lnSpc>
                <a:spcPct val="90000"/>
              </a:lnSpc>
              <a:spcBef>
                <a:spcPts val="1000"/>
              </a:spcBef>
              <a:spcAft>
                <a:spcPts val="0"/>
              </a:spcAft>
              <a:buClr>
                <a:srgbClr val="CC0066"/>
              </a:buClr>
              <a:buSzPts val="1800"/>
              <a:buFont typeface="Noto Sans Symbols"/>
              <a:buChar char="★"/>
            </a:pPr>
            <a:r>
              <a:rPr lang="en-US" sz="2400" dirty="0">
                <a:latin typeface="Times New Roman" pitchFamily="18" charset="0"/>
                <a:cs typeface="Times New Roman" pitchFamily="18" charset="0"/>
              </a:rPr>
              <a:t> Networks must be able to transfer data from one device to another with complete accuracy.</a:t>
            </a:r>
          </a:p>
          <a:p>
            <a:pPr marL="0" lvl="0" indent="0" algn="just" rtl="0">
              <a:lnSpc>
                <a:spcPct val="90000"/>
              </a:lnSpc>
              <a:spcBef>
                <a:spcPts val="1000"/>
              </a:spcBef>
              <a:spcAft>
                <a:spcPts val="0"/>
              </a:spcAft>
              <a:buClr>
                <a:srgbClr val="CC0066"/>
              </a:buClr>
              <a:buSzPts val="1800"/>
              <a:buNone/>
            </a:pPr>
            <a:endParaRPr sz="2400" dirty="0">
              <a:latin typeface="Times New Roman" pitchFamily="18" charset="0"/>
              <a:cs typeface="Times New Roman" pitchFamily="18" charset="0"/>
            </a:endParaRPr>
          </a:p>
          <a:p>
            <a:pPr marL="339445" lvl="0" indent="-339445" algn="just" rtl="0">
              <a:lnSpc>
                <a:spcPct val="90000"/>
              </a:lnSpc>
              <a:spcBef>
                <a:spcPts val="1000"/>
              </a:spcBef>
              <a:spcAft>
                <a:spcPts val="0"/>
              </a:spcAft>
              <a:buClr>
                <a:srgbClr val="CC0066"/>
              </a:buClr>
              <a:buSzPts val="1800"/>
              <a:buFont typeface="Noto Sans Symbols"/>
              <a:buChar char="★"/>
            </a:pPr>
            <a:r>
              <a:rPr lang="en-US" sz="2400" dirty="0">
                <a:latin typeface="Times New Roman" pitchFamily="18" charset="0"/>
                <a:cs typeface="Times New Roman" pitchFamily="18" charset="0"/>
              </a:rPr>
              <a:t> Data can be corrupted during transmission.</a:t>
            </a:r>
          </a:p>
          <a:p>
            <a:pPr marL="339445" lvl="0" indent="-339445" algn="just" rtl="0">
              <a:lnSpc>
                <a:spcPct val="90000"/>
              </a:lnSpc>
              <a:spcBef>
                <a:spcPts val="1000"/>
              </a:spcBef>
              <a:spcAft>
                <a:spcPts val="0"/>
              </a:spcAft>
              <a:buClr>
                <a:srgbClr val="CC0066"/>
              </a:buClr>
              <a:buSzPts val="1800"/>
              <a:buFont typeface="Noto Sans Symbols"/>
              <a:buChar char="★"/>
            </a:pPr>
            <a:endParaRPr sz="2400" dirty="0">
              <a:latin typeface="Times New Roman" pitchFamily="18" charset="0"/>
              <a:cs typeface="Times New Roman" pitchFamily="18" charset="0"/>
            </a:endParaRPr>
          </a:p>
          <a:p>
            <a:pPr marL="339445" lvl="0" indent="-339445" algn="just" rtl="0">
              <a:lnSpc>
                <a:spcPct val="90000"/>
              </a:lnSpc>
              <a:spcBef>
                <a:spcPts val="1000"/>
              </a:spcBef>
              <a:spcAft>
                <a:spcPts val="0"/>
              </a:spcAft>
              <a:buClr>
                <a:srgbClr val="CC0066"/>
              </a:buClr>
              <a:buSzPts val="1800"/>
              <a:buFont typeface="Noto Sans Symbols"/>
              <a:buChar char="★"/>
            </a:pPr>
            <a:r>
              <a:rPr lang="en-US" sz="2400" dirty="0">
                <a:latin typeface="Times New Roman" pitchFamily="18" charset="0"/>
                <a:cs typeface="Times New Roman" pitchFamily="18" charset="0"/>
              </a:rPr>
              <a:t> For reliable communication, errors must be detected and corrected.</a:t>
            </a:r>
          </a:p>
          <a:p>
            <a:pPr marL="339445" lvl="0" indent="-339445" algn="just" rtl="0">
              <a:lnSpc>
                <a:spcPct val="90000"/>
              </a:lnSpc>
              <a:spcBef>
                <a:spcPts val="1000"/>
              </a:spcBef>
              <a:spcAft>
                <a:spcPts val="0"/>
              </a:spcAft>
              <a:buClr>
                <a:srgbClr val="CC0066"/>
              </a:buClr>
              <a:buSzPts val="1800"/>
              <a:buFont typeface="Noto Sans Symbols"/>
              <a:buChar char="★"/>
            </a:pPr>
            <a:endParaRPr sz="2400" dirty="0">
              <a:latin typeface="Times New Roman" pitchFamily="18" charset="0"/>
              <a:cs typeface="Times New Roman" pitchFamily="18" charset="0"/>
            </a:endParaRPr>
          </a:p>
          <a:p>
            <a:pPr marL="339445" lvl="0" indent="-339445" algn="just" rtl="0">
              <a:lnSpc>
                <a:spcPct val="90000"/>
              </a:lnSpc>
              <a:spcBef>
                <a:spcPts val="1000"/>
              </a:spcBef>
              <a:spcAft>
                <a:spcPts val="0"/>
              </a:spcAft>
              <a:buClr>
                <a:srgbClr val="CC0066"/>
              </a:buClr>
              <a:buSzPts val="1800"/>
              <a:buFont typeface="Noto Sans Symbols"/>
              <a:buChar char="★"/>
            </a:pPr>
            <a:r>
              <a:rPr lang="en-US" sz="2400" dirty="0">
                <a:latin typeface="Times New Roman" pitchFamily="18" charset="0"/>
                <a:cs typeface="Times New Roman" pitchFamily="18" charset="0"/>
              </a:rPr>
              <a:t> </a:t>
            </a:r>
            <a:r>
              <a:rPr lang="en-US" sz="2400" b="1" dirty="0">
                <a:latin typeface="Times New Roman" pitchFamily="18" charset="0"/>
                <a:ea typeface="Georgia"/>
                <a:cs typeface="Times New Roman" pitchFamily="18" charset="0"/>
                <a:sym typeface="Georgia"/>
              </a:rPr>
              <a:t>Error detection and correction</a:t>
            </a:r>
            <a:r>
              <a:rPr lang="en-US" sz="2400" dirty="0">
                <a:latin typeface="Times New Roman" pitchFamily="18" charset="0"/>
                <a:ea typeface="Georgia"/>
                <a:cs typeface="Times New Roman" pitchFamily="18" charset="0"/>
                <a:sym typeface="Georgia"/>
              </a:rPr>
              <a:t> are implemented either at the </a:t>
            </a:r>
            <a:r>
              <a:rPr lang="en-US" sz="2400" b="1" dirty="0">
                <a:latin typeface="Times New Roman" pitchFamily="18" charset="0"/>
                <a:ea typeface="Georgia"/>
                <a:cs typeface="Times New Roman" pitchFamily="18" charset="0"/>
                <a:sym typeface="Georgia"/>
              </a:rPr>
              <a:t>data link layer</a:t>
            </a:r>
            <a:r>
              <a:rPr lang="en-US" sz="2400" dirty="0">
                <a:latin typeface="Times New Roman" pitchFamily="18" charset="0"/>
                <a:ea typeface="Georgia"/>
                <a:cs typeface="Times New Roman" pitchFamily="18" charset="0"/>
                <a:sym typeface="Georgia"/>
              </a:rPr>
              <a:t> or the </a:t>
            </a:r>
            <a:r>
              <a:rPr lang="en-US" sz="2400" b="1" dirty="0">
                <a:latin typeface="Times New Roman" pitchFamily="18" charset="0"/>
                <a:ea typeface="Georgia"/>
                <a:cs typeface="Times New Roman" pitchFamily="18" charset="0"/>
                <a:sym typeface="Georgia"/>
              </a:rPr>
              <a:t>transport layer</a:t>
            </a:r>
            <a:r>
              <a:rPr lang="en-US" sz="2400" dirty="0">
                <a:latin typeface="Times New Roman" pitchFamily="18" charset="0"/>
                <a:ea typeface="Georgia"/>
                <a:cs typeface="Times New Roman" pitchFamily="18" charset="0"/>
                <a:sym typeface="Georgia"/>
              </a:rPr>
              <a:t> of the OSI model.</a:t>
            </a:r>
            <a:endParaRPr sz="2400" dirty="0">
              <a:latin typeface="Times New Roman" pitchFamily="18" charset="0"/>
              <a:cs typeface="Times New Roman" pitchFamily="18" charset="0"/>
            </a:endParaRPr>
          </a:p>
          <a:p>
            <a:pPr marL="339445" lvl="0" indent="-225145" algn="just" rtl="0">
              <a:lnSpc>
                <a:spcPct val="90000"/>
              </a:lnSpc>
              <a:spcBef>
                <a:spcPts val="1000"/>
              </a:spcBef>
              <a:spcAft>
                <a:spcPts val="0"/>
              </a:spcAft>
              <a:buSzPts val="1800"/>
              <a:buNone/>
            </a:pPr>
            <a:endParaRPr sz="2400" dirty="0">
              <a:latin typeface="Georgia"/>
              <a:ea typeface="Georgia"/>
              <a:cs typeface="Georgia"/>
              <a:sym typeface="Georgia"/>
            </a:endParaRPr>
          </a:p>
        </p:txBody>
      </p:sp>
    </p:spTree>
    <p:extLst>
      <p:ext uri="{BB962C8B-B14F-4D97-AF65-F5344CB8AC3E}">
        <p14:creationId xmlns:p14="http://schemas.microsoft.com/office/powerpoint/2010/main" val="38412473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12"/>
          <p:cNvSpPr txBox="1">
            <a:spLocks noGrp="1"/>
          </p:cNvSpPr>
          <p:nvPr>
            <p:ph type="body" idx="1"/>
          </p:nvPr>
        </p:nvSpPr>
        <p:spPr>
          <a:xfrm>
            <a:off x="551241" y="1146870"/>
            <a:ext cx="8237159" cy="5215830"/>
          </a:xfrm>
          <a:prstGeom prst="rect">
            <a:avLst/>
          </a:prstGeom>
          <a:noFill/>
          <a:ln>
            <a:noFill/>
          </a:ln>
        </p:spPr>
        <p:txBody>
          <a:bodyPr spcFirstLastPara="1" wrap="square" lIns="0" tIns="0" rIns="0" bIns="0" anchor="t" anchorCtr="0">
            <a:noAutofit/>
          </a:bodyPr>
          <a:lstStyle/>
          <a:p>
            <a:pPr marL="339445" lvl="0" indent="-339445" algn="just" rtl="0">
              <a:lnSpc>
                <a:spcPct val="90000"/>
              </a:lnSpc>
              <a:spcBef>
                <a:spcPts val="1000"/>
              </a:spcBef>
              <a:spcAft>
                <a:spcPts val="0"/>
              </a:spcAft>
              <a:buSzPts val="1800"/>
              <a:buChar char="•"/>
            </a:pPr>
            <a:r>
              <a:rPr lang="en-US" sz="2400" b="1" dirty="0">
                <a:latin typeface="Times New Roman" pitchFamily="18" charset="0"/>
                <a:cs typeface="Times New Roman" pitchFamily="18" charset="0"/>
              </a:rPr>
              <a:t>Single bit errors</a:t>
            </a:r>
            <a:r>
              <a:rPr lang="en-US" sz="2400" dirty="0">
                <a:latin typeface="Times New Roman" pitchFamily="18" charset="0"/>
                <a:cs typeface="Times New Roman" pitchFamily="18" charset="0"/>
              </a:rPr>
              <a:t> are the </a:t>
            </a:r>
            <a:r>
              <a:rPr lang="en-US" sz="2400" b="1" dirty="0">
                <a:latin typeface="Times New Roman" pitchFamily="18" charset="0"/>
                <a:cs typeface="Times New Roman" pitchFamily="18" charset="0"/>
              </a:rPr>
              <a:t>least likely</a:t>
            </a:r>
            <a:r>
              <a:rPr lang="en-US" sz="2400" dirty="0">
                <a:latin typeface="Times New Roman" pitchFamily="18" charset="0"/>
                <a:cs typeface="Times New Roman" pitchFamily="18" charset="0"/>
              </a:rPr>
              <a:t> type of errors in serial data transmission because the noise must have a very short duration which is very rare. </a:t>
            </a:r>
            <a:endParaRPr sz="2400" dirty="0">
              <a:latin typeface="Times New Roman" pitchFamily="18" charset="0"/>
              <a:cs typeface="Times New Roman" pitchFamily="18" charset="0"/>
            </a:endParaRPr>
          </a:p>
          <a:p>
            <a:pPr marL="342900" lvl="0" indent="-342900" algn="just" rtl="0">
              <a:lnSpc>
                <a:spcPct val="90000"/>
              </a:lnSpc>
              <a:spcBef>
                <a:spcPts val="1000"/>
              </a:spcBef>
              <a:spcAft>
                <a:spcPts val="0"/>
              </a:spcAft>
              <a:buSzPts val="1800"/>
              <a:buChar char="•"/>
            </a:pPr>
            <a:r>
              <a:rPr lang="en-US" sz="2400" dirty="0">
                <a:latin typeface="Times New Roman" pitchFamily="18" charset="0"/>
                <a:cs typeface="Times New Roman" pitchFamily="18" charset="0"/>
              </a:rPr>
              <a:t>However this kind of errors can happen in parallel transmission.</a:t>
            </a:r>
          </a:p>
          <a:p>
            <a:pPr marL="0" lvl="0" indent="0" algn="just" rtl="0">
              <a:lnSpc>
                <a:spcPct val="90000"/>
              </a:lnSpc>
              <a:spcBef>
                <a:spcPts val="1000"/>
              </a:spcBef>
              <a:spcAft>
                <a:spcPts val="0"/>
              </a:spcAft>
              <a:buSzPts val="1800"/>
              <a:buNone/>
            </a:pPr>
            <a:endParaRPr lang="en-US" sz="2400" dirty="0">
              <a:latin typeface="Times New Roman" pitchFamily="18" charset="0"/>
              <a:cs typeface="Times New Roman" pitchFamily="18" charset="0"/>
            </a:endParaRPr>
          </a:p>
          <a:p>
            <a:pPr marL="342900" lvl="0" indent="-342900" algn="just" rtl="0">
              <a:lnSpc>
                <a:spcPct val="90000"/>
              </a:lnSpc>
              <a:spcBef>
                <a:spcPts val="1000"/>
              </a:spcBef>
              <a:spcAft>
                <a:spcPts val="0"/>
              </a:spcAft>
              <a:buSzPts val="1800"/>
              <a:buChar char="•"/>
            </a:pPr>
            <a:endParaRPr sz="2400" dirty="0">
              <a:latin typeface="Times New Roman" pitchFamily="18" charset="0"/>
              <a:cs typeface="Times New Roman" pitchFamily="18" charset="0"/>
            </a:endParaRPr>
          </a:p>
          <a:p>
            <a:pPr marL="339445" lvl="0" indent="-339445" algn="l" rtl="0">
              <a:lnSpc>
                <a:spcPct val="90000"/>
              </a:lnSpc>
              <a:spcBef>
                <a:spcPts val="1000"/>
              </a:spcBef>
              <a:spcAft>
                <a:spcPts val="0"/>
              </a:spcAft>
              <a:buSzPts val="1800"/>
              <a:buNone/>
            </a:pPr>
            <a:r>
              <a:rPr lang="en-US" sz="2400" b="1" i="1" dirty="0">
                <a:solidFill>
                  <a:schemeClr val="tx1"/>
                </a:solidFill>
                <a:latin typeface="Times New Roman" pitchFamily="18" charset="0"/>
                <a:cs typeface="Times New Roman" pitchFamily="18" charset="0"/>
              </a:rPr>
              <a:t>Example:</a:t>
            </a:r>
            <a:endParaRPr sz="2400" dirty="0">
              <a:solidFill>
                <a:schemeClr val="tx1"/>
              </a:solidFill>
              <a:latin typeface="Times New Roman" pitchFamily="18" charset="0"/>
              <a:cs typeface="Times New Roman" pitchFamily="18" charset="0"/>
            </a:endParaRPr>
          </a:p>
          <a:p>
            <a:pPr marL="339445" lvl="0" indent="-339445" algn="l" rtl="0">
              <a:lnSpc>
                <a:spcPct val="90000"/>
              </a:lnSpc>
              <a:spcBef>
                <a:spcPts val="1000"/>
              </a:spcBef>
              <a:spcAft>
                <a:spcPts val="0"/>
              </a:spcAft>
              <a:buClr>
                <a:srgbClr val="CC0066"/>
              </a:buClr>
              <a:buSzPts val="1800"/>
              <a:buFont typeface="Noto Sans Symbols"/>
              <a:buChar char="★"/>
            </a:pPr>
            <a:r>
              <a:rPr lang="en-US" sz="2400" dirty="0">
                <a:latin typeface="Times New Roman" pitchFamily="18" charset="0"/>
                <a:cs typeface="Times New Roman" pitchFamily="18" charset="0"/>
              </a:rPr>
              <a:t>If data is sent at 1Mbps then each bit lasts only 1/1,000,000 sec. or 1 </a:t>
            </a:r>
            <a:r>
              <a:rPr lang="en-US" sz="2400" dirty="0" err="1">
                <a:latin typeface="Times New Roman" pitchFamily="18" charset="0"/>
                <a:cs typeface="Times New Roman" pitchFamily="18" charset="0"/>
              </a:rPr>
              <a:t>μs</a:t>
            </a:r>
            <a:r>
              <a:rPr lang="en-US" sz="2400" dirty="0">
                <a:latin typeface="Times New Roman" pitchFamily="18" charset="0"/>
                <a:cs typeface="Times New Roman" pitchFamily="18" charset="0"/>
              </a:rPr>
              <a:t>.</a:t>
            </a:r>
          </a:p>
          <a:p>
            <a:pPr marL="339445" lvl="0" indent="-339445" algn="l" rtl="0">
              <a:lnSpc>
                <a:spcPct val="90000"/>
              </a:lnSpc>
              <a:spcBef>
                <a:spcPts val="1000"/>
              </a:spcBef>
              <a:spcAft>
                <a:spcPts val="0"/>
              </a:spcAft>
              <a:buClr>
                <a:srgbClr val="CC0066"/>
              </a:buClr>
              <a:buSzPts val="1800"/>
              <a:buFont typeface="Noto Sans Symbols"/>
              <a:buChar char="★"/>
            </a:pPr>
            <a:endParaRPr sz="2400" dirty="0">
              <a:latin typeface="Times New Roman" pitchFamily="18" charset="0"/>
              <a:cs typeface="Times New Roman" pitchFamily="18" charset="0"/>
            </a:endParaRPr>
          </a:p>
          <a:p>
            <a:pPr marL="339445" lvl="0" indent="-339445" algn="l" rtl="0">
              <a:lnSpc>
                <a:spcPct val="90000"/>
              </a:lnSpc>
              <a:spcBef>
                <a:spcPts val="1000"/>
              </a:spcBef>
              <a:spcAft>
                <a:spcPts val="0"/>
              </a:spcAft>
              <a:buClr>
                <a:srgbClr val="CC0066"/>
              </a:buClr>
              <a:buSzPts val="1800"/>
              <a:buFont typeface="Noto Sans Symbols"/>
              <a:buChar char="★"/>
            </a:pPr>
            <a:r>
              <a:rPr lang="en-US" sz="2400" dirty="0">
                <a:latin typeface="Times New Roman" pitchFamily="18" charset="0"/>
                <a:cs typeface="Times New Roman" pitchFamily="18" charset="0"/>
              </a:rPr>
              <a:t>For a single-bit error to occur, the noise must have a duration of only 1 </a:t>
            </a:r>
            <a:r>
              <a:rPr lang="en-US" sz="2400" dirty="0" err="1">
                <a:latin typeface="Times New Roman" pitchFamily="18" charset="0"/>
                <a:cs typeface="Times New Roman" pitchFamily="18" charset="0"/>
              </a:rPr>
              <a:t>μs</a:t>
            </a:r>
            <a:r>
              <a:rPr lang="en-US" sz="2400" dirty="0">
                <a:latin typeface="Times New Roman" pitchFamily="18" charset="0"/>
                <a:cs typeface="Times New Roman" pitchFamily="18" charset="0"/>
              </a:rPr>
              <a:t>, which is very rare.</a:t>
            </a:r>
            <a:endParaRPr sz="2400" dirty="0">
              <a:latin typeface="Times New Roman" pitchFamily="18" charset="0"/>
              <a:cs typeface="Times New Roman" pitchFamily="18" charset="0"/>
            </a:endParaRPr>
          </a:p>
          <a:p>
            <a:pPr marL="339445" lvl="0" indent="-339445" algn="l" rtl="0">
              <a:lnSpc>
                <a:spcPct val="90000"/>
              </a:lnSpc>
              <a:spcBef>
                <a:spcPts val="1000"/>
              </a:spcBef>
              <a:spcAft>
                <a:spcPts val="0"/>
              </a:spcAft>
              <a:buSzPts val="1800"/>
              <a:buNone/>
            </a:pPr>
            <a:endParaRPr sz="2400" dirty="0"/>
          </a:p>
          <a:p>
            <a:pPr marL="339445" lvl="0" indent="-225145" algn="l" rtl="0">
              <a:lnSpc>
                <a:spcPct val="90000"/>
              </a:lnSpc>
              <a:spcBef>
                <a:spcPts val="1000"/>
              </a:spcBef>
              <a:spcAft>
                <a:spcPts val="0"/>
              </a:spcAft>
              <a:buSzPts val="1800"/>
              <a:buNone/>
            </a:pPr>
            <a:endParaRPr sz="2400" dirty="0"/>
          </a:p>
        </p:txBody>
      </p:sp>
    </p:spTree>
    <p:extLst>
      <p:ext uri="{BB962C8B-B14F-4D97-AF65-F5344CB8AC3E}">
        <p14:creationId xmlns:p14="http://schemas.microsoft.com/office/powerpoint/2010/main" val="3159594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pic>
        <p:nvPicPr>
          <p:cNvPr id="130" name="Google Shape;130;p5"/>
          <p:cNvPicPr preferRelativeResize="0"/>
          <p:nvPr/>
        </p:nvPicPr>
        <p:blipFill rotWithShape="1">
          <a:blip r:embed="rId3">
            <a:alphaModFix/>
          </a:blip>
          <a:srcRect/>
          <a:stretch/>
        </p:blipFill>
        <p:spPr>
          <a:xfrm>
            <a:off x="828525" y="1956405"/>
            <a:ext cx="7499048" cy="3072190"/>
          </a:xfrm>
          <a:prstGeom prst="rect">
            <a:avLst/>
          </a:prstGeom>
          <a:noFill/>
          <a:ln>
            <a:noFill/>
          </a:ln>
        </p:spPr>
      </p:pic>
      <p:sp>
        <p:nvSpPr>
          <p:cNvPr id="131" name="Google Shape;131;p5"/>
          <p:cNvSpPr/>
          <p:nvPr/>
        </p:nvSpPr>
        <p:spPr>
          <a:xfrm>
            <a:off x="609600" y="1004087"/>
            <a:ext cx="4537909" cy="581302"/>
          </a:xfrm>
          <a:prstGeom prst="rect">
            <a:avLst/>
          </a:prstGeom>
          <a:noFill/>
          <a:ln>
            <a:noFill/>
          </a:ln>
        </p:spPr>
        <p:txBody>
          <a:bodyPr spcFirstLastPara="1" wrap="square" lIns="89550" tIns="44000" rIns="89550" bIns="44000" anchor="t" anchorCtr="0">
            <a:spAutoFit/>
          </a:bodyPr>
          <a:lstStyle/>
          <a:p>
            <a:pPr marL="0" marR="0" lvl="0" indent="0" algn="l" rtl="0">
              <a:lnSpc>
                <a:spcPct val="100000"/>
              </a:lnSpc>
              <a:spcBef>
                <a:spcPts val="0"/>
              </a:spcBef>
              <a:spcAft>
                <a:spcPts val="0"/>
              </a:spcAft>
              <a:buNone/>
            </a:pPr>
            <a:r>
              <a:rPr lang="en-US" sz="3200" b="1" i="0" u="none" strike="noStrike" cap="none" dirty="0">
                <a:solidFill>
                  <a:schemeClr val="tx1"/>
                </a:solidFill>
                <a:latin typeface="Times New Roman"/>
                <a:ea typeface="Times New Roman"/>
                <a:cs typeface="Times New Roman"/>
                <a:sym typeface="Times New Roman"/>
              </a:rPr>
              <a:t>Burst error</a:t>
            </a:r>
            <a:endParaRPr sz="3200" dirty="0">
              <a:solidFill>
                <a:schemeClr val="tx1"/>
              </a:solidFill>
            </a:endParaRPr>
          </a:p>
        </p:txBody>
      </p:sp>
    </p:spTree>
    <p:extLst>
      <p:ext uri="{BB962C8B-B14F-4D97-AF65-F5344CB8AC3E}">
        <p14:creationId xmlns:p14="http://schemas.microsoft.com/office/powerpoint/2010/main" val="29754970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pic>
        <p:nvPicPr>
          <p:cNvPr id="136" name="Google Shape;136;p4"/>
          <p:cNvPicPr preferRelativeResize="0"/>
          <p:nvPr/>
        </p:nvPicPr>
        <p:blipFill rotWithShape="1">
          <a:blip r:embed="rId3">
            <a:alphaModFix/>
          </a:blip>
          <a:srcRect/>
          <a:stretch/>
        </p:blipFill>
        <p:spPr>
          <a:xfrm>
            <a:off x="285750" y="2435680"/>
            <a:ext cx="8557381" cy="2100035"/>
          </a:xfrm>
          <a:prstGeom prst="rect">
            <a:avLst/>
          </a:prstGeom>
          <a:noFill/>
          <a:ln>
            <a:noFill/>
          </a:ln>
        </p:spPr>
      </p:pic>
    </p:spTree>
    <p:extLst>
      <p:ext uri="{BB962C8B-B14F-4D97-AF65-F5344CB8AC3E}">
        <p14:creationId xmlns:p14="http://schemas.microsoft.com/office/powerpoint/2010/main" val="4481207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13"/>
          <p:cNvSpPr txBox="1">
            <a:spLocks noGrp="1"/>
          </p:cNvSpPr>
          <p:nvPr>
            <p:ph type="body" idx="1"/>
          </p:nvPr>
        </p:nvSpPr>
        <p:spPr>
          <a:xfrm>
            <a:off x="602041" y="1167190"/>
            <a:ext cx="8348919" cy="4684970"/>
          </a:xfrm>
          <a:prstGeom prst="rect">
            <a:avLst/>
          </a:prstGeom>
          <a:noFill/>
          <a:ln>
            <a:noFill/>
          </a:ln>
        </p:spPr>
        <p:txBody>
          <a:bodyPr spcFirstLastPara="1" wrap="square" lIns="0" tIns="0" rIns="0" bIns="0" anchor="t" anchorCtr="0">
            <a:noAutofit/>
          </a:bodyPr>
          <a:lstStyle/>
          <a:p>
            <a:pPr marL="363538" indent="-363538" algn="just">
              <a:lnSpc>
                <a:spcPct val="150000"/>
              </a:lnSpc>
              <a:buFont typeface="Wingdings" pitchFamily="2" charset="2"/>
              <a:buChar char="Ø"/>
            </a:pPr>
            <a:r>
              <a:rPr lang="en-US" sz="2400" dirty="0">
                <a:latin typeface="Times New Roman" pitchFamily="18" charset="0"/>
                <a:cs typeface="Times New Roman" pitchFamily="18" charset="0"/>
              </a:rPr>
              <a:t>The term </a:t>
            </a:r>
            <a:r>
              <a:rPr lang="en-US" sz="2400" b="1" dirty="0">
                <a:solidFill>
                  <a:srgbClr val="CC0066"/>
                </a:solidFill>
                <a:latin typeface="Times New Roman" pitchFamily="18" charset="0"/>
                <a:cs typeface="Times New Roman" pitchFamily="18" charset="0"/>
              </a:rPr>
              <a:t>burst error</a:t>
            </a:r>
            <a:r>
              <a:rPr lang="en-US" sz="2400" dirty="0">
                <a:latin typeface="Times New Roman" pitchFamily="18" charset="0"/>
                <a:cs typeface="Times New Roman" pitchFamily="18" charset="0"/>
              </a:rPr>
              <a:t> means that two or more bits in the data unit have changed from 1 to 0 or from 0 to 1.</a:t>
            </a:r>
          </a:p>
          <a:p>
            <a:pPr marL="0" indent="0" algn="just">
              <a:lnSpc>
                <a:spcPct val="150000"/>
              </a:lnSpc>
              <a:buNone/>
            </a:pPr>
            <a:endParaRPr sz="2400" dirty="0">
              <a:latin typeface="Times New Roman" pitchFamily="18" charset="0"/>
              <a:cs typeface="Times New Roman" pitchFamily="18" charset="0"/>
            </a:endParaRPr>
          </a:p>
          <a:p>
            <a:pPr marL="342900" algn="just">
              <a:lnSpc>
                <a:spcPct val="150000"/>
              </a:lnSpc>
              <a:buFont typeface="Wingdings" pitchFamily="2" charset="2"/>
              <a:buChar char="Ø"/>
            </a:pPr>
            <a:r>
              <a:rPr lang="en-US" sz="2400" b="1" dirty="0">
                <a:latin typeface="Times New Roman" pitchFamily="18" charset="0"/>
                <a:cs typeface="Times New Roman" pitchFamily="18" charset="0"/>
              </a:rPr>
              <a:t>Burst errors</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does not</a:t>
            </a:r>
            <a:r>
              <a:rPr lang="en-US" sz="2400" dirty="0">
                <a:latin typeface="Times New Roman" pitchFamily="18" charset="0"/>
                <a:cs typeface="Times New Roman" pitchFamily="18" charset="0"/>
              </a:rPr>
              <a:t> necessarily </a:t>
            </a:r>
            <a:r>
              <a:rPr lang="en-US" sz="2400" b="1" dirty="0">
                <a:latin typeface="Times New Roman" pitchFamily="18" charset="0"/>
                <a:cs typeface="Times New Roman" pitchFamily="18" charset="0"/>
              </a:rPr>
              <a:t>mean that the errors occur in consecutive bits</a:t>
            </a:r>
            <a:r>
              <a:rPr lang="en-US" sz="2400" dirty="0">
                <a:latin typeface="Times New Roman" pitchFamily="18" charset="0"/>
                <a:cs typeface="Times New Roman" pitchFamily="18" charset="0"/>
              </a:rPr>
              <a:t>, the length of the burst is measured from the first corrupted bit to the last corrupted bit. Some bits in between may not have been corrupted.</a:t>
            </a:r>
            <a:endParaRPr sz="2400" dirty="0">
              <a:latin typeface="Times New Roman" pitchFamily="18" charset="0"/>
              <a:cs typeface="Times New Roman" pitchFamily="18" charset="0"/>
            </a:endParaRPr>
          </a:p>
        </p:txBody>
      </p:sp>
    </p:spTree>
    <p:extLst>
      <p:ext uri="{BB962C8B-B14F-4D97-AF65-F5344CB8AC3E}">
        <p14:creationId xmlns:p14="http://schemas.microsoft.com/office/powerpoint/2010/main" val="341758947"/>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13859</TotalTime>
  <Words>1500</Words>
  <Application>Microsoft Macintosh PowerPoint</Application>
  <PresentationFormat>On-screen Show (4:3)</PresentationFormat>
  <Paragraphs>210</Paragraphs>
  <Slides>38</Slides>
  <Notes>34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38</vt:i4>
      </vt:variant>
    </vt:vector>
  </HeadingPairs>
  <TitlesOfParts>
    <vt:vector size="46" baseType="lpstr">
      <vt:lpstr>Calibri</vt:lpstr>
      <vt:lpstr>Georgia</vt:lpstr>
      <vt:lpstr>Wingdings</vt:lpstr>
      <vt:lpstr>Tahoma</vt:lpstr>
      <vt:lpstr>Noto Sans Symbols</vt:lpstr>
      <vt:lpstr>Arial</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Error detection</vt:lpstr>
      <vt:lpstr>Redundancy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LRC Example</vt:lpstr>
      <vt:lpstr>Suppose the following block is sent :</vt:lpstr>
      <vt:lpstr>PowerPoint Presentation</vt:lpstr>
      <vt:lpstr>PowerPoint Presentation</vt:lpstr>
      <vt:lpstr>PowerPoint Presentation</vt:lpstr>
      <vt:lpstr>PowerPoint Presentation</vt:lpstr>
      <vt:lpstr>PowerPoint Presentation</vt:lpstr>
      <vt:lpstr>Hamming Code</vt:lpstr>
      <vt:lpstr>Hamming Code</vt:lpstr>
      <vt:lpstr>PowerPoint Presentation</vt:lpstr>
      <vt:lpstr>PowerPoint Presentation</vt:lpstr>
      <vt:lpstr>PowerPoint Presentation</vt:lpstr>
      <vt:lpstr>PowerPoint Presentation</vt:lpstr>
      <vt:lpstr>Practice Questions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ABC</dc:creator>
  <cp:lastModifiedBy>SAURAV KUMAR</cp:lastModifiedBy>
  <cp:revision>49</cp:revision>
  <dcterms:created xsi:type="dcterms:W3CDTF">2010-04-09T07:36:15Z</dcterms:created>
  <dcterms:modified xsi:type="dcterms:W3CDTF">2023-07-24T06:45:28Z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mpany">
    <vt:lpwstr>CCC</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0</vt:i4>
  </property>
  <property fmtid="{D5CDD505-2E9C-101B-9397-08002B2CF9AE}" pid="9" name="PresentationFormat">
    <vt:lpwstr>On-screen Show (4:3)</vt:lpwstr>
  </property>
  <property fmtid="{D5CDD505-2E9C-101B-9397-08002B2CF9AE}" pid="10" name="ScaleCrop">
    <vt:bool>false</vt:bool>
  </property>
  <property fmtid="{D5CDD505-2E9C-101B-9397-08002B2CF9AE}" pid="11" name="ShareDoc">
    <vt:bool>false</vt:bool>
  </property>
  <property fmtid="{D5CDD505-2E9C-101B-9397-08002B2CF9AE}" pid="12" name="Slides">
    <vt:i4>37</vt:i4>
  </property>
</Properties>
</file>