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3"/>
  </p:notesMasterIdLst>
  <p:sldIdLst>
    <p:sldId id="256" r:id="rId2"/>
    <p:sldId id="257" r:id="rId3"/>
    <p:sldId id="927" r:id="rId4"/>
    <p:sldId id="928" r:id="rId5"/>
    <p:sldId id="929" r:id="rId6"/>
    <p:sldId id="930" r:id="rId7"/>
    <p:sldId id="931" r:id="rId8"/>
    <p:sldId id="836" r:id="rId9"/>
    <p:sldId id="535" r:id="rId10"/>
    <p:sldId id="835" r:id="rId11"/>
    <p:sldId id="874" r:id="rId12"/>
    <p:sldId id="932" r:id="rId13"/>
    <p:sldId id="933" r:id="rId14"/>
    <p:sldId id="934" r:id="rId15"/>
    <p:sldId id="935" r:id="rId16"/>
    <p:sldId id="936" r:id="rId17"/>
    <p:sldId id="896" r:id="rId18"/>
    <p:sldId id="840" r:id="rId19"/>
    <p:sldId id="905" r:id="rId20"/>
    <p:sldId id="869" r:id="rId21"/>
    <p:sldId id="937" r:id="rId22"/>
    <p:sldId id="938" r:id="rId23"/>
    <p:sldId id="868" r:id="rId24"/>
    <p:sldId id="939" r:id="rId25"/>
    <p:sldId id="877" r:id="rId26"/>
    <p:sldId id="906" r:id="rId27"/>
    <p:sldId id="907" r:id="rId28"/>
    <p:sldId id="895" r:id="rId29"/>
    <p:sldId id="894" r:id="rId30"/>
    <p:sldId id="837" r:id="rId31"/>
    <p:sldId id="859" r:id="rId32"/>
    <p:sldId id="860" r:id="rId33"/>
    <p:sldId id="878" r:id="rId34"/>
    <p:sldId id="908" r:id="rId35"/>
    <p:sldId id="863" r:id="rId36"/>
    <p:sldId id="879" r:id="rId37"/>
    <p:sldId id="864" r:id="rId38"/>
    <p:sldId id="899" r:id="rId39"/>
    <p:sldId id="900" r:id="rId40"/>
    <p:sldId id="841" r:id="rId41"/>
    <p:sldId id="842" r:id="rId42"/>
    <p:sldId id="882" r:id="rId43"/>
    <p:sldId id="889" r:id="rId44"/>
    <p:sldId id="890" r:id="rId45"/>
    <p:sldId id="891" r:id="rId46"/>
    <p:sldId id="843" r:id="rId47"/>
    <p:sldId id="873" r:id="rId48"/>
    <p:sldId id="875" r:id="rId49"/>
    <p:sldId id="876" r:id="rId50"/>
    <p:sldId id="880" r:id="rId51"/>
    <p:sldId id="282" r:id="rId5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2" roundtripDataSignature="AMtx7mgPdPp6T69YrW6LF/wUQ3/Z8aQj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9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93"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83D25B7-4124-7444-8772-B048707A2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9154178-AC3A-4B89-8A1C-1B4F8D4B2A6A}" type="slidenum">
              <a:rPr lang="en-US" altLang="en-US" sz="1200" b="0" baseline="0">
                <a:latin typeface="Times New Roman" panose="02020603050405020304" pitchFamily="18" charset="0"/>
              </a:rPr>
              <a:pPr/>
              <a:t>23</a:t>
            </a:fld>
            <a:endParaRPr lang="en-US" altLang="en-US" sz="1200" b="0" baseline="0">
              <a:latin typeface="Times New Roman" panose="02020603050405020304" pitchFamily="18" charset="0"/>
            </a:endParaRPr>
          </a:p>
        </p:txBody>
      </p:sp>
      <p:sp>
        <p:nvSpPr>
          <p:cNvPr id="71683" name="Rectangle 2">
            <a:extLst>
              <a:ext uri="{FF2B5EF4-FFF2-40B4-BE49-F238E27FC236}">
                <a16:creationId xmlns:a16="http://schemas.microsoft.com/office/drawing/2014/main" id="{9D7B126D-CA20-DA9D-DB7C-89AA2657ECD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6006866-C0F4-7450-8DD5-BBC183F71B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8305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2E90186-7D5B-C5CD-534E-4E21CFB595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DD2A04F-B7DE-4053-A7ED-2016F67448DF}"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75779" name="Rectangle 2">
            <a:extLst>
              <a:ext uri="{FF2B5EF4-FFF2-40B4-BE49-F238E27FC236}">
                <a16:creationId xmlns:a16="http://schemas.microsoft.com/office/drawing/2014/main" id="{C2555329-BEB8-96A3-F409-6DA279491BA4}"/>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A368243-273C-D543-F5BF-4839E39B24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6374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D9FC863-6F51-2B31-A5A1-DC33946D68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0BE71FF-3D93-46AC-9027-741981CCE150}" type="slidenum">
              <a:rPr lang="en-US" altLang="en-US" sz="1200" b="0" baseline="0">
                <a:latin typeface="Times New Roman" panose="02020603050405020304" pitchFamily="18" charset="0"/>
              </a:rPr>
              <a:pPr/>
              <a:t>28</a:t>
            </a:fld>
            <a:endParaRPr lang="en-US" altLang="en-US" sz="1200" b="0" baseline="0">
              <a:latin typeface="Times New Roman" panose="02020603050405020304" pitchFamily="18" charset="0"/>
            </a:endParaRPr>
          </a:p>
        </p:txBody>
      </p:sp>
      <p:sp>
        <p:nvSpPr>
          <p:cNvPr id="76803" name="Rectangle 2">
            <a:extLst>
              <a:ext uri="{FF2B5EF4-FFF2-40B4-BE49-F238E27FC236}">
                <a16:creationId xmlns:a16="http://schemas.microsoft.com/office/drawing/2014/main" id="{9D1D34B5-9C6A-2790-BABD-5DA92C45D36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99878075-34C5-3A78-15D8-62AE7116B0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0291229-B22F-97FA-8194-569414F029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1A29B10-4F11-47DB-BAC8-589BE21E9700}" type="slidenum">
              <a:rPr lang="en-US" altLang="en-US" sz="1200" b="0" baseline="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77827" name="Rectangle 2">
            <a:extLst>
              <a:ext uri="{FF2B5EF4-FFF2-40B4-BE49-F238E27FC236}">
                <a16:creationId xmlns:a16="http://schemas.microsoft.com/office/drawing/2014/main" id="{5243A7BB-34EF-DEE7-5508-41525A961DB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7C3CF99E-80F0-DFCE-8A8E-FD8750E4D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0D5367F-F728-DD2A-1973-B776D30D6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B381A4A-690E-44B6-8B71-8C748A2DB237}" type="slidenum">
              <a:rPr lang="en-US" altLang="en-US" sz="1200" b="0" baseline="0">
                <a:latin typeface="Times New Roman" panose="02020603050405020304" pitchFamily="18" charset="0"/>
              </a:rPr>
              <a:pPr/>
              <a:t>30</a:t>
            </a:fld>
            <a:endParaRPr lang="en-US" altLang="en-US" sz="1200" b="0" baseline="0">
              <a:latin typeface="Times New Roman" panose="02020603050405020304" pitchFamily="18" charset="0"/>
            </a:endParaRPr>
          </a:p>
        </p:txBody>
      </p:sp>
      <p:sp>
        <p:nvSpPr>
          <p:cNvPr id="78851" name="Rectangle 2">
            <a:extLst>
              <a:ext uri="{FF2B5EF4-FFF2-40B4-BE49-F238E27FC236}">
                <a16:creationId xmlns:a16="http://schemas.microsoft.com/office/drawing/2014/main" id="{06169BC6-E4FB-6E4B-6FB6-71DFE33153B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0E47D396-1436-4C8E-E549-F424410F3E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37F2581-7F63-2EAD-8658-648D61244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2E33061-34B9-4322-B7B6-D5E1C6592172}" type="slidenum">
              <a:rPr lang="en-US" altLang="en-US" sz="1200" b="0" baseline="0">
                <a:latin typeface="Times New Roman" panose="02020603050405020304" pitchFamily="18" charset="0"/>
              </a:rPr>
              <a:pPr/>
              <a:t>31</a:t>
            </a:fld>
            <a:endParaRPr lang="en-US" altLang="en-US" sz="1200" b="0" baseline="0">
              <a:latin typeface="Times New Roman" panose="02020603050405020304" pitchFamily="18" charset="0"/>
            </a:endParaRPr>
          </a:p>
        </p:txBody>
      </p:sp>
      <p:sp>
        <p:nvSpPr>
          <p:cNvPr id="79875" name="Rectangle 2">
            <a:extLst>
              <a:ext uri="{FF2B5EF4-FFF2-40B4-BE49-F238E27FC236}">
                <a16:creationId xmlns:a16="http://schemas.microsoft.com/office/drawing/2014/main" id="{706AA3C2-3C9F-1AFA-C755-074F35A995EA}"/>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CEE59B9A-C4EA-6658-0481-659448E8E2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5F0A8AB-A023-C1B0-E28A-E690EA1AA6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698CD0D-BFCC-468E-94F4-5E13E0882D9C}" type="slidenum">
              <a:rPr lang="en-US" altLang="en-US" sz="1200" b="0" baseline="0">
                <a:latin typeface="Times New Roman" panose="02020603050405020304" pitchFamily="18" charset="0"/>
              </a:rPr>
              <a:pPr/>
              <a:t>32</a:t>
            </a:fld>
            <a:endParaRPr lang="en-US" altLang="en-US" sz="1200" b="0" baseline="0">
              <a:latin typeface="Times New Roman" panose="02020603050405020304" pitchFamily="18" charset="0"/>
            </a:endParaRPr>
          </a:p>
        </p:txBody>
      </p:sp>
      <p:sp>
        <p:nvSpPr>
          <p:cNvPr id="80899" name="Rectangle 2">
            <a:extLst>
              <a:ext uri="{FF2B5EF4-FFF2-40B4-BE49-F238E27FC236}">
                <a16:creationId xmlns:a16="http://schemas.microsoft.com/office/drawing/2014/main" id="{A41A8E30-AC4E-A005-8A15-B7C33E04E07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9A1390D-E868-7EF1-7570-B352944DD2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0A7D5E1-E881-95B1-8C61-C31F3CADF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6B20173-FD02-46A6-8C5F-71C71A5F436F}" type="slidenum">
              <a:rPr lang="en-US" altLang="en-US" sz="1200" b="0" baseline="0">
                <a:latin typeface="Times New Roman" panose="02020603050405020304" pitchFamily="18" charset="0"/>
              </a:rPr>
              <a:pPr/>
              <a:t>33</a:t>
            </a:fld>
            <a:endParaRPr lang="en-US" altLang="en-US" sz="1200" b="0" baseline="0">
              <a:latin typeface="Times New Roman" panose="02020603050405020304" pitchFamily="18" charset="0"/>
            </a:endParaRPr>
          </a:p>
        </p:txBody>
      </p:sp>
      <p:sp>
        <p:nvSpPr>
          <p:cNvPr id="81923" name="Rectangle 2">
            <a:extLst>
              <a:ext uri="{FF2B5EF4-FFF2-40B4-BE49-F238E27FC236}">
                <a16:creationId xmlns:a16="http://schemas.microsoft.com/office/drawing/2014/main" id="{4F1B6145-C5D1-CADA-001F-4DC5FE625E99}"/>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BE01F65-CDCE-8BBA-FB54-8AED891B6D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6281285-B688-72D6-0ED0-12FCBAA03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3DFA992-B931-46CE-81A8-FE1B4EF9C18A}" type="slidenum">
              <a:rPr lang="en-US" altLang="en-US" sz="1200" b="0" baseline="0">
                <a:latin typeface="Times New Roman" panose="02020603050405020304" pitchFamily="18" charset="0"/>
              </a:rPr>
              <a:pPr/>
              <a:t>35</a:t>
            </a:fld>
            <a:endParaRPr lang="en-US" altLang="en-US" sz="1200" b="0" baseline="0">
              <a:latin typeface="Times New Roman" panose="02020603050405020304" pitchFamily="18" charset="0"/>
            </a:endParaRPr>
          </a:p>
        </p:txBody>
      </p:sp>
      <p:sp>
        <p:nvSpPr>
          <p:cNvPr id="82947" name="Rectangle 2">
            <a:extLst>
              <a:ext uri="{FF2B5EF4-FFF2-40B4-BE49-F238E27FC236}">
                <a16:creationId xmlns:a16="http://schemas.microsoft.com/office/drawing/2014/main" id="{D86EA9D5-F048-A7A5-15A5-C8606D03EB35}"/>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74471BA2-034D-F4B4-6F8A-82DED2CD1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A824C16-9145-7D12-D8E6-55095B2D4A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30C1B0E-4EB7-46CE-90B6-F7F0D4C3AAF3}" type="slidenum">
              <a:rPr lang="en-US" altLang="en-US" sz="1200" b="0" baseline="0">
                <a:latin typeface="Times New Roman" panose="02020603050405020304" pitchFamily="18" charset="0"/>
              </a:rPr>
              <a:pPr/>
              <a:t>36</a:t>
            </a:fld>
            <a:endParaRPr lang="en-US" altLang="en-US" sz="1200" b="0" baseline="0">
              <a:latin typeface="Times New Roman" panose="02020603050405020304" pitchFamily="18" charset="0"/>
            </a:endParaRPr>
          </a:p>
        </p:txBody>
      </p:sp>
      <p:sp>
        <p:nvSpPr>
          <p:cNvPr id="83971" name="Rectangle 2">
            <a:extLst>
              <a:ext uri="{FF2B5EF4-FFF2-40B4-BE49-F238E27FC236}">
                <a16:creationId xmlns:a16="http://schemas.microsoft.com/office/drawing/2014/main" id="{78632627-1156-9215-FA52-525EFEA278F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04EFB53B-DBB2-17DB-C0B8-4891822B4C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6CC9221-DD94-374D-E717-9EBC4A3F19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D8F38B6-B4A9-490A-A568-ADDBF9739BDD}" type="slidenum">
              <a:rPr lang="en-US" altLang="en-US" sz="1200" b="0" baseline="0">
                <a:latin typeface="Times New Roman" panose="02020603050405020304" pitchFamily="18" charset="0"/>
              </a:rPr>
              <a:pPr/>
              <a:t>37</a:t>
            </a:fld>
            <a:endParaRPr lang="en-US" altLang="en-US" sz="1200" b="0" baseline="0">
              <a:latin typeface="Times New Roman" panose="02020603050405020304" pitchFamily="18" charset="0"/>
            </a:endParaRPr>
          </a:p>
        </p:txBody>
      </p:sp>
      <p:sp>
        <p:nvSpPr>
          <p:cNvPr id="84995" name="Rectangle 2">
            <a:extLst>
              <a:ext uri="{FF2B5EF4-FFF2-40B4-BE49-F238E27FC236}">
                <a16:creationId xmlns:a16="http://schemas.microsoft.com/office/drawing/2014/main" id="{009889FD-F538-2740-DF67-56BB8C9D4AC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064223A2-B81B-BCFD-32E0-F561FE1D5B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A30CA5F-F6BB-1C90-A2D3-FCEB5891E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1D49655-5C55-4C18-B72B-D0B24C6EFDF1}" type="slidenum">
              <a:rPr lang="en-US" altLang="en-US" sz="1200" b="0" baseline="0">
                <a:latin typeface="Times New Roman" panose="02020603050405020304" pitchFamily="18" charset="0"/>
              </a:rPr>
              <a:pPr/>
              <a:t>38</a:t>
            </a:fld>
            <a:endParaRPr lang="en-US" altLang="en-US" sz="1200" b="0" baseline="0">
              <a:latin typeface="Times New Roman" panose="02020603050405020304" pitchFamily="18" charset="0"/>
            </a:endParaRPr>
          </a:p>
        </p:txBody>
      </p:sp>
      <p:sp>
        <p:nvSpPr>
          <p:cNvPr id="92163" name="Rectangle 2">
            <a:extLst>
              <a:ext uri="{FF2B5EF4-FFF2-40B4-BE49-F238E27FC236}">
                <a16:creationId xmlns:a16="http://schemas.microsoft.com/office/drawing/2014/main" id="{E2BBC312-12F7-BA5E-577C-A6CEB6049AD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8F304821-F61F-81A4-BEDB-C36C30004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5317E05-4E63-0CE8-3D77-E5121F2B87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BC4B0F8-8EB1-4EEA-90F8-8FEA596BE9F7}" type="slidenum">
              <a:rPr lang="en-US" altLang="en-US" sz="1200" b="0" baseline="0">
                <a:latin typeface="Times New Roman" panose="02020603050405020304" pitchFamily="18" charset="0"/>
              </a:rPr>
              <a:pPr/>
              <a:t>39</a:t>
            </a:fld>
            <a:endParaRPr lang="en-US" altLang="en-US" sz="1200" b="0" baseline="0">
              <a:latin typeface="Times New Roman" panose="02020603050405020304" pitchFamily="18" charset="0"/>
            </a:endParaRPr>
          </a:p>
        </p:txBody>
      </p:sp>
      <p:sp>
        <p:nvSpPr>
          <p:cNvPr id="93187" name="Rectangle 2">
            <a:extLst>
              <a:ext uri="{FF2B5EF4-FFF2-40B4-BE49-F238E27FC236}">
                <a16:creationId xmlns:a16="http://schemas.microsoft.com/office/drawing/2014/main" id="{B5420633-3E39-161D-66C2-36C6990C55FA}"/>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36ADFDE-944F-6D58-8001-35A3AB7E18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0F91829-2896-EC37-7B32-B99947D9D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30C9ED9-D6ED-4DDA-A414-775F51780DAD}" type="slidenum">
              <a:rPr lang="en-US" altLang="en-US" sz="1200" b="0" baseline="0">
                <a:latin typeface="Times New Roman" panose="02020603050405020304" pitchFamily="18" charset="0"/>
              </a:rPr>
              <a:pPr/>
              <a:t>40</a:t>
            </a:fld>
            <a:endParaRPr lang="en-US" altLang="en-US" sz="1200" b="0" baseline="0">
              <a:latin typeface="Times New Roman" panose="02020603050405020304" pitchFamily="18" charset="0"/>
            </a:endParaRPr>
          </a:p>
        </p:txBody>
      </p:sp>
      <p:sp>
        <p:nvSpPr>
          <p:cNvPr id="94211" name="Rectangle 2">
            <a:extLst>
              <a:ext uri="{FF2B5EF4-FFF2-40B4-BE49-F238E27FC236}">
                <a16:creationId xmlns:a16="http://schemas.microsoft.com/office/drawing/2014/main" id="{80E3B248-87A0-7491-A158-1AC9BD8A34E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184126FF-7D55-6E4C-9A7F-BB42D1075A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280AB95-CF70-D2AE-1448-294B19A0EF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31FE6C1-0DCB-4A96-83FE-D48425178D8D}" type="slidenum">
              <a:rPr lang="en-US" altLang="en-US" sz="1200" b="0" baseline="0">
                <a:latin typeface="Times New Roman" panose="02020603050405020304" pitchFamily="18" charset="0"/>
              </a:rPr>
              <a:pPr/>
              <a:t>41</a:t>
            </a:fld>
            <a:endParaRPr lang="en-US" altLang="en-US" sz="1200" b="0" baseline="0">
              <a:latin typeface="Times New Roman" panose="02020603050405020304" pitchFamily="18" charset="0"/>
            </a:endParaRPr>
          </a:p>
        </p:txBody>
      </p:sp>
      <p:sp>
        <p:nvSpPr>
          <p:cNvPr id="95235" name="Rectangle 2">
            <a:extLst>
              <a:ext uri="{FF2B5EF4-FFF2-40B4-BE49-F238E27FC236}">
                <a16:creationId xmlns:a16="http://schemas.microsoft.com/office/drawing/2014/main" id="{89F0845D-2615-EBFF-EB9C-627D5454933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5352722E-51F3-0A89-F91A-3D5BE0650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61D405F-1F02-B419-5AAD-927A68F4C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0A901A9-41CE-46D5-AA30-2D0551D0E069}" type="slidenum">
              <a:rPr lang="en-US" altLang="en-US" sz="1200" b="0" baseline="0">
                <a:latin typeface="Times New Roman" panose="02020603050405020304" pitchFamily="18" charset="0"/>
              </a:rPr>
              <a:pPr/>
              <a:t>42</a:t>
            </a:fld>
            <a:endParaRPr lang="en-US" altLang="en-US" sz="1200" b="0" baseline="0">
              <a:latin typeface="Times New Roman" panose="02020603050405020304" pitchFamily="18" charset="0"/>
            </a:endParaRPr>
          </a:p>
        </p:txBody>
      </p:sp>
      <p:sp>
        <p:nvSpPr>
          <p:cNvPr id="96259" name="Rectangle 2">
            <a:extLst>
              <a:ext uri="{FF2B5EF4-FFF2-40B4-BE49-F238E27FC236}">
                <a16:creationId xmlns:a16="http://schemas.microsoft.com/office/drawing/2014/main" id="{FB35E890-BC95-76DB-E174-D0F0F952FB85}"/>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38BBA85-79BE-D8A2-5ED6-296C23DD8D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C61F32D-4AB2-A6EB-256B-B161B3FC92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3AA7075-A462-4650-A23F-B86DDC119F4A}" type="slidenum">
              <a:rPr lang="en-US" altLang="en-US" sz="1200" b="0" baseline="0">
                <a:latin typeface="Times New Roman" panose="02020603050405020304" pitchFamily="18" charset="0"/>
              </a:rPr>
              <a:pPr/>
              <a:t>43</a:t>
            </a:fld>
            <a:endParaRPr lang="en-US" altLang="en-US" sz="1200" b="0" baseline="0">
              <a:latin typeface="Times New Roman" panose="02020603050405020304" pitchFamily="18" charset="0"/>
            </a:endParaRPr>
          </a:p>
        </p:txBody>
      </p:sp>
      <p:sp>
        <p:nvSpPr>
          <p:cNvPr id="97283" name="Rectangle 2">
            <a:extLst>
              <a:ext uri="{FF2B5EF4-FFF2-40B4-BE49-F238E27FC236}">
                <a16:creationId xmlns:a16="http://schemas.microsoft.com/office/drawing/2014/main" id="{05A9F836-7050-446D-CD6B-75D78D91DF93}"/>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8DD0C9D9-C532-83F7-DC42-760510980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FB00435-A46E-11BC-342E-C1F5DCF3F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17125F7-9596-4469-AD18-B971832D102F}" type="slidenum">
              <a:rPr lang="en-US" altLang="en-US" sz="1200" b="0" baseline="0">
                <a:latin typeface="Times New Roman" panose="02020603050405020304" pitchFamily="18" charset="0"/>
              </a:rPr>
              <a:pPr/>
              <a:t>44</a:t>
            </a:fld>
            <a:endParaRPr lang="en-US" altLang="en-US" sz="1200" b="0" baseline="0">
              <a:latin typeface="Times New Roman" panose="02020603050405020304" pitchFamily="18" charset="0"/>
            </a:endParaRPr>
          </a:p>
        </p:txBody>
      </p:sp>
      <p:sp>
        <p:nvSpPr>
          <p:cNvPr id="98307" name="Rectangle 2">
            <a:extLst>
              <a:ext uri="{FF2B5EF4-FFF2-40B4-BE49-F238E27FC236}">
                <a16:creationId xmlns:a16="http://schemas.microsoft.com/office/drawing/2014/main" id="{B82B30A2-7474-8F79-37EF-E2AEDE8E33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279EC14B-24F0-E20F-6541-19E60E1D40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4BEC44D-9FB2-B61D-3C43-7A1E8E415E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43C6795-5805-4CCB-95B2-BAEA221FBD88}" type="slidenum">
              <a:rPr lang="en-US" altLang="en-US" sz="1200" b="0" baseline="0">
                <a:latin typeface="Times New Roman" panose="02020603050405020304" pitchFamily="18" charset="0"/>
              </a:rPr>
              <a:pPr/>
              <a:t>45</a:t>
            </a:fld>
            <a:endParaRPr lang="en-US" altLang="en-US" sz="1200" b="0" baseline="0">
              <a:latin typeface="Times New Roman" panose="02020603050405020304" pitchFamily="18" charset="0"/>
            </a:endParaRPr>
          </a:p>
        </p:txBody>
      </p:sp>
      <p:sp>
        <p:nvSpPr>
          <p:cNvPr id="99331" name="Rectangle 2">
            <a:extLst>
              <a:ext uri="{FF2B5EF4-FFF2-40B4-BE49-F238E27FC236}">
                <a16:creationId xmlns:a16="http://schemas.microsoft.com/office/drawing/2014/main" id="{ABF0ABA9-9F44-CC40-1FDD-D183F225D4F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BBC8634-C9C7-A3E2-9B8D-1EDDD3006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CF7A158-2834-98A5-FEED-845EB8D55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C24473E-B2D9-4B9C-9F2A-0E5859A819E1}" type="slidenum">
              <a:rPr lang="en-US" altLang="en-US" sz="1200" b="0" baseline="0">
                <a:latin typeface="Times New Roman" panose="02020603050405020304" pitchFamily="18" charset="0"/>
              </a:rPr>
              <a:pPr/>
              <a:t>46</a:t>
            </a:fld>
            <a:endParaRPr lang="en-US" altLang="en-US" sz="1200" b="0" baseline="0">
              <a:latin typeface="Times New Roman" panose="02020603050405020304" pitchFamily="18" charset="0"/>
            </a:endParaRPr>
          </a:p>
        </p:txBody>
      </p:sp>
      <p:sp>
        <p:nvSpPr>
          <p:cNvPr id="100355" name="Rectangle 2">
            <a:extLst>
              <a:ext uri="{FF2B5EF4-FFF2-40B4-BE49-F238E27FC236}">
                <a16:creationId xmlns:a16="http://schemas.microsoft.com/office/drawing/2014/main" id="{64795B2A-54AF-AD19-E1DE-98B39856487A}"/>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F0A3571D-51F6-FE2D-4FBE-0173CA559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08A4E425-BDAB-475F-835B-8B7FDB6CA6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a:latin typeface="Times New Roman" panose="02020603050405020304" pitchFamily="18" charset="0"/>
              </a:rPr>
              <a:t>1.#</a:t>
            </a:r>
          </a:p>
        </p:txBody>
      </p:sp>
      <p:sp>
        <p:nvSpPr>
          <p:cNvPr id="9219" name="Rectangle 2">
            <a:extLst>
              <a:ext uri="{FF2B5EF4-FFF2-40B4-BE49-F238E27FC236}">
                <a16:creationId xmlns:a16="http://schemas.microsoft.com/office/drawing/2014/main" id="{F52D8617-F8C3-4C05-8A24-6E88BD85AA7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36891D6-CA59-40D7-8514-AFBBD1AD74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40E36AC-7113-493F-4CD1-68E35F6CD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FAB2477-9FB2-4438-8423-143CB722B13C}" type="slidenum">
              <a:rPr lang="en-US" altLang="en-US" sz="1200" b="0" baseline="0">
                <a:latin typeface="Times New Roman" panose="02020603050405020304" pitchFamily="18" charset="0"/>
              </a:rPr>
              <a:pPr/>
              <a:t>47</a:t>
            </a:fld>
            <a:endParaRPr lang="en-US" altLang="en-US" sz="1200" b="0" baseline="0">
              <a:latin typeface="Times New Roman" panose="02020603050405020304" pitchFamily="18" charset="0"/>
            </a:endParaRPr>
          </a:p>
        </p:txBody>
      </p:sp>
      <p:sp>
        <p:nvSpPr>
          <p:cNvPr id="66563" name="Rectangle 2">
            <a:extLst>
              <a:ext uri="{FF2B5EF4-FFF2-40B4-BE49-F238E27FC236}">
                <a16:creationId xmlns:a16="http://schemas.microsoft.com/office/drawing/2014/main" id="{3BC179B6-755F-96F3-05CE-8E9BB6BAABB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78606271-1992-329C-1B91-28F94FA085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59890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5E3D1B0-CC0E-8F17-BDF6-6ED4CD9F8F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BD678F5-F9D6-4367-AC58-77662850DC5B}" type="slidenum">
              <a:rPr lang="en-US" altLang="en-US" sz="1200" b="0" baseline="0">
                <a:latin typeface="Times New Roman" panose="02020603050405020304" pitchFamily="18" charset="0"/>
              </a:rPr>
              <a:pPr/>
              <a:t>48</a:t>
            </a:fld>
            <a:endParaRPr lang="en-US" altLang="en-US" sz="1200" b="0" baseline="0">
              <a:latin typeface="Times New Roman" panose="02020603050405020304" pitchFamily="18" charset="0"/>
            </a:endParaRPr>
          </a:p>
        </p:txBody>
      </p:sp>
      <p:sp>
        <p:nvSpPr>
          <p:cNvPr id="68611" name="Rectangle 2">
            <a:extLst>
              <a:ext uri="{FF2B5EF4-FFF2-40B4-BE49-F238E27FC236}">
                <a16:creationId xmlns:a16="http://schemas.microsoft.com/office/drawing/2014/main" id="{6EF4274E-6CA4-4731-A554-29A06D93FAA9}"/>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452A50B3-5CAE-FAAF-8049-97990B6DFB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48839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904E443-A0CD-4A07-21AC-8ECDDC50A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D6575D8-9B7D-47AB-B768-9BBD99C0FDEB}" type="slidenum">
              <a:rPr lang="en-US" altLang="en-US" sz="1200" b="0" baseline="0">
                <a:latin typeface="Times New Roman" panose="02020603050405020304" pitchFamily="18" charset="0"/>
              </a:rPr>
              <a:pPr/>
              <a:t>49</a:t>
            </a:fld>
            <a:endParaRPr lang="en-US" altLang="en-US" sz="1200" b="0" baseline="0">
              <a:latin typeface="Times New Roman" panose="02020603050405020304" pitchFamily="18" charset="0"/>
            </a:endParaRPr>
          </a:p>
        </p:txBody>
      </p:sp>
      <p:sp>
        <p:nvSpPr>
          <p:cNvPr id="70659" name="Rectangle 2">
            <a:extLst>
              <a:ext uri="{FF2B5EF4-FFF2-40B4-BE49-F238E27FC236}">
                <a16:creationId xmlns:a16="http://schemas.microsoft.com/office/drawing/2014/main" id="{4DB13770-B571-95C3-958C-C582BBC004D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BE7E7B7-FFCF-1F1F-0227-65DB467217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0389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A46138D-7E84-E1E7-CEF0-ED3E203A4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3B64846-367E-45FF-9DCB-43BAC6009D24}" type="slidenum">
              <a:rPr lang="en-US" altLang="en-US" sz="1200" b="0" baseline="0">
                <a:latin typeface="Times New Roman" panose="02020603050405020304" pitchFamily="18" charset="0"/>
              </a:rPr>
              <a:pPr/>
              <a:t>50</a:t>
            </a:fld>
            <a:endParaRPr lang="en-US" altLang="en-US" sz="1200" b="0" baseline="0">
              <a:latin typeface="Times New Roman" panose="02020603050405020304" pitchFamily="18" charset="0"/>
            </a:endParaRPr>
          </a:p>
        </p:txBody>
      </p:sp>
      <p:sp>
        <p:nvSpPr>
          <p:cNvPr id="86019" name="Rectangle 2">
            <a:extLst>
              <a:ext uri="{FF2B5EF4-FFF2-40B4-BE49-F238E27FC236}">
                <a16:creationId xmlns:a16="http://schemas.microsoft.com/office/drawing/2014/main" id="{C524FF01-0F09-2A62-F5E6-27EC9B5AA98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435A32F7-855B-9B23-E686-2500D1B6B2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0409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32B1C8C-14CC-1B74-9AFC-671C2F8E6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28AD6D0-584E-4DD5-A80E-745AF9258032}" type="slidenum">
              <a:rPr lang="en-US" altLang="en-US" sz="1200" b="0" baseline="0">
                <a:latin typeface="Times New Roman" panose="02020603050405020304" pitchFamily="18" charset="0"/>
              </a:rPr>
              <a:pPr/>
              <a:t>8</a:t>
            </a:fld>
            <a:endParaRPr lang="en-US" altLang="en-US" sz="1200" b="0" baseline="0">
              <a:latin typeface="Times New Roman" panose="02020603050405020304" pitchFamily="18" charset="0"/>
            </a:endParaRPr>
          </a:p>
        </p:txBody>
      </p:sp>
      <p:sp>
        <p:nvSpPr>
          <p:cNvPr id="69635" name="Rectangle 2">
            <a:extLst>
              <a:ext uri="{FF2B5EF4-FFF2-40B4-BE49-F238E27FC236}">
                <a16:creationId xmlns:a16="http://schemas.microsoft.com/office/drawing/2014/main" id="{86C8B005-08D4-DB92-C7B6-D3CA0665847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EAAD3995-5138-3933-EEF1-CB3F3D6F6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77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C22BCE-09A3-756C-3707-E738724E8D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D8190F9-6BD7-4414-B5A7-76D40E276F10}" type="slidenum">
              <a:rPr lang="en-US" altLang="en-US" sz="1200" b="0" baseline="0">
                <a:latin typeface="Times New Roman" panose="02020603050405020304" pitchFamily="18" charset="0"/>
              </a:rPr>
              <a:pPr/>
              <a:t>9</a:t>
            </a:fld>
            <a:endParaRPr lang="en-US" altLang="en-US" sz="1200" b="0" baseline="0">
              <a:latin typeface="Times New Roman" panose="02020603050405020304" pitchFamily="18" charset="0"/>
            </a:endParaRPr>
          </a:p>
        </p:txBody>
      </p:sp>
      <p:sp>
        <p:nvSpPr>
          <p:cNvPr id="64515" name="Rectangle 2">
            <a:extLst>
              <a:ext uri="{FF2B5EF4-FFF2-40B4-BE49-F238E27FC236}">
                <a16:creationId xmlns:a16="http://schemas.microsoft.com/office/drawing/2014/main" id="{6C662065-767D-E6D2-5D39-F36C8ED00008}"/>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702E008-77D0-E053-9CB4-F14BD063D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CE1F4A78-B881-FBA1-1FF2-FF3F491EE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1E22992-3D35-4850-A74A-9F58DF0290F1}" type="slidenum">
              <a:rPr lang="en-US" altLang="en-US" sz="1200" b="0" baseline="0">
                <a:latin typeface="Times New Roman" panose="02020603050405020304" pitchFamily="18" charset="0"/>
              </a:rPr>
              <a:pPr/>
              <a:t>10</a:t>
            </a:fld>
            <a:endParaRPr lang="en-US" altLang="en-US" sz="1200" b="0" baseline="0">
              <a:latin typeface="Times New Roman" panose="02020603050405020304" pitchFamily="18" charset="0"/>
            </a:endParaRPr>
          </a:p>
        </p:txBody>
      </p:sp>
      <p:sp>
        <p:nvSpPr>
          <p:cNvPr id="65539" name="Rectangle 2">
            <a:extLst>
              <a:ext uri="{FF2B5EF4-FFF2-40B4-BE49-F238E27FC236}">
                <a16:creationId xmlns:a16="http://schemas.microsoft.com/office/drawing/2014/main" id="{6D4EC040-93FF-F0DB-F29F-AFA8F558A1BC}"/>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2DC9276-6405-1917-40D8-D66421D7C0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CCDC4D1F-B494-701C-A177-65CF47986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9596483-9CF3-4E4D-9278-5CA1054C9968}" type="slidenum">
              <a:rPr lang="en-US" altLang="en-US" sz="1200" b="0" baseline="0">
                <a:latin typeface="Times New Roman" panose="02020603050405020304" pitchFamily="18" charset="0"/>
              </a:rPr>
              <a:pPr/>
              <a:t>11</a:t>
            </a:fld>
            <a:endParaRPr lang="en-US" altLang="en-US" sz="1200" b="0" baseline="0">
              <a:latin typeface="Times New Roman" panose="02020603050405020304" pitchFamily="18" charset="0"/>
            </a:endParaRPr>
          </a:p>
        </p:txBody>
      </p:sp>
      <p:sp>
        <p:nvSpPr>
          <p:cNvPr id="67587" name="Rectangle 2">
            <a:extLst>
              <a:ext uri="{FF2B5EF4-FFF2-40B4-BE49-F238E27FC236}">
                <a16:creationId xmlns:a16="http://schemas.microsoft.com/office/drawing/2014/main" id="{7131D9F3-8EE4-B559-B9AA-B6C7EBFF358D}"/>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4057314-FF52-09F3-8259-D34C07A59E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8D8F09D-077A-450F-D31E-86846C052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9BBF63A-58BC-4F8E-A5D0-FB6B3377E873}"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91139" name="Rectangle 2">
            <a:extLst>
              <a:ext uri="{FF2B5EF4-FFF2-40B4-BE49-F238E27FC236}">
                <a16:creationId xmlns:a16="http://schemas.microsoft.com/office/drawing/2014/main" id="{67084455-4DE1-DBF6-5809-08223180E96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0304D247-8AEC-5DF3-CE6B-B3878AE1F9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5604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5BCAB87-A8D2-D045-4E48-58A1C32E20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6ABC23A-D6F3-4118-A380-011B5F452B25}" type="slidenum">
              <a:rPr lang="en-US" altLang="en-US" sz="1200" b="0" baseline="0">
                <a:latin typeface="Times New Roman" panose="02020603050405020304" pitchFamily="18" charset="0"/>
              </a:rPr>
              <a:pPr/>
              <a:t>20</a:t>
            </a:fld>
            <a:endParaRPr lang="en-US" altLang="en-US" sz="1200" b="0" baseline="0">
              <a:latin typeface="Times New Roman" panose="02020603050405020304" pitchFamily="18" charset="0"/>
            </a:endParaRPr>
          </a:p>
        </p:txBody>
      </p:sp>
      <p:sp>
        <p:nvSpPr>
          <p:cNvPr id="73731" name="Rectangle 2">
            <a:extLst>
              <a:ext uri="{FF2B5EF4-FFF2-40B4-BE49-F238E27FC236}">
                <a16:creationId xmlns:a16="http://schemas.microsoft.com/office/drawing/2014/main" id="{8178F32E-3FEE-6953-B24E-676E1562CE7C}"/>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B1EF58A6-A646-DDC4-30D1-766ABDC8F2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070C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a:extLst>
              <a:ext uri="{FF2B5EF4-FFF2-40B4-BE49-F238E27FC236}">
                <a16:creationId xmlns:a16="http://schemas.microsoft.com/office/drawing/2014/main" id="{D4E89BF0-4A48-030C-4776-0665D4F6BABE}"/>
              </a:ext>
            </a:extLst>
          </p:cNvPr>
          <p:cNvSpPr>
            <a:spLocks noGrp="1" noChangeArrowheads="1"/>
          </p:cNvSpPr>
          <p:nvPr>
            <p:ph type="sldNum" sz="quarter" idx="10"/>
          </p:nvPr>
        </p:nvSpPr>
        <p:spPr>
          <a:ln/>
        </p:spPr>
        <p:txBody>
          <a:bodyPr/>
          <a:lstStyle>
            <a:lvl1pPr>
              <a:defRPr/>
            </a:lvl1pPr>
          </a:lstStyle>
          <a:p>
            <a:r>
              <a:rPr lang="en-US" altLang="en-US"/>
              <a:t>19.</a:t>
            </a:r>
            <a:fld id="{1991AF00-82CA-47C1-900F-143DDEABB10C}" type="slidenum">
              <a:rPr lang="en-US" altLang="en-US"/>
              <a:pPr/>
              <a:t>‹#›</a:t>
            </a:fld>
            <a:endParaRPr lang="en-US" altLang="en-US"/>
          </a:p>
        </p:txBody>
      </p:sp>
    </p:spTree>
    <p:extLst>
      <p:ext uri="{BB962C8B-B14F-4D97-AF65-F5344CB8AC3E}">
        <p14:creationId xmlns:p14="http://schemas.microsoft.com/office/powerpoint/2010/main" val="35851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0C92FBD5-AF28-6151-1D64-90945EBC2F40}"/>
              </a:ext>
            </a:extLst>
          </p:cNvPr>
          <p:cNvSpPr>
            <a:spLocks noGrp="1" noChangeArrowheads="1"/>
          </p:cNvSpPr>
          <p:nvPr>
            <p:ph type="sldNum" sz="quarter" idx="10"/>
          </p:nvPr>
        </p:nvSpPr>
        <p:spPr>
          <a:ln/>
        </p:spPr>
        <p:txBody>
          <a:bodyPr/>
          <a:lstStyle>
            <a:lvl1pPr>
              <a:defRPr/>
            </a:lvl1pPr>
          </a:lstStyle>
          <a:p>
            <a:r>
              <a:rPr lang="en-US" altLang="en-US"/>
              <a:t>19.</a:t>
            </a:r>
            <a:fld id="{DB4F3E1F-5612-4DE6-B9B6-15469BAA855A}" type="slidenum">
              <a:rPr lang="en-US" altLang="en-US"/>
              <a:pPr/>
              <a:t>‹#›</a:t>
            </a:fld>
            <a:endParaRPr lang="en-US" altLang="en-US"/>
          </a:p>
        </p:txBody>
      </p:sp>
    </p:spTree>
    <p:extLst>
      <p:ext uri="{BB962C8B-B14F-4D97-AF65-F5344CB8AC3E}">
        <p14:creationId xmlns:p14="http://schemas.microsoft.com/office/powerpoint/2010/main" val="208102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Computer Networks                      Dr. Dinesh Vij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Google Shape;18;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Google Shape;24;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Computer Networks                      Dr. Dinesh Vij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None/>
            </a:pPr>
            <a:endParaRPr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r>
              <a:rPr lang="en-US"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Network Classes and Subnetting</a:t>
            </a:r>
            <a:endParaRPr sz="36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r>
              <a:rPr lang="en-US" sz="36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Lecture 31-33 (Theory)</a:t>
            </a:r>
            <a:endParaRPr sz="36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endParaRPr sz="3600" b="1"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r>
              <a:rPr lang="en-US"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Computer Science and Engineering, </a:t>
            </a:r>
            <a:endParaRPr sz="36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None/>
            </a:pPr>
            <a:r>
              <a:rPr lang="en-US" sz="36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Chitkara</a:t>
            </a:r>
            <a:r>
              <a:rPr lang="en-US"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University, Punjab</a:t>
            </a:r>
            <a:endParaRPr sz="3600" dirty="0">
              <a:latin typeface="Times New Roman" panose="02020603050405020304" pitchFamily="18" charset="0"/>
              <a:cs typeface="Times New Roman" panose="02020603050405020304" pitchFamily="18" charset="0"/>
            </a:endParaRPr>
          </a:p>
        </p:txBody>
      </p:sp>
      <p:sp>
        <p:nvSpPr>
          <p:cNvPr id="2" name="Google Shape;106;p2">
            <a:extLst>
              <a:ext uri="{FF2B5EF4-FFF2-40B4-BE49-F238E27FC236}">
                <a16:creationId xmlns:a16="http://schemas.microsoft.com/office/drawing/2014/main" id="{E4A96EE3-BA1E-500F-B21F-252A249A0EC7}"/>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8">
            <a:extLst>
              <a:ext uri="{FF2B5EF4-FFF2-40B4-BE49-F238E27FC236}">
                <a16:creationId xmlns:a16="http://schemas.microsoft.com/office/drawing/2014/main" id="{2661D4F0-F903-8938-84A4-91FF86102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776" y="2432959"/>
            <a:ext cx="5220952" cy="122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A604F3D0-CEEF-C964-6040-515E83B78BD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10</a:t>
            </a:fld>
            <a:endParaRPr lang="en-US"/>
          </a:p>
        </p:txBody>
      </p:sp>
      <p:sp>
        <p:nvSpPr>
          <p:cNvPr id="2" name="Text Box 4">
            <a:extLst>
              <a:ext uri="{FF2B5EF4-FFF2-40B4-BE49-F238E27FC236}">
                <a16:creationId xmlns:a16="http://schemas.microsoft.com/office/drawing/2014/main" id="{27E3A7A8-B80D-77FE-0B43-39EDAA63BA4E}"/>
              </a:ext>
            </a:extLst>
          </p:cNvPr>
          <p:cNvSpPr txBox="1">
            <a:spLocks noChangeArrowheads="1"/>
          </p:cNvSpPr>
          <p:nvPr/>
        </p:nvSpPr>
        <p:spPr bwMode="auto">
          <a:xfrm>
            <a:off x="1814040" y="4015194"/>
            <a:ext cx="55547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4:  </a:t>
            </a:r>
            <a:r>
              <a:rPr lang="en-US" altLang="en-US" sz="1400" b="0" baseline="0" dirty="0">
                <a:latin typeface="Times New Roman" panose="02020603050405020304" pitchFamily="18" charset="0"/>
              </a:rPr>
              <a:t>Dotted-decimal notation and binary notation  for an IPv4 address</a:t>
            </a:r>
          </a:p>
        </p:txBody>
      </p:sp>
      <p:sp>
        <p:nvSpPr>
          <p:cNvPr id="4" name="Google Shape;106;p2">
            <a:extLst>
              <a:ext uri="{FF2B5EF4-FFF2-40B4-BE49-F238E27FC236}">
                <a16:creationId xmlns:a16="http://schemas.microsoft.com/office/drawing/2014/main" id="{4BF2DCAC-FA37-88D6-C7DD-E23CE0EF6CCE}"/>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5" name="Text Box 3">
            <a:extLst>
              <a:ext uri="{FF2B5EF4-FFF2-40B4-BE49-F238E27FC236}">
                <a16:creationId xmlns:a16="http://schemas.microsoft.com/office/drawing/2014/main" id="{D0315881-C65E-174E-1324-6ECE4F97DDDD}"/>
              </a:ext>
            </a:extLst>
          </p:cNvPr>
          <p:cNvSpPr txBox="1">
            <a:spLocks noChangeArrowheads="1"/>
          </p:cNvSpPr>
          <p:nvPr/>
        </p:nvSpPr>
        <p:spPr bwMode="auto">
          <a:xfrm>
            <a:off x="1077012" y="255568"/>
            <a:ext cx="4982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cs typeface="Times New Roman" panose="02020603050405020304" pitchFamily="18" charset="0"/>
              </a:rPr>
              <a:t>IPv4 ADDRESSES (contd.)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a:extLst>
              <a:ext uri="{FF2B5EF4-FFF2-40B4-BE49-F238E27FC236}">
                <a16:creationId xmlns:a16="http://schemas.microsoft.com/office/drawing/2014/main" id="{20DF52A6-DFF1-7219-CB8A-EA590C429570}"/>
              </a:ext>
            </a:extLst>
          </p:cNvPr>
          <p:cNvSpPr>
            <a:spLocks noChangeArrowheads="1"/>
          </p:cNvSpPr>
          <p:nvPr/>
        </p:nvSpPr>
        <p:spPr bwMode="auto">
          <a:xfrm>
            <a:off x="228600" y="1346352"/>
            <a:ext cx="86868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a:latin typeface="Times New Roman" panose="02020603050405020304" pitchFamily="18" charset="0"/>
              </a:rPr>
              <a:t>Change the following IPv4 addresses from dotted-decimal notation to binary notation.</a:t>
            </a:r>
          </a:p>
        </p:txBody>
      </p:sp>
      <p:pic>
        <p:nvPicPr>
          <p:cNvPr id="7172" name="Picture 11">
            <a:extLst>
              <a:ext uri="{FF2B5EF4-FFF2-40B4-BE49-F238E27FC236}">
                <a16:creationId xmlns:a16="http://schemas.microsoft.com/office/drawing/2014/main" id="{A1C141BF-214A-4C56-85F0-CC429B330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46" y="1922958"/>
            <a:ext cx="1951349" cy="5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2">
            <a:extLst>
              <a:ext uri="{FF2B5EF4-FFF2-40B4-BE49-F238E27FC236}">
                <a16:creationId xmlns:a16="http://schemas.microsoft.com/office/drawing/2014/main" id="{3C2B57CE-3715-825D-C50E-4DB217CBBEB7}"/>
              </a:ext>
            </a:extLst>
          </p:cNvPr>
          <p:cNvSpPr>
            <a:spLocks noChangeArrowheads="1"/>
          </p:cNvSpPr>
          <p:nvPr/>
        </p:nvSpPr>
        <p:spPr bwMode="auto">
          <a:xfrm>
            <a:off x="379430" y="3229280"/>
            <a:ext cx="669067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dirty="0">
                <a:solidFill>
                  <a:schemeClr val="hlink"/>
                </a:solidFill>
                <a:latin typeface="Times New Roman" panose="02020603050405020304" pitchFamily="18" charset="0"/>
              </a:rPr>
              <a:t>Solution</a:t>
            </a:r>
          </a:p>
          <a:p>
            <a:pPr algn="just"/>
            <a:r>
              <a:rPr lang="en-US" altLang="en-US" sz="1800" i="1" baseline="0" dirty="0">
                <a:latin typeface="Times New Roman" panose="02020603050405020304" pitchFamily="18" charset="0"/>
              </a:rPr>
              <a:t>We replace each decimal number with its binary equivalent.</a:t>
            </a:r>
          </a:p>
        </p:txBody>
      </p:sp>
      <p:pic>
        <p:nvPicPr>
          <p:cNvPr id="7174" name="Picture 13">
            <a:extLst>
              <a:ext uri="{FF2B5EF4-FFF2-40B4-BE49-F238E27FC236}">
                <a16:creationId xmlns:a16="http://schemas.microsoft.com/office/drawing/2014/main" id="{2B7B1831-CFE6-B161-BA4C-5F4355273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854" y="4095188"/>
            <a:ext cx="5200061" cy="7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0">
            <a:extLst>
              <a:ext uri="{FF2B5EF4-FFF2-40B4-BE49-F238E27FC236}">
                <a16:creationId xmlns:a16="http://schemas.microsoft.com/office/drawing/2014/main" id="{7275E237-DB27-3112-E4E5-90B685A71D36}"/>
              </a:ext>
            </a:extLst>
          </p:cNvPr>
          <p:cNvSpPr txBox="1">
            <a:spLocks noChangeArrowheads="1"/>
          </p:cNvSpPr>
          <p:nvPr/>
        </p:nvSpPr>
        <p:spPr bwMode="auto">
          <a:xfrm>
            <a:off x="2500461" y="150832"/>
            <a:ext cx="18373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a:t>
            </a:r>
          </a:p>
        </p:txBody>
      </p:sp>
      <p:sp>
        <p:nvSpPr>
          <p:cNvPr id="4" name="Slide Number Placeholder 3">
            <a:extLst>
              <a:ext uri="{FF2B5EF4-FFF2-40B4-BE49-F238E27FC236}">
                <a16:creationId xmlns:a16="http://schemas.microsoft.com/office/drawing/2014/main" id="{B3A3D98D-8E54-80A1-087A-746F86258D5D}"/>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11</a:t>
            </a:fld>
            <a:endParaRPr lang="en-US"/>
          </a:p>
        </p:txBody>
      </p:sp>
      <p:sp>
        <p:nvSpPr>
          <p:cNvPr id="3" name="Google Shape;106;p2">
            <a:extLst>
              <a:ext uri="{FF2B5EF4-FFF2-40B4-BE49-F238E27FC236}">
                <a16:creationId xmlns:a16="http://schemas.microsoft.com/office/drawing/2014/main" id="{3649D3AD-FA83-561C-BFC6-E2C52A01F393}"/>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t>Class A</a:t>
            </a:r>
          </a:p>
        </p:txBody>
      </p:sp>
      <p:sp>
        <p:nvSpPr>
          <p:cNvPr id="3" name="Content Placeholder 2"/>
          <p:cNvSpPr>
            <a:spLocks noGrp="1"/>
          </p:cNvSpPr>
          <p:nvPr>
            <p:ph idx="1"/>
          </p:nvPr>
        </p:nvSpPr>
        <p:spPr>
          <a:xfrm>
            <a:off x="628650" y="1890337"/>
            <a:ext cx="7886700" cy="3272246"/>
          </a:xfrm>
        </p:spPr>
        <p:txBody>
          <a:bodyPr>
            <a:normAutofit/>
          </a:bodyPr>
          <a:lstStyle/>
          <a:p>
            <a:pPr algn="just"/>
            <a:r>
              <a:rPr lang="en-IN" sz="1800" dirty="0">
                <a:latin typeface="Times New Roman" panose="02020603050405020304" pitchFamily="18" charset="0"/>
                <a:cs typeface="Times New Roman" panose="02020603050405020304" pitchFamily="18" charset="0"/>
              </a:rPr>
              <a:t>In Class A, an IP address is assigned to those networks that contain a large number of hosts.</a:t>
            </a:r>
          </a:p>
          <a:p>
            <a:pPr algn="just"/>
            <a:r>
              <a:rPr lang="en-IN" sz="1800" dirty="0">
                <a:latin typeface="Times New Roman" panose="02020603050405020304" pitchFamily="18" charset="0"/>
                <a:cs typeface="Times New Roman" panose="02020603050405020304" pitchFamily="18" charset="0"/>
              </a:rPr>
              <a:t>The network ID is 8 bits long.</a:t>
            </a:r>
          </a:p>
          <a:p>
            <a:pPr algn="just"/>
            <a:r>
              <a:rPr lang="en-IN" sz="1800" dirty="0">
                <a:latin typeface="Times New Roman" panose="02020603050405020304" pitchFamily="18" charset="0"/>
                <a:cs typeface="Times New Roman" panose="02020603050405020304" pitchFamily="18" charset="0"/>
              </a:rPr>
              <a:t>The host ID is 24 bits long.</a:t>
            </a:r>
          </a:p>
          <a:p>
            <a:pPr algn="just"/>
            <a:r>
              <a:rPr lang="en-IN" sz="1800" dirty="0">
                <a:latin typeface="Times New Roman" panose="02020603050405020304" pitchFamily="18" charset="0"/>
                <a:cs typeface="Times New Roman" panose="02020603050405020304" pitchFamily="18" charset="0"/>
              </a:rPr>
              <a:t>In Class A, the first bit in higher order bits of the first octet is always set to 0 and the remaining 7 bits determine the network ID. The 24 bits determine the host ID in any network.</a:t>
            </a:r>
          </a:p>
          <a:p>
            <a:pPr algn="just"/>
            <a:r>
              <a:rPr lang="en-IN" sz="1800" dirty="0">
                <a:latin typeface="Times New Roman" panose="02020603050405020304" pitchFamily="18" charset="0"/>
                <a:cs typeface="Times New Roman" panose="02020603050405020304" pitchFamily="18" charset="0"/>
              </a:rPr>
              <a:t>The total number of networks in Class A = 2</a:t>
            </a:r>
            <a:r>
              <a:rPr lang="en-IN" sz="1800" baseline="30000" dirty="0">
                <a:latin typeface="Times New Roman" panose="02020603050405020304" pitchFamily="18" charset="0"/>
                <a:cs typeface="Times New Roman" panose="02020603050405020304" pitchFamily="18" charset="0"/>
              </a:rPr>
              <a:t>7</a:t>
            </a:r>
            <a:r>
              <a:rPr lang="en-IN" sz="1800" dirty="0">
                <a:latin typeface="Times New Roman" panose="02020603050405020304" pitchFamily="18" charset="0"/>
                <a:cs typeface="Times New Roman" panose="02020603050405020304" pitchFamily="18" charset="0"/>
              </a:rPr>
              <a:t> = 128 network address</a:t>
            </a:r>
          </a:p>
          <a:p>
            <a:pPr algn="just"/>
            <a:r>
              <a:rPr lang="en-IN" sz="1800" dirty="0">
                <a:latin typeface="Times New Roman" panose="02020603050405020304" pitchFamily="18" charset="0"/>
                <a:cs typeface="Times New Roman" panose="02020603050405020304" pitchFamily="18" charset="0"/>
              </a:rPr>
              <a:t>The total number of hosts in Class A = 2</a:t>
            </a:r>
            <a:r>
              <a:rPr lang="en-IN" sz="1800" baseline="30000" dirty="0">
                <a:latin typeface="Times New Roman" panose="02020603050405020304" pitchFamily="18" charset="0"/>
                <a:cs typeface="Times New Roman" panose="02020603050405020304" pitchFamily="18" charset="0"/>
              </a:rPr>
              <a:t>24</a:t>
            </a:r>
            <a:r>
              <a:rPr lang="en-IN" sz="1800" dirty="0">
                <a:latin typeface="Times New Roman" panose="02020603050405020304" pitchFamily="18" charset="0"/>
                <a:cs typeface="Times New Roman" panose="02020603050405020304" pitchFamily="18" charset="0"/>
              </a:rPr>
              <a:t> - 2 = 16,777,214 host address</a:t>
            </a:r>
          </a:p>
          <a:p>
            <a:pPr algn="just"/>
            <a:endParaRPr lang="en-IN" sz="1800" dirty="0">
              <a:latin typeface="Times New Roman" panose="02020603050405020304" pitchFamily="18" charset="0"/>
              <a:cs typeface="Times New Roman" panose="02020603050405020304" pitchFamily="18" charset="0"/>
            </a:endParaRPr>
          </a:p>
        </p:txBody>
      </p:sp>
      <p:pic>
        <p:nvPicPr>
          <p:cNvPr id="39938" name="Picture 2" descr="Network Addressing"/>
          <p:cNvPicPr>
            <a:picLocks noChangeAspect="1" noChangeArrowheads="1"/>
          </p:cNvPicPr>
          <p:nvPr/>
        </p:nvPicPr>
        <p:blipFill>
          <a:blip r:embed="rId2" cstate="print"/>
          <a:srcRect/>
          <a:stretch>
            <a:fillRect/>
          </a:stretch>
        </p:blipFill>
        <p:spPr bwMode="auto">
          <a:xfrm>
            <a:off x="2067198" y="5162583"/>
            <a:ext cx="3536768" cy="756829"/>
          </a:xfrm>
          <a:prstGeom prst="rect">
            <a:avLst/>
          </a:prstGeom>
          <a:noFill/>
        </p:spPr>
      </p:pic>
      <p:sp>
        <p:nvSpPr>
          <p:cNvPr id="6" name="Slide Number Placeholder 3">
            <a:extLst>
              <a:ext uri="{FF2B5EF4-FFF2-40B4-BE49-F238E27FC236}">
                <a16:creationId xmlns:a16="http://schemas.microsoft.com/office/drawing/2014/main" id="{8AB7C2B3-A06E-C6BD-A7BD-93BD18B4F6B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12</a:t>
            </a:fld>
            <a:endParaRPr lang="en-US"/>
          </a:p>
        </p:txBody>
      </p:sp>
      <p:sp>
        <p:nvSpPr>
          <p:cNvPr id="4" name="Google Shape;106;p2">
            <a:extLst>
              <a:ext uri="{FF2B5EF4-FFF2-40B4-BE49-F238E27FC236}">
                <a16:creationId xmlns:a16="http://schemas.microsoft.com/office/drawing/2014/main" id="{62DEEB26-5EBF-E94A-6174-441D3C0BF12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99805"/>
            <a:ext cx="7886700" cy="3233057"/>
          </a:xfrm>
        </p:spPr>
        <p:txBody>
          <a:bodyPr>
            <a:normAutofit/>
          </a:bodyPr>
          <a:lstStyle/>
          <a:p>
            <a:pPr algn="just"/>
            <a:r>
              <a:rPr lang="en-IN" sz="1800" dirty="0">
                <a:latin typeface="Times New Roman" panose="02020603050405020304" pitchFamily="18" charset="0"/>
                <a:cs typeface="Times New Roman" panose="02020603050405020304" pitchFamily="18" charset="0"/>
              </a:rPr>
              <a:t>In Class B, an IP address is assigned to those networks that range from small-sized to large-sized networks.</a:t>
            </a:r>
          </a:p>
          <a:p>
            <a:pPr algn="just"/>
            <a:r>
              <a:rPr lang="en-IN" sz="1800" dirty="0">
                <a:latin typeface="Times New Roman" panose="02020603050405020304" pitchFamily="18" charset="0"/>
                <a:cs typeface="Times New Roman" panose="02020603050405020304" pitchFamily="18" charset="0"/>
              </a:rPr>
              <a:t>The Network ID is 16 bits long.</a:t>
            </a:r>
          </a:p>
          <a:p>
            <a:pPr algn="just"/>
            <a:r>
              <a:rPr lang="en-IN" sz="1800" dirty="0">
                <a:latin typeface="Times New Roman" panose="02020603050405020304" pitchFamily="18" charset="0"/>
                <a:cs typeface="Times New Roman" panose="02020603050405020304" pitchFamily="18" charset="0"/>
              </a:rPr>
              <a:t>The Host ID is 16 bits long.</a:t>
            </a:r>
          </a:p>
          <a:p>
            <a:pPr algn="just"/>
            <a:r>
              <a:rPr lang="en-IN" sz="1800" dirty="0">
                <a:latin typeface="Times New Roman" panose="02020603050405020304" pitchFamily="18" charset="0"/>
                <a:cs typeface="Times New Roman" panose="02020603050405020304" pitchFamily="18" charset="0"/>
              </a:rPr>
              <a:t>In Class B, the higher order bits of the first octet is always set to 10, and the remaining14 bits determine the network ID. The other 16 bits determine the Host ID.</a:t>
            </a:r>
          </a:p>
          <a:p>
            <a:pPr algn="just"/>
            <a:r>
              <a:rPr lang="en-IN" sz="1800" dirty="0">
                <a:latin typeface="Times New Roman" panose="02020603050405020304" pitchFamily="18" charset="0"/>
                <a:cs typeface="Times New Roman" panose="02020603050405020304" pitchFamily="18" charset="0"/>
              </a:rPr>
              <a:t>The total number of networks in Class B = 2</a:t>
            </a:r>
            <a:r>
              <a:rPr lang="en-IN" sz="1800" baseline="30000" dirty="0">
                <a:latin typeface="Times New Roman" panose="02020603050405020304" pitchFamily="18" charset="0"/>
                <a:cs typeface="Times New Roman" panose="02020603050405020304" pitchFamily="18" charset="0"/>
              </a:rPr>
              <a:t>14</a:t>
            </a:r>
            <a:r>
              <a:rPr lang="en-IN" sz="1800" dirty="0">
                <a:latin typeface="Times New Roman" panose="02020603050405020304" pitchFamily="18" charset="0"/>
                <a:cs typeface="Times New Roman" panose="02020603050405020304" pitchFamily="18" charset="0"/>
              </a:rPr>
              <a:t> = 16384 network address</a:t>
            </a:r>
          </a:p>
          <a:p>
            <a:pPr algn="just"/>
            <a:r>
              <a:rPr lang="en-IN" sz="1800" dirty="0">
                <a:latin typeface="Times New Roman" panose="02020603050405020304" pitchFamily="18" charset="0"/>
                <a:cs typeface="Times New Roman" panose="02020603050405020304" pitchFamily="18" charset="0"/>
              </a:rPr>
              <a:t>The total number of hosts in Class B = 2</a:t>
            </a:r>
            <a:r>
              <a:rPr lang="en-IN" sz="1800" baseline="30000" dirty="0">
                <a:latin typeface="Times New Roman" panose="02020603050405020304" pitchFamily="18" charset="0"/>
                <a:cs typeface="Times New Roman" panose="02020603050405020304" pitchFamily="18" charset="0"/>
              </a:rPr>
              <a:t>16</a:t>
            </a:r>
            <a:r>
              <a:rPr lang="en-IN" sz="1800" dirty="0">
                <a:latin typeface="Times New Roman" panose="02020603050405020304" pitchFamily="18" charset="0"/>
                <a:cs typeface="Times New Roman" panose="02020603050405020304" pitchFamily="18" charset="0"/>
              </a:rPr>
              <a:t> - 2 = 65534 host address</a:t>
            </a:r>
          </a:p>
          <a:p>
            <a:pPr algn="just"/>
            <a:endParaRPr lang="en-IN" sz="1800" dirty="0">
              <a:latin typeface="Times New Roman" panose="02020603050405020304" pitchFamily="18" charset="0"/>
              <a:cs typeface="Times New Roman" panose="02020603050405020304" pitchFamily="18" charset="0"/>
            </a:endParaRPr>
          </a:p>
        </p:txBody>
      </p:sp>
      <p:pic>
        <p:nvPicPr>
          <p:cNvPr id="38914" name="Picture 2" descr="Network Addressing"/>
          <p:cNvPicPr>
            <a:picLocks noChangeAspect="1" noChangeArrowheads="1"/>
          </p:cNvPicPr>
          <p:nvPr/>
        </p:nvPicPr>
        <p:blipFill>
          <a:blip r:embed="rId2" cstate="print"/>
          <a:srcRect/>
          <a:stretch>
            <a:fillRect/>
          </a:stretch>
        </p:blipFill>
        <p:spPr bwMode="auto">
          <a:xfrm>
            <a:off x="1871255" y="5057775"/>
            <a:ext cx="3654334" cy="796018"/>
          </a:xfrm>
          <a:prstGeom prst="rect">
            <a:avLst/>
          </a:prstGeom>
          <a:noFill/>
        </p:spPr>
      </p:pic>
      <p:sp>
        <p:nvSpPr>
          <p:cNvPr id="7" name="Title 1">
            <a:extLst>
              <a:ext uri="{FF2B5EF4-FFF2-40B4-BE49-F238E27FC236}">
                <a16:creationId xmlns:a16="http://schemas.microsoft.com/office/drawing/2014/main" id="{C59D4E2B-2E26-765B-55E6-19588570CEF6}"/>
              </a:ext>
            </a:extLst>
          </p:cNvPr>
          <p:cNvSpPr>
            <a:spLocks noGrp="1"/>
          </p:cNvSpPr>
          <p:nvPr>
            <p:ph type="title"/>
          </p:nvPr>
        </p:nvSpPr>
        <p:spPr>
          <a:xfrm>
            <a:off x="0" y="0"/>
            <a:ext cx="5486040" cy="914040"/>
          </a:xfrm>
        </p:spPr>
        <p:txBody>
          <a:bodyPr/>
          <a:lstStyle/>
          <a:p>
            <a:pPr algn="ctr"/>
            <a:r>
              <a:rPr lang="en-IN" sz="3200" b="1" dirty="0"/>
              <a:t>Class B</a:t>
            </a:r>
          </a:p>
        </p:txBody>
      </p:sp>
      <p:sp>
        <p:nvSpPr>
          <p:cNvPr id="5" name="Slide Number Placeholder 3">
            <a:extLst>
              <a:ext uri="{FF2B5EF4-FFF2-40B4-BE49-F238E27FC236}">
                <a16:creationId xmlns:a16="http://schemas.microsoft.com/office/drawing/2014/main" id="{9609A212-37D1-E204-E1D2-AE785426E6B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13</a:t>
            </a:fld>
            <a:endParaRPr lang="en-US"/>
          </a:p>
        </p:txBody>
      </p:sp>
      <p:sp>
        <p:nvSpPr>
          <p:cNvPr id="2" name="Google Shape;106;p2">
            <a:extLst>
              <a:ext uri="{FF2B5EF4-FFF2-40B4-BE49-F238E27FC236}">
                <a16:creationId xmlns:a16="http://schemas.microsoft.com/office/drawing/2014/main" id="{BA6B667A-B238-0F03-4FB8-2836BC48E8AF}"/>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87558"/>
            <a:ext cx="7886700" cy="3184071"/>
          </a:xfrm>
        </p:spPr>
        <p:txBody>
          <a:bodyPr>
            <a:normAutofit/>
          </a:bodyPr>
          <a:lstStyle/>
          <a:p>
            <a:pPr algn="just"/>
            <a:r>
              <a:rPr lang="en-IN" sz="1800" dirty="0">
                <a:latin typeface="Times New Roman" panose="02020603050405020304" pitchFamily="18" charset="0"/>
                <a:cs typeface="Times New Roman" panose="02020603050405020304" pitchFamily="18" charset="0"/>
              </a:rPr>
              <a:t>In Class C, an IP address is assigned to only small-sized networks.</a:t>
            </a:r>
          </a:p>
          <a:p>
            <a:pPr algn="just"/>
            <a:r>
              <a:rPr lang="en-IN" sz="1800" dirty="0">
                <a:latin typeface="Times New Roman" panose="02020603050405020304" pitchFamily="18" charset="0"/>
                <a:cs typeface="Times New Roman" panose="02020603050405020304" pitchFamily="18" charset="0"/>
              </a:rPr>
              <a:t>The Network ID is 24 bits long.</a:t>
            </a:r>
          </a:p>
          <a:p>
            <a:pPr algn="just"/>
            <a:r>
              <a:rPr lang="en-IN" sz="1800" dirty="0">
                <a:latin typeface="Times New Roman" panose="02020603050405020304" pitchFamily="18" charset="0"/>
                <a:cs typeface="Times New Roman" panose="02020603050405020304" pitchFamily="18" charset="0"/>
              </a:rPr>
              <a:t>The host ID is 8 bits long.</a:t>
            </a:r>
          </a:p>
          <a:p>
            <a:pPr algn="just"/>
            <a:r>
              <a:rPr lang="en-IN" sz="1800" dirty="0">
                <a:latin typeface="Times New Roman" panose="02020603050405020304" pitchFamily="18" charset="0"/>
                <a:cs typeface="Times New Roman" panose="02020603050405020304" pitchFamily="18" charset="0"/>
              </a:rPr>
              <a:t>In Class C, the higher order bits of the first octet is always set to 110, and the remaining 21 bits determine the network ID. The 8 bits of the host ID determine the host in a network.</a:t>
            </a:r>
          </a:p>
          <a:p>
            <a:pPr algn="just"/>
            <a:r>
              <a:rPr lang="en-IN" sz="1800" dirty="0">
                <a:latin typeface="Times New Roman" panose="02020603050405020304" pitchFamily="18" charset="0"/>
                <a:cs typeface="Times New Roman" panose="02020603050405020304" pitchFamily="18" charset="0"/>
              </a:rPr>
              <a:t>The total number of networks = 2</a:t>
            </a:r>
            <a:r>
              <a:rPr lang="en-IN" sz="1800" baseline="30000" dirty="0">
                <a:latin typeface="Times New Roman" panose="02020603050405020304" pitchFamily="18" charset="0"/>
                <a:cs typeface="Times New Roman" panose="02020603050405020304" pitchFamily="18" charset="0"/>
              </a:rPr>
              <a:t>21</a:t>
            </a:r>
            <a:r>
              <a:rPr lang="en-IN" sz="1800" dirty="0">
                <a:latin typeface="Times New Roman" panose="02020603050405020304" pitchFamily="18" charset="0"/>
                <a:cs typeface="Times New Roman" panose="02020603050405020304" pitchFamily="18" charset="0"/>
              </a:rPr>
              <a:t> = 2097152 network address</a:t>
            </a:r>
          </a:p>
          <a:p>
            <a:pPr algn="just"/>
            <a:r>
              <a:rPr lang="en-IN" sz="1800" dirty="0">
                <a:latin typeface="Times New Roman" panose="02020603050405020304" pitchFamily="18" charset="0"/>
                <a:cs typeface="Times New Roman" panose="02020603050405020304" pitchFamily="18" charset="0"/>
              </a:rPr>
              <a:t>The total number of hosts = 2</a:t>
            </a:r>
            <a:r>
              <a:rPr lang="en-IN" sz="1800" baseline="30000" dirty="0">
                <a:latin typeface="Times New Roman" panose="02020603050405020304" pitchFamily="18" charset="0"/>
                <a:cs typeface="Times New Roman" panose="02020603050405020304" pitchFamily="18" charset="0"/>
              </a:rPr>
              <a:t>8</a:t>
            </a:r>
            <a:r>
              <a:rPr lang="en-IN" sz="1800" dirty="0">
                <a:latin typeface="Times New Roman" panose="02020603050405020304" pitchFamily="18" charset="0"/>
                <a:cs typeface="Times New Roman" panose="02020603050405020304" pitchFamily="18" charset="0"/>
              </a:rPr>
              <a:t> - 2 = 254 host address</a:t>
            </a:r>
          </a:p>
          <a:p>
            <a:pPr algn="just"/>
            <a:endParaRPr lang="en-IN" sz="1800" dirty="0">
              <a:latin typeface="Times New Roman" panose="02020603050405020304" pitchFamily="18" charset="0"/>
              <a:cs typeface="Times New Roman" panose="02020603050405020304" pitchFamily="18" charset="0"/>
            </a:endParaRPr>
          </a:p>
        </p:txBody>
      </p:sp>
      <p:pic>
        <p:nvPicPr>
          <p:cNvPr id="55298" name="Picture 2" descr="Network Addressing"/>
          <p:cNvPicPr>
            <a:picLocks noChangeAspect="1" noChangeArrowheads="1"/>
          </p:cNvPicPr>
          <p:nvPr/>
        </p:nvPicPr>
        <p:blipFill>
          <a:blip r:embed="rId2" cstate="print"/>
          <a:srcRect/>
          <a:stretch>
            <a:fillRect/>
          </a:stretch>
        </p:blipFill>
        <p:spPr bwMode="auto">
          <a:xfrm>
            <a:off x="2233749" y="4871629"/>
            <a:ext cx="3468189" cy="747032"/>
          </a:xfrm>
          <a:prstGeom prst="rect">
            <a:avLst/>
          </a:prstGeom>
          <a:noFill/>
        </p:spPr>
      </p:pic>
      <p:sp>
        <p:nvSpPr>
          <p:cNvPr id="8" name="Title 1">
            <a:extLst>
              <a:ext uri="{FF2B5EF4-FFF2-40B4-BE49-F238E27FC236}">
                <a16:creationId xmlns:a16="http://schemas.microsoft.com/office/drawing/2014/main" id="{1B2D3D1F-C9B6-8068-1352-9066D698C09B}"/>
              </a:ext>
            </a:extLst>
          </p:cNvPr>
          <p:cNvSpPr>
            <a:spLocks noGrp="1"/>
          </p:cNvSpPr>
          <p:nvPr>
            <p:ph type="title"/>
          </p:nvPr>
        </p:nvSpPr>
        <p:spPr>
          <a:xfrm>
            <a:off x="0" y="0"/>
            <a:ext cx="5486040" cy="914040"/>
          </a:xfrm>
        </p:spPr>
        <p:txBody>
          <a:bodyPr/>
          <a:lstStyle/>
          <a:p>
            <a:pPr algn="ctr"/>
            <a:r>
              <a:rPr lang="en-IN" sz="3200" b="1" dirty="0"/>
              <a:t>Class C</a:t>
            </a:r>
          </a:p>
        </p:txBody>
      </p:sp>
      <p:sp>
        <p:nvSpPr>
          <p:cNvPr id="5" name="Slide Number Placeholder 3">
            <a:extLst>
              <a:ext uri="{FF2B5EF4-FFF2-40B4-BE49-F238E27FC236}">
                <a16:creationId xmlns:a16="http://schemas.microsoft.com/office/drawing/2014/main" id="{5D005152-BB2E-C22A-1495-F2350AA4F68F}"/>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14</a:t>
            </a:fld>
            <a:endParaRPr lang="en-US"/>
          </a:p>
        </p:txBody>
      </p:sp>
      <p:sp>
        <p:nvSpPr>
          <p:cNvPr id="2" name="Google Shape;106;p2">
            <a:extLst>
              <a:ext uri="{FF2B5EF4-FFF2-40B4-BE49-F238E27FC236}">
                <a16:creationId xmlns:a16="http://schemas.microsoft.com/office/drawing/2014/main" id="{6BC5196C-90E3-92DB-A96E-738ED52DA7B1}"/>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26469"/>
            <a:ext cx="7886700" cy="1305401"/>
          </a:xfrm>
        </p:spPr>
        <p:txBody>
          <a:bodyPr>
            <a:normAutofit/>
          </a:bodyPr>
          <a:lstStyle/>
          <a:p>
            <a:pPr algn="just"/>
            <a:r>
              <a:rPr lang="en-IN" sz="1800" dirty="0">
                <a:latin typeface="Times New Roman" panose="02020603050405020304" pitchFamily="18" charset="0"/>
                <a:cs typeface="Times New Roman" panose="02020603050405020304" pitchFamily="18" charset="0"/>
              </a:rPr>
              <a:t>In Class D, an IP address is reserved for multicast addresses. It does not possess subnetting. </a:t>
            </a:r>
          </a:p>
          <a:p>
            <a:pPr algn="just"/>
            <a:r>
              <a:rPr lang="en-IN" sz="1800" dirty="0">
                <a:latin typeface="Times New Roman" panose="02020603050405020304" pitchFamily="18" charset="0"/>
                <a:cs typeface="Times New Roman" panose="02020603050405020304" pitchFamily="18" charset="0"/>
              </a:rPr>
              <a:t>The higher order bits of the first octet is always set to 1110, and the remaining bits determines the host ID in any network.</a:t>
            </a:r>
          </a:p>
        </p:txBody>
      </p:sp>
      <p:pic>
        <p:nvPicPr>
          <p:cNvPr id="56322" name="Picture 2" descr="Network Addressing"/>
          <p:cNvPicPr>
            <a:picLocks noChangeAspect="1" noChangeArrowheads="1"/>
          </p:cNvPicPr>
          <p:nvPr/>
        </p:nvPicPr>
        <p:blipFill>
          <a:blip r:embed="rId2" cstate="print"/>
          <a:srcRect/>
          <a:stretch>
            <a:fillRect/>
          </a:stretch>
        </p:blipFill>
        <p:spPr bwMode="auto">
          <a:xfrm>
            <a:off x="2290712" y="3922602"/>
            <a:ext cx="3385535" cy="1003424"/>
          </a:xfrm>
          <a:prstGeom prst="rect">
            <a:avLst/>
          </a:prstGeom>
          <a:noFill/>
        </p:spPr>
      </p:pic>
      <p:sp>
        <p:nvSpPr>
          <p:cNvPr id="7" name="Title 1">
            <a:extLst>
              <a:ext uri="{FF2B5EF4-FFF2-40B4-BE49-F238E27FC236}">
                <a16:creationId xmlns:a16="http://schemas.microsoft.com/office/drawing/2014/main" id="{030983B2-3A14-8B39-9970-0C061BCDFE97}"/>
              </a:ext>
            </a:extLst>
          </p:cNvPr>
          <p:cNvSpPr>
            <a:spLocks noGrp="1"/>
          </p:cNvSpPr>
          <p:nvPr>
            <p:ph type="title"/>
          </p:nvPr>
        </p:nvSpPr>
        <p:spPr>
          <a:xfrm>
            <a:off x="0" y="0"/>
            <a:ext cx="5486040" cy="914040"/>
          </a:xfrm>
        </p:spPr>
        <p:txBody>
          <a:bodyPr/>
          <a:lstStyle/>
          <a:p>
            <a:pPr algn="ctr"/>
            <a:r>
              <a:rPr lang="en-IN" sz="3200" b="1" dirty="0"/>
              <a:t>Class D</a:t>
            </a:r>
          </a:p>
        </p:txBody>
      </p:sp>
      <p:sp>
        <p:nvSpPr>
          <p:cNvPr id="5" name="Slide Number Placeholder 3">
            <a:extLst>
              <a:ext uri="{FF2B5EF4-FFF2-40B4-BE49-F238E27FC236}">
                <a16:creationId xmlns:a16="http://schemas.microsoft.com/office/drawing/2014/main" id="{F654B8C4-C073-19D3-D1F2-BFC53599E8F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15</a:t>
            </a:fld>
            <a:endParaRPr lang="en-US"/>
          </a:p>
        </p:txBody>
      </p:sp>
      <p:sp>
        <p:nvSpPr>
          <p:cNvPr id="2" name="Google Shape;106;p2">
            <a:extLst>
              <a:ext uri="{FF2B5EF4-FFF2-40B4-BE49-F238E27FC236}">
                <a16:creationId xmlns:a16="http://schemas.microsoft.com/office/drawing/2014/main" id="{766613F9-899B-A0D6-F395-2A71E9A8AE3F}"/>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42355"/>
            <a:ext cx="7886700" cy="1462156"/>
          </a:xfrm>
        </p:spPr>
        <p:txBody>
          <a:bodyPr>
            <a:normAutofit/>
          </a:bodyPr>
          <a:lstStyle/>
          <a:p>
            <a:pPr algn="just"/>
            <a:r>
              <a:rPr lang="en-IN" sz="1800" dirty="0">
                <a:latin typeface="Times New Roman" panose="02020603050405020304" pitchFamily="18" charset="0"/>
                <a:cs typeface="Times New Roman" panose="02020603050405020304" pitchFamily="18" charset="0"/>
              </a:rPr>
              <a:t>In Class E, an IP address is used for the future use or for the research and development purposes. It does not possess any </a:t>
            </a:r>
            <a:r>
              <a:rPr lang="en-IN" sz="1800" dirty="0" err="1">
                <a:latin typeface="Times New Roman" panose="02020603050405020304" pitchFamily="18" charset="0"/>
                <a:cs typeface="Times New Roman" panose="02020603050405020304" pitchFamily="18" charset="0"/>
              </a:rPr>
              <a:t>subnetting</a:t>
            </a:r>
            <a:r>
              <a:rPr lang="en-IN" sz="1800" dirty="0">
                <a:latin typeface="Times New Roman" panose="02020603050405020304" pitchFamily="18" charset="0"/>
                <a:cs typeface="Times New Roman" panose="02020603050405020304" pitchFamily="18" charset="0"/>
              </a:rPr>
              <a:t>. The higher order bits of the first octet is always set to 1111, and the remaining bits determines the host ID in any network.</a:t>
            </a:r>
          </a:p>
        </p:txBody>
      </p:sp>
      <p:pic>
        <p:nvPicPr>
          <p:cNvPr id="57346" name="Picture 2" descr="Network Addressing"/>
          <p:cNvPicPr>
            <a:picLocks noChangeAspect="1" noChangeArrowheads="1"/>
          </p:cNvPicPr>
          <p:nvPr/>
        </p:nvPicPr>
        <p:blipFill>
          <a:blip r:embed="rId2" cstate="print"/>
          <a:srcRect/>
          <a:stretch>
            <a:fillRect/>
          </a:stretch>
        </p:blipFill>
        <p:spPr bwMode="auto">
          <a:xfrm>
            <a:off x="1923068" y="3947485"/>
            <a:ext cx="3916030" cy="889037"/>
          </a:xfrm>
          <a:prstGeom prst="rect">
            <a:avLst/>
          </a:prstGeom>
          <a:noFill/>
        </p:spPr>
      </p:pic>
      <p:sp>
        <p:nvSpPr>
          <p:cNvPr id="7" name="Title 1">
            <a:extLst>
              <a:ext uri="{FF2B5EF4-FFF2-40B4-BE49-F238E27FC236}">
                <a16:creationId xmlns:a16="http://schemas.microsoft.com/office/drawing/2014/main" id="{7A2F3671-649D-FF6D-BD01-20F80C4A812E}"/>
              </a:ext>
            </a:extLst>
          </p:cNvPr>
          <p:cNvSpPr>
            <a:spLocks noGrp="1"/>
          </p:cNvSpPr>
          <p:nvPr>
            <p:ph type="title"/>
          </p:nvPr>
        </p:nvSpPr>
        <p:spPr>
          <a:xfrm>
            <a:off x="0" y="0"/>
            <a:ext cx="5486040" cy="914040"/>
          </a:xfrm>
        </p:spPr>
        <p:txBody>
          <a:bodyPr/>
          <a:lstStyle/>
          <a:p>
            <a:pPr algn="ctr"/>
            <a:r>
              <a:rPr lang="en-IN" sz="3200" b="1" dirty="0"/>
              <a:t>Class E</a:t>
            </a:r>
          </a:p>
        </p:txBody>
      </p:sp>
      <p:sp>
        <p:nvSpPr>
          <p:cNvPr id="5" name="Slide Number Placeholder 3">
            <a:extLst>
              <a:ext uri="{FF2B5EF4-FFF2-40B4-BE49-F238E27FC236}">
                <a16:creationId xmlns:a16="http://schemas.microsoft.com/office/drawing/2014/main" id="{34699CFB-5275-639A-6EAA-AD80A148D75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16</a:t>
            </a:fld>
            <a:endParaRPr lang="en-US"/>
          </a:p>
        </p:txBody>
      </p:sp>
      <p:sp>
        <p:nvSpPr>
          <p:cNvPr id="2" name="Google Shape;106;p2">
            <a:extLst>
              <a:ext uri="{FF2B5EF4-FFF2-40B4-BE49-F238E27FC236}">
                <a16:creationId xmlns:a16="http://schemas.microsoft.com/office/drawing/2014/main" id="{4DECF5C3-90AD-6ECF-0A71-B18905FD25BB}"/>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C56C917F-EC3C-5AD6-FB45-114CCC9B4B47}"/>
              </a:ext>
            </a:extLst>
          </p:cNvPr>
          <p:cNvSpPr txBox="1">
            <a:spLocks noChangeArrowheads="1"/>
          </p:cNvSpPr>
          <p:nvPr/>
        </p:nvSpPr>
        <p:spPr bwMode="auto">
          <a:xfrm>
            <a:off x="342900" y="1417163"/>
            <a:ext cx="8458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buFont typeface="Wingdings" panose="05000000000000000000" pitchFamily="2" charset="2"/>
              <a:buChar char="Ø"/>
            </a:pPr>
            <a:r>
              <a:rPr lang="en-US" altLang="en-US" sz="1800" b="0" baseline="0" dirty="0">
                <a:latin typeface="Times New Roman" panose="02020603050405020304" pitchFamily="18" charset="0"/>
                <a:cs typeface="Times New Roman" panose="02020603050405020304" pitchFamily="18" charset="0"/>
              </a:rPr>
              <a:t>A block in class A address is too large for almost any organization. It means that most of the IP addresses in class A were wasted.</a:t>
            </a:r>
          </a:p>
          <a:p>
            <a:pPr algn="just">
              <a:buFont typeface="Wingdings" panose="05000000000000000000" pitchFamily="2" charset="2"/>
              <a:buChar char="Ø"/>
            </a:pPr>
            <a:endParaRPr lang="en-US" altLang="en-US" sz="1800" b="0"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b="0" baseline="0" dirty="0">
                <a:latin typeface="Times New Roman" panose="02020603050405020304" pitchFamily="18" charset="0"/>
                <a:cs typeface="Times New Roman" panose="02020603050405020304" pitchFamily="18" charset="0"/>
              </a:rPr>
              <a:t>A block in class B is also very large.</a:t>
            </a:r>
          </a:p>
          <a:p>
            <a:pPr algn="just">
              <a:buFont typeface="Wingdings" panose="05000000000000000000" pitchFamily="2" charset="2"/>
              <a:buChar char="Ø"/>
            </a:pPr>
            <a:endParaRPr lang="en-US" altLang="en-US" sz="1800" b="0"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b="0" baseline="0" dirty="0">
                <a:latin typeface="Times New Roman" panose="02020603050405020304" pitchFamily="18" charset="0"/>
                <a:cs typeface="Times New Roman" panose="02020603050405020304" pitchFamily="18" charset="0"/>
              </a:rPr>
              <a:t>A block in class C is probably too small for many organizations.</a:t>
            </a:r>
          </a:p>
          <a:p>
            <a:pPr algn="just">
              <a:buFont typeface="Wingdings" panose="05000000000000000000" pitchFamily="2" charset="2"/>
              <a:buChar char="Ø"/>
            </a:pPr>
            <a:endParaRPr lang="en-US" altLang="en-US" sz="1800" b="0"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b="0" baseline="0" dirty="0">
                <a:latin typeface="Times New Roman" panose="02020603050405020304" pitchFamily="18" charset="0"/>
                <a:cs typeface="Times New Roman" panose="02020603050405020304" pitchFamily="18" charset="0"/>
              </a:rPr>
              <a:t>Class D addresses were designed for multicasting. Each IP  address in this class is used to define one group of hosts on the Internet. The Internet authorities wrongly predicted a need of 268,435,456 groups. This never happened and many IP addresses were wasted.</a:t>
            </a:r>
          </a:p>
          <a:p>
            <a:pPr algn="just">
              <a:buFont typeface="Wingdings" panose="05000000000000000000" pitchFamily="2" charset="2"/>
              <a:buChar char="Ø"/>
            </a:pPr>
            <a:endParaRPr lang="en-US" altLang="en-US" sz="1800" b="0"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b="0" baseline="0" dirty="0">
                <a:latin typeface="Times New Roman" panose="02020603050405020304" pitchFamily="18" charset="0"/>
                <a:cs typeface="Times New Roman" panose="02020603050405020304" pitchFamily="18" charset="0"/>
              </a:rPr>
              <a:t>Class E IP addresses were reserved for future use; only a few were used, resulting in another waste of IP addresses</a:t>
            </a:r>
            <a:endParaRPr lang="en-US" altLang="en-US" sz="1800" b="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A8C7CFA6-E4C7-22D5-112E-A14D45B84C91}"/>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17</a:t>
            </a:fld>
            <a:endParaRPr lang="en-US"/>
          </a:p>
        </p:txBody>
      </p:sp>
      <p:sp>
        <p:nvSpPr>
          <p:cNvPr id="2" name="Google Shape;106;p2">
            <a:extLst>
              <a:ext uri="{FF2B5EF4-FFF2-40B4-BE49-F238E27FC236}">
                <a16:creationId xmlns:a16="http://schemas.microsoft.com/office/drawing/2014/main" id="{10BF2158-8A07-9588-0198-F23C37ACB4A5}"/>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1804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96B0EC50-B12F-025F-F861-40A401AA008A}"/>
              </a:ext>
            </a:extLst>
          </p:cNvPr>
          <p:cNvSpPr txBox="1">
            <a:spLocks noChangeArrowheads="1"/>
          </p:cNvSpPr>
          <p:nvPr/>
        </p:nvSpPr>
        <p:spPr bwMode="auto">
          <a:xfrm>
            <a:off x="759174" y="249649"/>
            <a:ext cx="475643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Two level hierarchy in an </a:t>
            </a:r>
          </a:p>
          <a:p>
            <a:r>
              <a:rPr lang="en-US" altLang="en-US" baseline="0" dirty="0">
                <a:latin typeface="Times New Roman" panose="02020603050405020304" pitchFamily="18" charset="0"/>
              </a:rPr>
              <a:t>IPv4 address</a:t>
            </a:r>
            <a:endParaRPr lang="en-US" altLang="en-US" i="1" baseline="0" dirty="0">
              <a:latin typeface="Times New Roman" panose="02020603050405020304" pitchFamily="18" charset="0"/>
            </a:endParaRPr>
          </a:p>
        </p:txBody>
      </p:sp>
      <p:pic>
        <p:nvPicPr>
          <p:cNvPr id="36867" name="Picture 6">
            <a:extLst>
              <a:ext uri="{FF2B5EF4-FFF2-40B4-BE49-F238E27FC236}">
                <a16:creationId xmlns:a16="http://schemas.microsoft.com/office/drawing/2014/main" id="{60343945-7254-5786-4751-3DC1E43C9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069" y="2254402"/>
            <a:ext cx="4449451" cy="125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7">
            <a:extLst>
              <a:ext uri="{FF2B5EF4-FFF2-40B4-BE49-F238E27FC236}">
                <a16:creationId xmlns:a16="http://schemas.microsoft.com/office/drawing/2014/main" id="{D8E3500A-1409-9FE9-1B8F-F60B55E43CF0}"/>
              </a:ext>
            </a:extLst>
          </p:cNvPr>
          <p:cNvSpPr txBox="1">
            <a:spLocks noChangeArrowheads="1"/>
          </p:cNvSpPr>
          <p:nvPr/>
        </p:nvSpPr>
        <p:spPr bwMode="auto">
          <a:xfrm>
            <a:off x="838200" y="4038600"/>
            <a:ext cx="7696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sp>
        <p:nvSpPr>
          <p:cNvPr id="36869" name="TextBox 8">
            <a:extLst>
              <a:ext uri="{FF2B5EF4-FFF2-40B4-BE49-F238E27FC236}">
                <a16:creationId xmlns:a16="http://schemas.microsoft.com/office/drawing/2014/main" id="{960EF1B0-830E-9161-863A-111532DD6248}"/>
              </a:ext>
            </a:extLst>
          </p:cNvPr>
          <p:cNvSpPr txBox="1">
            <a:spLocks noChangeArrowheads="1"/>
          </p:cNvSpPr>
          <p:nvPr/>
        </p:nvSpPr>
        <p:spPr bwMode="auto">
          <a:xfrm>
            <a:off x="304800" y="4022010"/>
            <a:ext cx="77724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a:latin typeface="Times New Roman" panose="02020603050405020304" pitchFamily="18" charset="0"/>
                <a:cs typeface="Times New Roman" panose="02020603050405020304" pitchFamily="18" charset="0"/>
              </a:rPr>
              <a:t>Leftmost n bits (prefix) define the network id and,</a:t>
            </a:r>
          </a:p>
          <a:p>
            <a:pPr algn="just"/>
            <a:endParaRPr lang="en-US" altLang="en-US" sz="1800" b="0" baseline="0">
              <a:latin typeface="Times New Roman" panose="02020603050405020304" pitchFamily="18" charset="0"/>
              <a:cs typeface="Times New Roman" panose="02020603050405020304" pitchFamily="18" charset="0"/>
            </a:endParaRPr>
          </a:p>
          <a:p>
            <a:pPr algn="just"/>
            <a:r>
              <a:rPr lang="en-US" altLang="en-US" sz="1800" b="0" baseline="0">
                <a:latin typeface="Times New Roman" panose="02020603050405020304" pitchFamily="18" charset="0"/>
                <a:cs typeface="Times New Roman" panose="02020603050405020304" pitchFamily="18" charset="0"/>
              </a:rPr>
              <a:t>The right most 32-n (suffix) bits define the host id.</a:t>
            </a:r>
          </a:p>
          <a:p>
            <a:pPr algn="just"/>
            <a:endParaRPr lang="en-US" altLang="en-US" sz="1800" b="0" baseline="0">
              <a:latin typeface="Times New Roman" panose="02020603050405020304" pitchFamily="18" charset="0"/>
              <a:cs typeface="Times New Roman" panose="02020603050405020304" pitchFamily="18" charset="0"/>
            </a:endParaRPr>
          </a:p>
          <a:p>
            <a:pPr algn="just"/>
            <a:r>
              <a:rPr lang="en-US" altLang="en-US" sz="1800" b="0" baseline="0">
                <a:latin typeface="Times New Roman" panose="02020603050405020304" pitchFamily="18" charset="0"/>
                <a:cs typeface="Times New Roman" panose="02020603050405020304" pitchFamily="18" charset="0"/>
              </a:rPr>
              <a:t>The prefix is common to all devices in the network, suffix changes from one device to another.</a:t>
            </a:r>
          </a:p>
          <a:p>
            <a:pPr algn="just"/>
            <a:endParaRPr lang="en-US" altLang="en-US" sz="1800" b="0" baseline="0">
              <a:latin typeface="Times New Roman" panose="02020603050405020304" pitchFamily="18" charset="0"/>
              <a:cs typeface="Times New Roman" panose="02020603050405020304" pitchFamily="18" charset="0"/>
            </a:endParaRPr>
          </a:p>
          <a:p>
            <a:pPr algn="just"/>
            <a:endParaRPr lang="en-US" altLang="en-US" sz="1800" b="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98862000-7789-30FB-C7B4-2BEC9ACCA76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18</a:t>
            </a:fld>
            <a:endParaRPr lang="en-US"/>
          </a:p>
        </p:txBody>
      </p:sp>
      <p:sp>
        <p:nvSpPr>
          <p:cNvPr id="2" name="Google Shape;106;p2">
            <a:extLst>
              <a:ext uri="{FF2B5EF4-FFF2-40B4-BE49-F238E27FC236}">
                <a16:creationId xmlns:a16="http://schemas.microsoft.com/office/drawing/2014/main" id="{607AAE4D-B157-3EF7-CA52-ED390C91B7D2}"/>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0485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EA3F2779-CA8A-C065-FD6F-FF7AED945402}"/>
              </a:ext>
            </a:extLst>
          </p:cNvPr>
          <p:cNvSpPr>
            <a:spLocks noGrp="1"/>
          </p:cNvSpPr>
          <p:nvPr>
            <p:ph/>
          </p:nvPr>
        </p:nvSpPr>
        <p:spPr bwMode="auto">
          <a:xfrm>
            <a:off x="457200" y="1178351"/>
            <a:ext cx="8229600" cy="4947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1800" b="1">
                <a:latin typeface="Times New Roman" panose="02020603050405020304" pitchFamily="18" charset="0"/>
                <a:cs typeface="Times New Roman" panose="02020603050405020304" pitchFamily="18" charset="0"/>
              </a:rPr>
              <a:t>Netid and Hostid:</a:t>
            </a:r>
          </a:p>
          <a:p>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This concept does not apply to class D and E.</a:t>
            </a:r>
          </a:p>
          <a:p>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For class A, one byte defines netid, and three bytes define hostid.</a:t>
            </a:r>
          </a:p>
          <a:p>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In class B, two bytes define the netid, and two bytes define the hostid.</a:t>
            </a:r>
          </a:p>
          <a:p>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In class C, three bytes define the netid , and one byte defines the hostid.</a:t>
            </a:r>
          </a:p>
        </p:txBody>
      </p:sp>
      <p:sp>
        <p:nvSpPr>
          <p:cNvPr id="3" name="Slide Number Placeholder 3">
            <a:extLst>
              <a:ext uri="{FF2B5EF4-FFF2-40B4-BE49-F238E27FC236}">
                <a16:creationId xmlns:a16="http://schemas.microsoft.com/office/drawing/2014/main" id="{6DFF5877-30BD-458A-5F50-DFD0677CDF90}"/>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19</a:t>
            </a:fld>
            <a:endParaRPr lang="en-US"/>
          </a:p>
        </p:txBody>
      </p:sp>
      <p:sp>
        <p:nvSpPr>
          <p:cNvPr id="2" name="Google Shape;106;p2">
            <a:extLst>
              <a:ext uri="{FF2B5EF4-FFF2-40B4-BE49-F238E27FC236}">
                <a16:creationId xmlns:a16="http://schemas.microsoft.com/office/drawing/2014/main" id="{2A2A8BA5-A570-9BAB-D497-91AC9A2B8485}"/>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146115" y="28281"/>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Index</a:t>
            </a:r>
            <a:endParaRPr sz="3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2" name="Google Shape;102;p2"/>
          <p:cNvSpPr txBox="1"/>
          <p:nvPr/>
        </p:nvSpPr>
        <p:spPr>
          <a:xfrm>
            <a:off x="152640" y="956017"/>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None/>
            </a:pPr>
            <a:endParaRPr sz="1900" b="0" i="0" u="none" strike="noStrike" cap="none">
              <a:solidFill>
                <a:srgbClr val="000000"/>
              </a:solidFill>
              <a:latin typeface="Calibri"/>
              <a:ea typeface="Calibri"/>
              <a:cs typeface="Calibri"/>
              <a:sym typeface="Calibri"/>
            </a:endParaRPr>
          </a:p>
        </p:txBody>
      </p:sp>
      <p:sp>
        <p:nvSpPr>
          <p:cNvPr id="3" name="Slide Number Placeholder 3">
            <a:extLst>
              <a:ext uri="{FF2B5EF4-FFF2-40B4-BE49-F238E27FC236}">
                <a16:creationId xmlns:a16="http://schemas.microsoft.com/office/drawing/2014/main" id="{DD59BD63-FBEC-CF70-B500-DFEB766D15F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a:t>
            </a:fld>
            <a:endParaRPr lang="en-US"/>
          </a:p>
        </p:txBody>
      </p:sp>
      <p:sp>
        <p:nvSpPr>
          <p:cNvPr id="5" name="Google Shape;105;p2">
            <a:extLst>
              <a:ext uri="{FF2B5EF4-FFF2-40B4-BE49-F238E27FC236}">
                <a16:creationId xmlns:a16="http://schemas.microsoft.com/office/drawing/2014/main" id="{3B71A5BC-6F31-C88B-BBDB-5107CF16C957}"/>
              </a:ext>
            </a:extLst>
          </p:cNvPr>
          <p:cNvSpPr txBox="1">
            <a:spLocks noGrp="1"/>
          </p:cNvSpPr>
          <p:nvPr/>
        </p:nvSpPr>
        <p:spPr>
          <a:xfrm>
            <a:off x="658999" y="1409132"/>
            <a:ext cx="7826002" cy="40397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marR="0" lvl="0" indent="0" algn="l" rtl="0">
              <a:lnSpc>
                <a:spcPct val="150000"/>
              </a:lnSpc>
              <a:spcBef>
                <a:spcPts val="0"/>
              </a:spcBef>
              <a:spcAft>
                <a:spcPts val="0"/>
              </a:spcAft>
              <a:buClr>
                <a:schemeClr val="dk1"/>
              </a:buClr>
              <a:buSzPts val="2800"/>
              <a:buNone/>
            </a:pPr>
            <a:r>
              <a:rPr lang="en-US" sz="1800" b="0" i="0" u="none" strike="noStrike" cap="none" dirty="0">
                <a:solidFill>
                  <a:schemeClr val="dk1"/>
                </a:solidFill>
                <a:latin typeface="Times New Roman"/>
                <a:ea typeface="Times New Roman"/>
                <a:cs typeface="Times New Roman"/>
                <a:sym typeface="Times New Roman"/>
              </a:rPr>
              <a:t>1. Logical Addressing</a:t>
            </a:r>
            <a:endParaRPr sz="1800" dirty="0"/>
          </a:p>
          <a:p>
            <a:pPr marL="0" marR="0" lvl="0" indent="0" algn="l" rtl="0">
              <a:lnSpc>
                <a:spcPct val="150000"/>
              </a:lnSpc>
              <a:spcBef>
                <a:spcPts val="0"/>
              </a:spcBef>
              <a:spcAft>
                <a:spcPts val="0"/>
              </a:spcAft>
              <a:buClr>
                <a:schemeClr val="dk1"/>
              </a:buClr>
              <a:buSzPts val="2800"/>
              <a:buNone/>
            </a:pPr>
            <a:r>
              <a:rPr lang="en-US" sz="1800" dirty="0">
                <a:latin typeface="Times New Roman"/>
                <a:ea typeface="Times New Roman"/>
                <a:cs typeface="Times New Roman"/>
                <a:sym typeface="Times New Roman"/>
              </a:rPr>
              <a:t>2. Classful Addressing</a:t>
            </a:r>
          </a:p>
          <a:p>
            <a:pPr marL="0" marR="0" lvl="0" indent="0" algn="l" rtl="0">
              <a:lnSpc>
                <a:spcPct val="150000"/>
              </a:lnSpc>
              <a:spcBef>
                <a:spcPts val="0"/>
              </a:spcBef>
              <a:spcAft>
                <a:spcPts val="0"/>
              </a:spcAft>
              <a:buClr>
                <a:schemeClr val="dk1"/>
              </a:buClr>
              <a:buSzPts val="2800"/>
              <a:buNone/>
            </a:pPr>
            <a:r>
              <a:rPr lang="en-US" sz="1800" dirty="0">
                <a:latin typeface="Times New Roman"/>
                <a:ea typeface="Times New Roman"/>
                <a:cs typeface="Times New Roman"/>
                <a:sym typeface="Times New Roman"/>
              </a:rPr>
              <a:t>3. Hierarchy of IPv4 Addresses</a:t>
            </a:r>
          </a:p>
          <a:p>
            <a:pPr marL="0" marR="0" lvl="0" indent="0" algn="l" rtl="0">
              <a:lnSpc>
                <a:spcPct val="150000"/>
              </a:lnSpc>
              <a:spcBef>
                <a:spcPts val="0"/>
              </a:spcBef>
              <a:spcAft>
                <a:spcPts val="0"/>
              </a:spcAft>
              <a:buClr>
                <a:schemeClr val="dk1"/>
              </a:buClr>
              <a:buSzPts val="2800"/>
              <a:buNone/>
            </a:pPr>
            <a:r>
              <a:rPr lang="en-US" sz="1800" dirty="0">
                <a:latin typeface="Times New Roman"/>
                <a:cs typeface="Times New Roman"/>
                <a:sym typeface="Times New Roman"/>
              </a:rPr>
              <a:t>4. Network Classes (A,B,C,D,E)</a:t>
            </a:r>
          </a:p>
          <a:p>
            <a:pPr marL="0" marR="0" lvl="0" indent="0" algn="l" rtl="0">
              <a:lnSpc>
                <a:spcPct val="150000"/>
              </a:lnSpc>
              <a:spcBef>
                <a:spcPts val="0"/>
              </a:spcBef>
              <a:spcAft>
                <a:spcPts val="0"/>
              </a:spcAft>
              <a:buClr>
                <a:schemeClr val="dk1"/>
              </a:buClr>
              <a:buSzPts val="2800"/>
              <a:buNone/>
            </a:pPr>
            <a:r>
              <a:rPr lang="en-US" sz="1800" dirty="0">
                <a:latin typeface="Times New Roman"/>
                <a:cs typeface="Times New Roman"/>
                <a:sym typeface="Times New Roman"/>
              </a:rPr>
              <a:t>5. Subnetting</a:t>
            </a:r>
            <a:endParaRPr sz="1800" dirty="0"/>
          </a:p>
        </p:txBody>
      </p:sp>
      <p:sp>
        <p:nvSpPr>
          <p:cNvPr id="2" name="Google Shape;106;p2">
            <a:extLst>
              <a:ext uri="{FF2B5EF4-FFF2-40B4-BE49-F238E27FC236}">
                <a16:creationId xmlns:a16="http://schemas.microsoft.com/office/drawing/2014/main" id="{BD9C290E-CDCA-A9F1-F725-36264816F26A}"/>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a:extLst>
              <a:ext uri="{FF2B5EF4-FFF2-40B4-BE49-F238E27FC236}">
                <a16:creationId xmlns:a16="http://schemas.microsoft.com/office/drawing/2014/main" id="{DE18261B-284F-2401-80AB-EE5C3ED05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421714"/>
            <a:ext cx="82915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D340E484-DACC-EA5B-32CE-8D439C9285D0}"/>
              </a:ext>
            </a:extLst>
          </p:cNvPr>
          <p:cNvSpPr txBox="1">
            <a:spLocks/>
          </p:cNvSpPr>
          <p:nvPr/>
        </p:nvSpPr>
        <p:spPr>
          <a:xfrm>
            <a:off x="457200" y="1020454"/>
            <a:ext cx="8229600" cy="3124200"/>
          </a:xfrm>
          <a:prstGeom prst="rect">
            <a:avLst/>
          </a:prstGeom>
        </p:spPr>
        <p:txBody>
          <a:bodyPr/>
          <a:lstStyle/>
          <a:p>
            <a:pPr marL="342900" indent="-342900">
              <a:spcBef>
                <a:spcPct val="20000"/>
              </a:spcBef>
              <a:buClr>
                <a:schemeClr val="folHlink"/>
              </a:buClr>
              <a:buSzPct val="60000"/>
              <a:buFont typeface="Wingdings" pitchFamily="2" charset="2"/>
              <a:buNone/>
              <a:defRPr/>
            </a:pPr>
            <a:r>
              <a:rPr lang="en-US" sz="1800" b="1" kern="0" baseline="0" dirty="0">
                <a:latin typeface="Times New Roman" panose="02020603050405020304" pitchFamily="18" charset="0"/>
                <a:cs typeface="Times New Roman" panose="02020603050405020304" pitchFamily="18" charset="0"/>
              </a:rPr>
              <a:t>Mask:</a:t>
            </a:r>
          </a:p>
          <a:p>
            <a:pPr marL="342900" indent="-342900">
              <a:spcBef>
                <a:spcPct val="20000"/>
              </a:spcBef>
              <a:buClr>
                <a:schemeClr val="folHlink"/>
              </a:buClr>
              <a:buSzPct val="60000"/>
              <a:buFont typeface="Wingdings" pitchFamily="2" charset="2"/>
              <a:buChar char="n"/>
              <a:defRPr/>
            </a:pPr>
            <a:r>
              <a:rPr lang="en-US" sz="1800" b="0" kern="0" baseline="0" dirty="0">
                <a:latin typeface="Times New Roman" panose="02020603050405020304" pitchFamily="18" charset="0"/>
                <a:cs typeface="Times New Roman" panose="02020603050405020304" pitchFamily="18" charset="0"/>
              </a:rPr>
              <a:t>The concept does not apply to classes D and E.</a:t>
            </a:r>
          </a:p>
          <a:p>
            <a:pPr marL="342900" indent="-342900">
              <a:spcBef>
                <a:spcPct val="20000"/>
              </a:spcBef>
              <a:buClr>
                <a:schemeClr val="folHlink"/>
              </a:buClr>
              <a:buSzPct val="60000"/>
              <a:buFont typeface="Wingdings" pitchFamily="2" charset="2"/>
              <a:buChar char="n"/>
              <a:defRPr/>
            </a:pPr>
            <a:r>
              <a:rPr lang="en-US" sz="1800" b="0" kern="0" baseline="0" dirty="0">
                <a:latin typeface="Times New Roman" panose="02020603050405020304" pitchFamily="18" charset="0"/>
                <a:cs typeface="Times New Roman" panose="02020603050405020304" pitchFamily="18" charset="0"/>
              </a:rPr>
              <a:t>The mask can help us find </a:t>
            </a:r>
            <a:r>
              <a:rPr lang="en-US" sz="1800" b="0" kern="0" baseline="0" dirty="0" err="1">
                <a:latin typeface="Times New Roman" panose="02020603050405020304" pitchFamily="18" charset="0"/>
                <a:cs typeface="Times New Roman" panose="02020603050405020304" pitchFamily="18" charset="0"/>
              </a:rPr>
              <a:t>netid</a:t>
            </a:r>
            <a:r>
              <a:rPr lang="en-US" sz="1800" b="0" kern="0" baseline="0" dirty="0">
                <a:latin typeface="Times New Roman" panose="02020603050405020304" pitchFamily="18" charset="0"/>
                <a:cs typeface="Times New Roman" panose="02020603050405020304" pitchFamily="18" charset="0"/>
              </a:rPr>
              <a:t> and </a:t>
            </a:r>
            <a:r>
              <a:rPr lang="en-US" sz="1800" b="0" kern="0" baseline="0" dirty="0" err="1">
                <a:latin typeface="Times New Roman" panose="02020603050405020304" pitchFamily="18" charset="0"/>
                <a:cs typeface="Times New Roman" panose="02020603050405020304" pitchFamily="18" charset="0"/>
              </a:rPr>
              <a:t>hostid</a:t>
            </a:r>
            <a:r>
              <a:rPr lang="en-US" sz="1800" b="0" kern="0" baseline="0" dirty="0">
                <a:latin typeface="Times New Roman" panose="02020603050405020304" pitchFamily="18" charset="0"/>
                <a:cs typeface="Times New Roman" panose="02020603050405020304" pitchFamily="18" charset="0"/>
              </a:rPr>
              <a:t>.</a:t>
            </a:r>
          </a:p>
          <a:p>
            <a:pPr marL="342900" indent="-342900">
              <a:spcBef>
                <a:spcPct val="20000"/>
              </a:spcBef>
              <a:buClr>
                <a:schemeClr val="folHlink"/>
              </a:buClr>
              <a:buSzPct val="60000"/>
              <a:buFont typeface="Wingdings" pitchFamily="2" charset="2"/>
              <a:buChar char="n"/>
              <a:defRPr/>
            </a:pPr>
            <a:r>
              <a:rPr lang="en-US" sz="1800" b="0" kern="0" baseline="0" dirty="0">
                <a:latin typeface="Times New Roman" panose="02020603050405020304" pitchFamily="18" charset="0"/>
                <a:cs typeface="Times New Roman" panose="02020603050405020304" pitchFamily="18" charset="0"/>
              </a:rPr>
              <a:t>The last column shows the mask in the form /n, where n can be 8,16, or 24. This notation is called </a:t>
            </a:r>
            <a:r>
              <a:rPr lang="en-US" sz="1800" b="0" u="sng" kern="0" baseline="0" dirty="0">
                <a:latin typeface="Times New Roman" panose="02020603050405020304" pitchFamily="18" charset="0"/>
                <a:cs typeface="Times New Roman" panose="02020603050405020304" pitchFamily="18" charset="0"/>
              </a:rPr>
              <a:t>slash notation</a:t>
            </a:r>
            <a:r>
              <a:rPr lang="en-US" sz="1800" b="0" kern="0" baseline="0" dirty="0">
                <a:latin typeface="Times New Roman" panose="02020603050405020304" pitchFamily="18" charset="0"/>
                <a:cs typeface="Times New Roman" panose="02020603050405020304" pitchFamily="18" charset="0"/>
              </a:rPr>
              <a:t> or </a:t>
            </a:r>
            <a:r>
              <a:rPr lang="en-US" sz="1800" b="0" u="sng" kern="0" baseline="0" dirty="0">
                <a:latin typeface="Times New Roman" panose="02020603050405020304" pitchFamily="18" charset="0"/>
                <a:cs typeface="Times New Roman" panose="02020603050405020304" pitchFamily="18" charset="0"/>
              </a:rPr>
              <a:t>Classless </a:t>
            </a:r>
            <a:r>
              <a:rPr lang="en-US" sz="1800" b="0" u="sng" kern="0" baseline="0" dirty="0" err="1">
                <a:latin typeface="Times New Roman" panose="02020603050405020304" pitchFamily="18" charset="0"/>
                <a:cs typeface="Times New Roman" panose="02020603050405020304" pitchFamily="18" charset="0"/>
              </a:rPr>
              <a:t>Interdomain</a:t>
            </a:r>
            <a:r>
              <a:rPr lang="en-US" sz="1800" b="0" u="sng" kern="0" baseline="0" dirty="0">
                <a:latin typeface="Times New Roman" panose="02020603050405020304" pitchFamily="18" charset="0"/>
                <a:cs typeface="Times New Roman" panose="02020603050405020304" pitchFamily="18" charset="0"/>
              </a:rPr>
              <a:t> Routing (CIDR) notation</a:t>
            </a:r>
            <a:r>
              <a:rPr lang="en-US" sz="1800" b="0" kern="0" baseline="0" dirty="0">
                <a:latin typeface="Times New Roman" panose="02020603050405020304" pitchFamily="18" charset="0"/>
                <a:cs typeface="Times New Roman" panose="02020603050405020304" pitchFamily="18" charset="0"/>
              </a:rPr>
              <a:t>.</a:t>
            </a:r>
          </a:p>
          <a:p>
            <a:pPr marL="342900" indent="-342900">
              <a:spcBef>
                <a:spcPct val="20000"/>
              </a:spcBef>
              <a:buClr>
                <a:schemeClr val="folHlink"/>
              </a:buClr>
              <a:buSzPct val="60000"/>
              <a:buFont typeface="Wingdings" pitchFamily="2" charset="2"/>
              <a:buChar char="n"/>
              <a:defRPr/>
            </a:pPr>
            <a:endParaRPr lang="en-US" sz="1800" b="0" kern="0" baseline="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60771075-C44D-964C-99E2-2BBE647C5C91}"/>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20</a:t>
            </a:fld>
            <a:endParaRPr lang="en-US"/>
          </a:p>
        </p:txBody>
      </p:sp>
      <p:sp>
        <p:nvSpPr>
          <p:cNvPr id="2" name="Text Box 4">
            <a:extLst>
              <a:ext uri="{FF2B5EF4-FFF2-40B4-BE49-F238E27FC236}">
                <a16:creationId xmlns:a16="http://schemas.microsoft.com/office/drawing/2014/main" id="{6F789C8A-8BBE-66F4-7CC0-A957C16C6EE3}"/>
              </a:ext>
            </a:extLst>
          </p:cNvPr>
          <p:cNvSpPr txBox="1">
            <a:spLocks noChangeArrowheads="1"/>
          </p:cNvSpPr>
          <p:nvPr/>
        </p:nvSpPr>
        <p:spPr bwMode="auto">
          <a:xfrm>
            <a:off x="2856860" y="5179323"/>
            <a:ext cx="36231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5:  </a:t>
            </a:r>
            <a:r>
              <a:rPr lang="en-US" altLang="en-US" sz="1400" baseline="0" dirty="0">
                <a:latin typeface="Times New Roman" panose="02020603050405020304" pitchFamily="18" charset="0"/>
              </a:rPr>
              <a:t>Default masks for classful addressing</a:t>
            </a:r>
          </a:p>
        </p:txBody>
      </p:sp>
      <p:sp>
        <p:nvSpPr>
          <p:cNvPr id="5" name="Google Shape;106;p2">
            <a:extLst>
              <a:ext uri="{FF2B5EF4-FFF2-40B4-BE49-F238E27FC236}">
                <a16:creationId xmlns:a16="http://schemas.microsoft.com/office/drawing/2014/main" id="{D453231E-44B7-2E2A-14D2-B0AB296644CD}"/>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13"/>
            <a:ext cx="5486040" cy="914040"/>
          </a:xfrm>
        </p:spPr>
        <p:txBody>
          <a:bodyPr/>
          <a:lstStyle/>
          <a:p>
            <a:pPr algn="ctr"/>
            <a:r>
              <a:rPr lang="en-IN" sz="3200" b="1" dirty="0"/>
              <a:t>Rules for assigning Host ID:</a:t>
            </a:r>
          </a:p>
        </p:txBody>
      </p:sp>
      <p:sp>
        <p:nvSpPr>
          <p:cNvPr id="3" name="Content Placeholder 2"/>
          <p:cNvSpPr>
            <a:spLocks noGrp="1"/>
          </p:cNvSpPr>
          <p:nvPr>
            <p:ph idx="1"/>
          </p:nvPr>
        </p:nvSpPr>
        <p:spPr>
          <a:xfrm>
            <a:off x="457380" y="1670510"/>
            <a:ext cx="8229240" cy="2807221"/>
          </a:xfrm>
        </p:spPr>
        <p:txBody>
          <a:bodyPr>
            <a:normAutofit/>
          </a:bodyPr>
          <a:lstStyle/>
          <a:p>
            <a:pPr algn="just"/>
            <a:r>
              <a:rPr lang="en-IN" sz="1800" dirty="0">
                <a:latin typeface="Times New Roman" panose="02020603050405020304" pitchFamily="18" charset="0"/>
                <a:cs typeface="Times New Roman" panose="02020603050405020304" pitchFamily="18" charset="0"/>
              </a:rPr>
              <a:t>The Host ID is used to determine the host within any network. The Host ID is assigned based on the following rules:</a:t>
            </a:r>
          </a:p>
          <a:p>
            <a:pPr algn="just"/>
            <a:r>
              <a:rPr lang="en-IN" sz="1800" dirty="0">
                <a:latin typeface="Times New Roman" panose="02020603050405020304" pitchFamily="18" charset="0"/>
                <a:cs typeface="Times New Roman" panose="02020603050405020304" pitchFamily="18" charset="0"/>
              </a:rPr>
              <a:t>The Host ID must be unique within any network.</a:t>
            </a:r>
          </a:p>
          <a:p>
            <a:pPr algn="just"/>
            <a:r>
              <a:rPr lang="en-IN" sz="1800" dirty="0">
                <a:latin typeface="Times New Roman" panose="02020603050405020304" pitchFamily="18" charset="0"/>
                <a:cs typeface="Times New Roman" panose="02020603050405020304" pitchFamily="18" charset="0"/>
              </a:rPr>
              <a:t>The Host ID in which all the bits are set to 0 cannot be assigned as it is used to represent the network ID of the IP address.</a:t>
            </a:r>
          </a:p>
          <a:p>
            <a:pPr algn="just"/>
            <a:r>
              <a:rPr lang="en-IN" sz="1800" dirty="0">
                <a:latin typeface="Times New Roman" panose="02020603050405020304" pitchFamily="18" charset="0"/>
                <a:cs typeface="Times New Roman" panose="02020603050405020304" pitchFamily="18" charset="0"/>
              </a:rPr>
              <a:t>The Host ID in which all the bits are set to 1 cannot be assigned as it is reserved for the multicast address.</a:t>
            </a:r>
          </a:p>
        </p:txBody>
      </p:sp>
      <p:sp>
        <p:nvSpPr>
          <p:cNvPr id="6" name="Slide Number Placeholder 3">
            <a:extLst>
              <a:ext uri="{FF2B5EF4-FFF2-40B4-BE49-F238E27FC236}">
                <a16:creationId xmlns:a16="http://schemas.microsoft.com/office/drawing/2014/main" id="{FF7FE3E4-B2E4-9A77-9FD7-403C8251ABDB}"/>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21</a:t>
            </a:fld>
            <a:endParaRPr lang="en-US"/>
          </a:p>
        </p:txBody>
      </p:sp>
      <p:sp>
        <p:nvSpPr>
          <p:cNvPr id="4" name="Google Shape;106;p2">
            <a:extLst>
              <a:ext uri="{FF2B5EF4-FFF2-40B4-BE49-F238E27FC236}">
                <a16:creationId xmlns:a16="http://schemas.microsoft.com/office/drawing/2014/main" id="{82CCAB22-C3E1-A151-9316-0590A5FE96E4}"/>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30" y="0"/>
            <a:ext cx="5759777" cy="914040"/>
          </a:xfrm>
        </p:spPr>
        <p:txBody>
          <a:bodyPr/>
          <a:lstStyle/>
          <a:p>
            <a:pPr algn="ctr"/>
            <a:r>
              <a:rPr lang="en-IN" sz="3200" b="1" dirty="0"/>
              <a:t>Rules for assigning Network ID:</a:t>
            </a:r>
          </a:p>
        </p:txBody>
      </p:sp>
      <p:sp>
        <p:nvSpPr>
          <p:cNvPr id="3" name="Content Placeholder 2"/>
          <p:cNvSpPr>
            <a:spLocks noGrp="1"/>
          </p:cNvSpPr>
          <p:nvPr>
            <p:ph idx="1"/>
          </p:nvPr>
        </p:nvSpPr>
        <p:spPr>
          <a:xfrm>
            <a:off x="457380" y="1604520"/>
            <a:ext cx="8229240" cy="3977280"/>
          </a:xfrm>
        </p:spPr>
        <p:txBody>
          <a:bodyPr>
            <a:normAutofit/>
          </a:bodyPr>
          <a:lstStyle/>
          <a:p>
            <a:pPr algn="just"/>
            <a:r>
              <a:rPr lang="en-IN" sz="1800" dirty="0">
                <a:latin typeface="Times New Roman" panose="02020603050405020304" pitchFamily="18" charset="0"/>
                <a:cs typeface="Times New Roman" panose="02020603050405020304" pitchFamily="18" charset="0"/>
              </a:rPr>
              <a:t>If the hosts are located within the same local network, then they are assigned with the same network ID. The following are the rules for assigning Network ID:</a:t>
            </a:r>
          </a:p>
          <a:p>
            <a:pPr algn="just"/>
            <a:r>
              <a:rPr lang="en-IN" sz="1800" dirty="0">
                <a:latin typeface="Times New Roman" panose="02020603050405020304" pitchFamily="18" charset="0"/>
                <a:cs typeface="Times New Roman" panose="02020603050405020304" pitchFamily="18" charset="0"/>
              </a:rPr>
              <a:t>The network ID cannot start with 127 as 127 is used by Class A.</a:t>
            </a:r>
          </a:p>
          <a:p>
            <a:pPr algn="just"/>
            <a:r>
              <a:rPr lang="en-IN" sz="1800" dirty="0">
                <a:latin typeface="Times New Roman" panose="02020603050405020304" pitchFamily="18" charset="0"/>
                <a:cs typeface="Times New Roman" panose="02020603050405020304" pitchFamily="18" charset="0"/>
              </a:rPr>
              <a:t>The Network ID in which all the bits are set to 0 cannot be assigned as it is used to specify a particular host on the local network.</a:t>
            </a:r>
          </a:p>
          <a:p>
            <a:pPr algn="just"/>
            <a:r>
              <a:rPr lang="en-IN" sz="1800" dirty="0">
                <a:latin typeface="Times New Roman" panose="02020603050405020304" pitchFamily="18" charset="0"/>
                <a:cs typeface="Times New Roman" panose="02020603050405020304" pitchFamily="18" charset="0"/>
              </a:rPr>
              <a:t>The Network ID in which all the bits are set to 1 cannot be assigned as it is reserved for the multicast address.</a:t>
            </a:r>
          </a:p>
          <a:p>
            <a:pPr algn="just"/>
            <a:endParaRPr lang="en-IN" sz="1800" dirty="0">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A4EB2516-9C10-F424-F541-20A3FC110F9D}"/>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22</a:t>
            </a:fld>
            <a:endParaRPr lang="en-US"/>
          </a:p>
        </p:txBody>
      </p:sp>
      <p:sp>
        <p:nvSpPr>
          <p:cNvPr id="4" name="Google Shape;106;p2">
            <a:extLst>
              <a:ext uri="{FF2B5EF4-FFF2-40B4-BE49-F238E27FC236}">
                <a16:creationId xmlns:a16="http://schemas.microsoft.com/office/drawing/2014/main" id="{371DEC39-6ADD-5DA0-5774-B27C6D8272D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a:extLst>
              <a:ext uri="{FF2B5EF4-FFF2-40B4-BE49-F238E27FC236}">
                <a16:creationId xmlns:a16="http://schemas.microsoft.com/office/drawing/2014/main" id="{01B3DC31-0586-E083-A4C1-31F97FDDF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2939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139CBDA6-146B-F2C5-4CBB-FBACC28D1C5A}"/>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23</a:t>
            </a:fld>
            <a:endParaRPr lang="en-US"/>
          </a:p>
        </p:txBody>
      </p:sp>
      <p:sp>
        <p:nvSpPr>
          <p:cNvPr id="2" name="Text Box 4">
            <a:extLst>
              <a:ext uri="{FF2B5EF4-FFF2-40B4-BE49-F238E27FC236}">
                <a16:creationId xmlns:a16="http://schemas.microsoft.com/office/drawing/2014/main" id="{30F0AF39-599A-796C-8D32-D534AC018C21}"/>
              </a:ext>
            </a:extLst>
          </p:cNvPr>
          <p:cNvSpPr txBox="1">
            <a:spLocks noChangeArrowheads="1"/>
          </p:cNvSpPr>
          <p:nvPr/>
        </p:nvSpPr>
        <p:spPr bwMode="auto">
          <a:xfrm>
            <a:off x="2187556" y="4904826"/>
            <a:ext cx="52742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6:  </a:t>
            </a:r>
            <a:r>
              <a:rPr lang="en-US" altLang="en-US" sz="1400" b="0" baseline="0" dirty="0">
                <a:latin typeface="Times New Roman" panose="02020603050405020304" pitchFamily="18" charset="0"/>
              </a:rPr>
              <a:t>Number of blocks and block size in classful IPv4 addressing</a:t>
            </a:r>
          </a:p>
        </p:txBody>
      </p:sp>
      <p:sp>
        <p:nvSpPr>
          <p:cNvPr id="4" name="Google Shape;106;p2">
            <a:extLst>
              <a:ext uri="{FF2B5EF4-FFF2-40B4-BE49-F238E27FC236}">
                <a16:creationId xmlns:a16="http://schemas.microsoft.com/office/drawing/2014/main" id="{766BC0D8-2806-F0EE-D52A-3155A46DB05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510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8647749"/>
              </p:ext>
            </p:extLst>
          </p:nvPr>
        </p:nvGraphicFramePr>
        <p:xfrm>
          <a:off x="518474" y="1062989"/>
          <a:ext cx="8191184" cy="4782130"/>
        </p:xfrm>
        <a:graphic>
          <a:graphicData uri="http://schemas.openxmlformats.org/drawingml/2006/table">
            <a:tbl>
              <a:tblPr firstRow="1" bandRow="1">
                <a:tableStyleId>{5C22544A-7EE6-4342-B048-85BDC9FD1C3A}</a:tableStyleId>
              </a:tblPr>
              <a:tblGrid>
                <a:gridCol w="715966">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58092">
                  <a:extLst>
                    <a:ext uri="{9D8B030D-6E8A-4147-A177-3AD203B41FA5}">
                      <a16:colId xmlns:a16="http://schemas.microsoft.com/office/drawing/2014/main" val="20002"/>
                    </a:ext>
                  </a:extLst>
                </a:gridCol>
                <a:gridCol w="1067888">
                  <a:extLst>
                    <a:ext uri="{9D8B030D-6E8A-4147-A177-3AD203B41FA5}">
                      <a16:colId xmlns:a16="http://schemas.microsoft.com/office/drawing/2014/main" val="20003"/>
                    </a:ext>
                  </a:extLst>
                </a:gridCol>
                <a:gridCol w="999308">
                  <a:extLst>
                    <a:ext uri="{9D8B030D-6E8A-4147-A177-3AD203B41FA5}">
                      <a16:colId xmlns:a16="http://schemas.microsoft.com/office/drawing/2014/main" val="20004"/>
                    </a:ext>
                  </a:extLst>
                </a:gridCol>
                <a:gridCol w="1156064">
                  <a:extLst>
                    <a:ext uri="{9D8B030D-6E8A-4147-A177-3AD203B41FA5}">
                      <a16:colId xmlns:a16="http://schemas.microsoft.com/office/drawing/2014/main" val="20005"/>
                    </a:ext>
                  </a:extLst>
                </a:gridCol>
                <a:gridCol w="2165166">
                  <a:extLst>
                    <a:ext uri="{9D8B030D-6E8A-4147-A177-3AD203B41FA5}">
                      <a16:colId xmlns:a16="http://schemas.microsoft.com/office/drawing/2014/main" val="20006"/>
                    </a:ext>
                  </a:extLst>
                </a:gridCol>
              </a:tblGrid>
              <a:tr h="875988">
                <a:tc>
                  <a:txBody>
                    <a:bodyPr/>
                    <a:lstStyle/>
                    <a:p>
                      <a:r>
                        <a:rPr lang="en-IN" sz="1800" dirty="0">
                          <a:latin typeface="Times New Roman" panose="02020603050405020304" pitchFamily="18" charset="0"/>
                          <a:cs typeface="Times New Roman" panose="02020603050405020304" pitchFamily="18" charset="0"/>
                        </a:rPr>
                        <a:t>Class</a:t>
                      </a:r>
                    </a:p>
                  </a:txBody>
                  <a:tcPr marL="68580" marR="68580" marT="34290" marB="34290"/>
                </a:tc>
                <a:tc>
                  <a:txBody>
                    <a:bodyPr/>
                    <a:lstStyle/>
                    <a:p>
                      <a:r>
                        <a:rPr lang="en-IN" sz="1800" b="1" i="0" kern="1200" dirty="0">
                          <a:solidFill>
                            <a:schemeClr val="lt1"/>
                          </a:solidFill>
                          <a:latin typeface="Times New Roman" panose="02020603050405020304" pitchFamily="18" charset="0"/>
                          <a:ea typeface="+mn-ea"/>
                          <a:cs typeface="Times New Roman" panose="02020603050405020304" pitchFamily="18" charset="0"/>
                        </a:rPr>
                        <a:t>Higher bits</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1" i="0" kern="1200" dirty="0">
                          <a:solidFill>
                            <a:schemeClr val="lt1"/>
                          </a:solidFill>
                          <a:latin typeface="Times New Roman" panose="02020603050405020304" pitchFamily="18" charset="0"/>
                          <a:ea typeface="+mn-ea"/>
                          <a:cs typeface="Times New Roman" panose="02020603050405020304" pitchFamily="18" charset="0"/>
                        </a:rPr>
                        <a:t>NET ID bits</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1" i="0" kern="1200" dirty="0">
                          <a:solidFill>
                            <a:schemeClr val="lt1"/>
                          </a:solidFill>
                          <a:latin typeface="Times New Roman" panose="02020603050405020304" pitchFamily="18" charset="0"/>
                          <a:ea typeface="+mn-ea"/>
                          <a:cs typeface="Times New Roman" panose="02020603050405020304" pitchFamily="18" charset="0"/>
                        </a:rPr>
                        <a:t>HOST ID bits</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1" i="0" kern="1200" dirty="0" err="1">
                          <a:solidFill>
                            <a:schemeClr val="lt1"/>
                          </a:solidFill>
                          <a:latin typeface="Times New Roman" panose="02020603050405020304" pitchFamily="18" charset="0"/>
                          <a:ea typeface="+mn-ea"/>
                          <a:cs typeface="Times New Roman" panose="02020603050405020304" pitchFamily="18" charset="0"/>
                        </a:rPr>
                        <a:t>No.of</a:t>
                      </a:r>
                      <a:r>
                        <a:rPr lang="en-IN" sz="1800" b="1" i="0" kern="1200" dirty="0">
                          <a:solidFill>
                            <a:schemeClr val="lt1"/>
                          </a:solidFill>
                          <a:latin typeface="Times New Roman" panose="02020603050405020304" pitchFamily="18" charset="0"/>
                          <a:ea typeface="+mn-ea"/>
                          <a:cs typeface="Times New Roman" panose="02020603050405020304" pitchFamily="18" charset="0"/>
                        </a:rPr>
                        <a:t> networks</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1" i="0" kern="1200" dirty="0" err="1">
                          <a:solidFill>
                            <a:schemeClr val="lt1"/>
                          </a:solidFill>
                          <a:latin typeface="Times New Roman" panose="02020603050405020304" pitchFamily="18" charset="0"/>
                          <a:ea typeface="+mn-ea"/>
                          <a:cs typeface="Times New Roman" panose="02020603050405020304" pitchFamily="18" charset="0"/>
                        </a:rPr>
                        <a:t>No.of</a:t>
                      </a:r>
                      <a:r>
                        <a:rPr lang="en-IN" sz="1800" b="1" i="0" kern="1200" dirty="0">
                          <a:solidFill>
                            <a:schemeClr val="lt1"/>
                          </a:solidFill>
                          <a:latin typeface="Times New Roman" panose="02020603050405020304" pitchFamily="18" charset="0"/>
                          <a:ea typeface="+mn-ea"/>
                          <a:cs typeface="Times New Roman" panose="02020603050405020304" pitchFamily="18" charset="0"/>
                        </a:rPr>
                        <a:t> hosts per network</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1" i="0" kern="1200" dirty="0">
                          <a:solidFill>
                            <a:schemeClr val="lt1"/>
                          </a:solidFill>
                          <a:latin typeface="Times New Roman" panose="02020603050405020304" pitchFamily="18" charset="0"/>
                          <a:ea typeface="+mn-ea"/>
                          <a:cs typeface="Times New Roman" panose="02020603050405020304" pitchFamily="18" charset="0"/>
                        </a:rPr>
                        <a:t>Range</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745145">
                <a:tc>
                  <a:txBody>
                    <a:bodyPr/>
                    <a:lstStyle/>
                    <a:p>
                      <a:pPr algn="ctr"/>
                      <a:r>
                        <a:rPr lang="en-IN" sz="1800" dirty="0">
                          <a:latin typeface="Times New Roman" panose="02020603050405020304" pitchFamily="18" charset="0"/>
                          <a:cs typeface="Times New Roman" panose="02020603050405020304" pitchFamily="18" charset="0"/>
                        </a:rPr>
                        <a:t>A</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8</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24</a:t>
                      </a: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24</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0.0.0.0 to 127.255.255.255</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745145">
                <a:tc>
                  <a:txBody>
                    <a:bodyPr/>
                    <a:lstStyle/>
                    <a:p>
                      <a:pPr algn="ctr"/>
                      <a:r>
                        <a:rPr lang="en-IN" sz="1800" dirty="0">
                          <a:latin typeface="Times New Roman" panose="02020603050405020304" pitchFamily="18" charset="0"/>
                          <a:cs typeface="Times New Roman" panose="02020603050405020304" pitchFamily="18" charset="0"/>
                        </a:rPr>
                        <a:t>B</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10</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16</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16</a:t>
                      </a: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14</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16</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128.0.0.0 to 191.255.255.255</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525593">
                <a:tc>
                  <a:txBody>
                    <a:bodyPr/>
                    <a:lstStyle/>
                    <a:p>
                      <a:pPr algn="ctr"/>
                      <a:r>
                        <a:rPr lang="en-IN" sz="1800" dirty="0">
                          <a:latin typeface="Times New Roman" panose="02020603050405020304" pitchFamily="18" charset="0"/>
                          <a:cs typeface="Times New Roman" panose="02020603050405020304" pitchFamily="18" charset="0"/>
                        </a:rPr>
                        <a:t>C</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110</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24</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8</a:t>
                      </a: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21</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a:t>
                      </a:r>
                      <a:r>
                        <a:rPr lang="en-IN" sz="1800" b="0" i="0" kern="1200" baseline="30000" dirty="0">
                          <a:solidFill>
                            <a:schemeClr val="dk1"/>
                          </a:solidFill>
                          <a:latin typeface="Times New Roman" panose="02020603050405020304" pitchFamily="18" charset="0"/>
                          <a:ea typeface="+mn-ea"/>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192.0.0.0 to 223.255.255.255</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875988">
                <a:tc>
                  <a:txBody>
                    <a:bodyPr/>
                    <a:lstStyle/>
                    <a:p>
                      <a:pPr algn="ctr"/>
                      <a:r>
                        <a:rPr lang="en-IN" sz="1800" dirty="0">
                          <a:latin typeface="Times New Roman" panose="02020603050405020304" pitchFamily="18" charset="0"/>
                          <a:cs typeface="Times New Roman" panose="02020603050405020304" pitchFamily="18" charset="0"/>
                        </a:rPr>
                        <a:t>D</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1110</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Not defined</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Not defined</a:t>
                      </a:r>
                    </a:p>
                    <a:p>
                      <a:pPr algn="ct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Not defined</a:t>
                      </a:r>
                    </a:p>
                    <a:p>
                      <a:pPr algn="ct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Not defined</a:t>
                      </a:r>
                    </a:p>
                    <a:p>
                      <a:pPr algn="ct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224.0.0.0 to 239.255.255.255</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875988">
                <a:tc>
                  <a:txBody>
                    <a:bodyPr/>
                    <a:lstStyle/>
                    <a:p>
                      <a:pPr algn="ctr"/>
                      <a:r>
                        <a:rPr lang="en-IN" sz="1800" dirty="0">
                          <a:latin typeface="Times New Roman" panose="02020603050405020304" pitchFamily="18" charset="0"/>
                          <a:cs typeface="Times New Roman" panose="02020603050405020304" pitchFamily="18" charset="0"/>
                        </a:rPr>
                        <a:t>E</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1111</a:t>
                      </a: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Not defined</a:t>
                      </a: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Not defined</a:t>
                      </a:r>
                    </a:p>
                    <a:p>
                      <a:pPr algn="ct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Not defined</a:t>
                      </a:r>
                    </a:p>
                    <a:p>
                      <a:pPr algn="ctr"/>
                      <a:endParaRPr lang="en-I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IN" sz="1800" dirty="0">
                          <a:latin typeface="Times New Roman" panose="02020603050405020304" pitchFamily="18" charset="0"/>
                          <a:cs typeface="Times New Roman" panose="02020603050405020304" pitchFamily="18" charset="0"/>
                        </a:rPr>
                        <a:t>Not defined</a:t>
                      </a:r>
                    </a:p>
                  </a:txBody>
                  <a:tcPr marL="68580" marR="68580" marT="34290" marB="34290"/>
                </a:tc>
                <a:tc>
                  <a:txBody>
                    <a:bodyPr/>
                    <a:lstStyle/>
                    <a:p>
                      <a:pPr algn="ctr"/>
                      <a:r>
                        <a:rPr lang="en-IN" sz="1800" b="0" i="0" kern="1200" dirty="0">
                          <a:solidFill>
                            <a:schemeClr val="dk1"/>
                          </a:solidFill>
                          <a:latin typeface="Times New Roman" panose="02020603050405020304" pitchFamily="18" charset="0"/>
                          <a:ea typeface="+mn-ea"/>
                          <a:cs typeface="Times New Roman" panose="02020603050405020304" pitchFamily="18" charset="0"/>
                        </a:rPr>
                        <a:t>240.0.0.0 to 255.255.255.255</a:t>
                      </a:r>
                      <a:endParaRPr lang="en-IN"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bl>
          </a:graphicData>
        </a:graphic>
      </p:graphicFrame>
      <p:sp>
        <p:nvSpPr>
          <p:cNvPr id="3" name="Slide Number Placeholder 3">
            <a:extLst>
              <a:ext uri="{FF2B5EF4-FFF2-40B4-BE49-F238E27FC236}">
                <a16:creationId xmlns:a16="http://schemas.microsoft.com/office/drawing/2014/main" id="{24A6A472-1215-C58A-D0B5-7B4EAB5C4B5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24</a:t>
            </a:fld>
            <a:endParaRPr lang="en-US"/>
          </a:p>
        </p:txBody>
      </p:sp>
      <p:sp>
        <p:nvSpPr>
          <p:cNvPr id="2" name="Google Shape;106;p2">
            <a:extLst>
              <a:ext uri="{FF2B5EF4-FFF2-40B4-BE49-F238E27FC236}">
                <a16:creationId xmlns:a16="http://schemas.microsoft.com/office/drawing/2014/main" id="{356DA6BD-E515-2160-A9AE-BB5A9F9697EB}"/>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a:extLst>
              <a:ext uri="{FF2B5EF4-FFF2-40B4-BE49-F238E27FC236}">
                <a16:creationId xmlns:a16="http://schemas.microsoft.com/office/drawing/2014/main" id="{FF0AE996-4497-E8DE-7605-1E268D6BF638}"/>
              </a:ext>
            </a:extLst>
          </p:cNvPr>
          <p:cNvSpPr>
            <a:spLocks noChangeArrowheads="1"/>
          </p:cNvSpPr>
          <p:nvPr/>
        </p:nvSpPr>
        <p:spPr bwMode="auto">
          <a:xfrm>
            <a:off x="228600" y="1143000"/>
            <a:ext cx="86868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a:latin typeface="Times New Roman" panose="02020603050405020304" pitchFamily="18" charset="0"/>
              </a:rPr>
              <a:t>To overcome address depletion and give Internet access to  more organizations, classless addressing was designed and implemented. </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In this scheme, there are no classes but the addresses are still granted in blocks.</a:t>
            </a:r>
            <a:r>
              <a:rPr lang="en-US" altLang="en-US" sz="1800" i="1" baseline="0">
                <a:latin typeface="Times New Roman" panose="02020603050405020304" pitchFamily="18" charset="0"/>
              </a:rPr>
              <a:t> </a:t>
            </a:r>
          </a:p>
        </p:txBody>
      </p:sp>
      <p:sp>
        <p:nvSpPr>
          <p:cNvPr id="20483" name="Text Box 10">
            <a:extLst>
              <a:ext uri="{FF2B5EF4-FFF2-40B4-BE49-F238E27FC236}">
                <a16:creationId xmlns:a16="http://schemas.microsoft.com/office/drawing/2014/main" id="{09E00FD0-7C34-E5D8-20D8-901E4231D9FD}"/>
              </a:ext>
            </a:extLst>
          </p:cNvPr>
          <p:cNvSpPr txBox="1">
            <a:spLocks noChangeArrowheads="1"/>
          </p:cNvSpPr>
          <p:nvPr/>
        </p:nvSpPr>
        <p:spPr bwMode="auto">
          <a:xfrm>
            <a:off x="1333108" y="177800"/>
            <a:ext cx="3825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Classless Addressing</a:t>
            </a:r>
          </a:p>
        </p:txBody>
      </p:sp>
      <p:sp>
        <p:nvSpPr>
          <p:cNvPr id="3" name="Slide Number Placeholder 3">
            <a:extLst>
              <a:ext uri="{FF2B5EF4-FFF2-40B4-BE49-F238E27FC236}">
                <a16:creationId xmlns:a16="http://schemas.microsoft.com/office/drawing/2014/main" id="{D9F9C254-E573-2F31-84CD-74977FE914DA}"/>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25</a:t>
            </a:fld>
            <a:endParaRPr lang="en-US"/>
          </a:p>
        </p:txBody>
      </p:sp>
      <p:sp>
        <p:nvSpPr>
          <p:cNvPr id="2" name="Google Shape;106;p2">
            <a:extLst>
              <a:ext uri="{FF2B5EF4-FFF2-40B4-BE49-F238E27FC236}">
                <a16:creationId xmlns:a16="http://schemas.microsoft.com/office/drawing/2014/main" id="{E266615F-0168-E14E-06E1-1648212AEFA5}"/>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713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BDB57459-CEB3-9F15-6FBD-2BE560B571D9}"/>
              </a:ext>
            </a:extLst>
          </p:cNvPr>
          <p:cNvSpPr>
            <a:spLocks noGrp="1"/>
          </p:cNvSpPr>
          <p:nvPr>
            <p:ph/>
          </p:nvPr>
        </p:nvSpPr>
        <p:spPr bwMode="auto">
          <a:xfrm>
            <a:off x="457200" y="1084082"/>
            <a:ext cx="8229600" cy="5042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If an organization was granted a large block in class A or B, it could divide the addresses into several contiguous groups and assign each group to smaller networks (called subnets).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Subnetting increases the number of 1s in the mask.</a:t>
            </a:r>
          </a:p>
        </p:txBody>
      </p:sp>
      <p:sp>
        <p:nvSpPr>
          <p:cNvPr id="3" name="Slide Number Placeholder 3">
            <a:extLst>
              <a:ext uri="{FF2B5EF4-FFF2-40B4-BE49-F238E27FC236}">
                <a16:creationId xmlns:a16="http://schemas.microsoft.com/office/drawing/2014/main" id="{43B48025-2EF1-2330-63E9-57B53F960203}"/>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26</a:t>
            </a:fld>
            <a:endParaRPr lang="en-US"/>
          </a:p>
        </p:txBody>
      </p:sp>
      <p:sp>
        <p:nvSpPr>
          <p:cNvPr id="2" name="Title 1">
            <a:extLst>
              <a:ext uri="{FF2B5EF4-FFF2-40B4-BE49-F238E27FC236}">
                <a16:creationId xmlns:a16="http://schemas.microsoft.com/office/drawing/2014/main" id="{1B28E11F-742A-BE09-4BEA-89385CF9A513}"/>
              </a:ext>
            </a:extLst>
          </p:cNvPr>
          <p:cNvSpPr txBox="1">
            <a:spLocks/>
          </p:cNvSpPr>
          <p:nvPr/>
        </p:nvSpPr>
        <p:spPr>
          <a:xfrm>
            <a:off x="1545996" y="0"/>
            <a:ext cx="4506011" cy="9140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None/>
            </a:pPr>
            <a:r>
              <a:rPr lang="en-US" altLang="en-US" sz="3200" b="1" dirty="0">
                <a:latin typeface="Times New Roman" panose="02020603050405020304" pitchFamily="18" charset="0"/>
                <a:cs typeface="Times New Roman" panose="02020603050405020304" pitchFamily="18" charset="0"/>
              </a:rPr>
              <a:t>Subnetting</a:t>
            </a:r>
            <a:endParaRPr lang="en-US" altLang="en-US" sz="1000" dirty="0">
              <a:latin typeface="Times New Roman" panose="02020603050405020304" pitchFamily="18" charset="0"/>
              <a:cs typeface="Times New Roman" panose="02020603050405020304" pitchFamily="18" charset="0"/>
            </a:endParaRPr>
          </a:p>
        </p:txBody>
      </p:sp>
      <p:sp>
        <p:nvSpPr>
          <p:cNvPr id="4" name="Google Shape;106;p2">
            <a:extLst>
              <a:ext uri="{FF2B5EF4-FFF2-40B4-BE49-F238E27FC236}">
                <a16:creationId xmlns:a16="http://schemas.microsoft.com/office/drawing/2014/main" id="{20E746DC-FE06-E3DC-9BCD-4A2F3E208F63}"/>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ED24F104-A84C-A8E8-5682-8501BF809F2E}"/>
              </a:ext>
            </a:extLst>
          </p:cNvPr>
          <p:cNvSpPr>
            <a:spLocks noGrp="1"/>
          </p:cNvSpPr>
          <p:nvPr>
            <p:ph/>
          </p:nvPr>
        </p:nvSpPr>
        <p:spPr bwMode="auto">
          <a:xfrm>
            <a:off x="457200" y="876693"/>
            <a:ext cx="8229600" cy="52494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800" dirty="0">
                <a:latin typeface="Times New Roman" panose="02020603050405020304" pitchFamily="18" charset="0"/>
                <a:cs typeface="Times New Roman" panose="02020603050405020304" pitchFamily="18" charset="0"/>
              </a:rPr>
              <a:t>The size of a class C block with a maximum number of 256 addresses did not satisfy the needs of most organizations.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In </a:t>
            </a:r>
            <a:r>
              <a:rPr lang="en-US" altLang="en-US" sz="1800" dirty="0" err="1">
                <a:latin typeface="Times New Roman" panose="02020603050405020304" pitchFamily="18" charset="0"/>
                <a:cs typeface="Times New Roman" panose="02020603050405020304" pitchFamily="18" charset="0"/>
              </a:rPr>
              <a:t>supernetting</a:t>
            </a:r>
            <a:r>
              <a:rPr lang="en-US" altLang="en-US" sz="1800" dirty="0">
                <a:latin typeface="Times New Roman" panose="02020603050405020304" pitchFamily="18" charset="0"/>
                <a:cs typeface="Times New Roman" panose="02020603050405020304" pitchFamily="18" charset="0"/>
              </a:rPr>
              <a:t>, an organization can combine several class C blocks to create a larger range of addresses.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In other words, several networks are combined to create a </a:t>
            </a:r>
            <a:r>
              <a:rPr lang="en-US" altLang="en-US" sz="1800" dirty="0" err="1">
                <a:latin typeface="Times New Roman" panose="02020603050405020304" pitchFamily="18" charset="0"/>
                <a:cs typeface="Times New Roman" panose="02020603050405020304" pitchFamily="18" charset="0"/>
              </a:rPr>
              <a:t>supernetwork</a:t>
            </a:r>
            <a:r>
              <a:rPr lang="en-US" altLang="en-US" sz="1800" dirty="0">
                <a:latin typeface="Times New Roman" panose="02020603050405020304" pitchFamily="18" charset="0"/>
                <a:cs typeface="Times New Roman" panose="02020603050405020304" pitchFamily="18" charset="0"/>
              </a:rPr>
              <a:t> or </a:t>
            </a:r>
            <a:r>
              <a:rPr lang="en-US" altLang="en-US" sz="1800" dirty="0" err="1">
                <a:latin typeface="Times New Roman" panose="02020603050405020304" pitchFamily="18" charset="0"/>
                <a:cs typeface="Times New Roman" panose="02020603050405020304" pitchFamily="18" charset="0"/>
              </a:rPr>
              <a:t>supernet</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E.g. an organization that needs 1000 addresses can be granted four contiguous class C blocks.</a:t>
            </a:r>
          </a:p>
          <a:p>
            <a:endParaRPr lang="en-US" altLang="en-US" sz="1800" dirty="0">
              <a:latin typeface="Times New Roman" panose="02020603050405020304" pitchFamily="18" charset="0"/>
              <a:cs typeface="Times New Roman" panose="02020603050405020304" pitchFamily="18" charset="0"/>
            </a:endParaRPr>
          </a:p>
          <a:p>
            <a:r>
              <a:rPr lang="en-US" altLang="en-US" sz="1800" dirty="0" err="1">
                <a:latin typeface="Times New Roman" panose="02020603050405020304" pitchFamily="18" charset="0"/>
                <a:cs typeface="Times New Roman" panose="02020603050405020304" pitchFamily="18" charset="0"/>
              </a:rPr>
              <a:t>Supernetting</a:t>
            </a:r>
            <a:r>
              <a:rPr lang="en-US" altLang="en-US" sz="1800" dirty="0">
                <a:latin typeface="Times New Roman" panose="02020603050405020304" pitchFamily="18" charset="0"/>
                <a:cs typeface="Times New Roman" panose="02020603050405020304" pitchFamily="18" charset="0"/>
              </a:rPr>
              <a:t> decreases the number of 1s in the mask.</a:t>
            </a:r>
          </a:p>
          <a:p>
            <a:r>
              <a:rPr lang="en-US" altLang="en-US" sz="1800" dirty="0">
                <a:latin typeface="Times New Roman" panose="02020603050405020304" pitchFamily="18" charset="0"/>
                <a:cs typeface="Times New Roman" panose="02020603050405020304" pitchFamily="18" charset="0"/>
              </a:rPr>
              <a:t>E.g. if an </a:t>
            </a:r>
            <a:r>
              <a:rPr lang="en-US" altLang="en-US" sz="1800" dirty="0" err="1">
                <a:latin typeface="Times New Roman" panose="02020603050405020304" pitchFamily="18" charset="0"/>
                <a:cs typeface="Times New Roman" panose="02020603050405020304" pitchFamily="18" charset="0"/>
              </a:rPr>
              <a:t>orgainzation</a:t>
            </a:r>
            <a:r>
              <a:rPr lang="en-US" altLang="en-US" sz="1800" dirty="0">
                <a:latin typeface="Times New Roman" panose="02020603050405020304" pitchFamily="18" charset="0"/>
                <a:cs typeface="Times New Roman" panose="02020603050405020304" pitchFamily="18" charset="0"/>
              </a:rPr>
              <a:t> is given four class C blocks, the mask changes from /24 to /22.</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Classless addressing eliminated the need for </a:t>
            </a:r>
            <a:r>
              <a:rPr lang="en-US" altLang="en-US" sz="1800" dirty="0" err="1">
                <a:latin typeface="Times New Roman" panose="02020603050405020304" pitchFamily="18" charset="0"/>
                <a:cs typeface="Times New Roman" panose="02020603050405020304" pitchFamily="18" charset="0"/>
              </a:rPr>
              <a:t>supernetting</a:t>
            </a:r>
            <a:r>
              <a:rPr lang="en-US" altLang="en-US" sz="1800" dirty="0">
                <a:latin typeface="Times New Roman" panose="02020603050405020304" pitchFamily="18" charset="0"/>
                <a:cs typeface="Times New Roman" panose="02020603050405020304" pitchFamily="18" charset="0"/>
              </a:rPr>
              <a:t>.</a:t>
            </a:r>
          </a:p>
        </p:txBody>
      </p:sp>
      <p:sp>
        <p:nvSpPr>
          <p:cNvPr id="3" name="Slide Number Placeholder 3">
            <a:extLst>
              <a:ext uri="{FF2B5EF4-FFF2-40B4-BE49-F238E27FC236}">
                <a16:creationId xmlns:a16="http://schemas.microsoft.com/office/drawing/2014/main" id="{8D1F0026-8FCC-323F-0128-1F4E713CDCA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27</a:t>
            </a:fld>
            <a:endParaRPr lang="en-US"/>
          </a:p>
        </p:txBody>
      </p:sp>
      <p:sp>
        <p:nvSpPr>
          <p:cNvPr id="2" name="Title 1">
            <a:extLst>
              <a:ext uri="{FF2B5EF4-FFF2-40B4-BE49-F238E27FC236}">
                <a16:creationId xmlns:a16="http://schemas.microsoft.com/office/drawing/2014/main" id="{7A6D59C3-68E3-B102-CCB4-CF4C7CC92520}"/>
              </a:ext>
            </a:extLst>
          </p:cNvPr>
          <p:cNvSpPr txBox="1">
            <a:spLocks/>
          </p:cNvSpPr>
          <p:nvPr/>
        </p:nvSpPr>
        <p:spPr>
          <a:xfrm>
            <a:off x="1545996" y="0"/>
            <a:ext cx="4506011" cy="9140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None/>
            </a:pPr>
            <a:r>
              <a:rPr lang="en-US" altLang="en-US" sz="3200" b="1" dirty="0" err="1">
                <a:latin typeface="Times New Roman" panose="02020603050405020304" pitchFamily="18" charset="0"/>
                <a:cs typeface="Times New Roman" panose="02020603050405020304" pitchFamily="18" charset="0"/>
              </a:rPr>
              <a:t>Supernetting</a:t>
            </a:r>
            <a:endParaRPr lang="en-US" altLang="en-US" sz="3200" b="1" dirty="0">
              <a:latin typeface="Times New Roman" panose="02020603050405020304" pitchFamily="18" charset="0"/>
              <a:cs typeface="Times New Roman" panose="02020603050405020304" pitchFamily="18" charset="0"/>
            </a:endParaRPr>
          </a:p>
        </p:txBody>
      </p:sp>
      <p:sp>
        <p:nvSpPr>
          <p:cNvPr id="4" name="Google Shape;106;p2">
            <a:extLst>
              <a:ext uri="{FF2B5EF4-FFF2-40B4-BE49-F238E27FC236}">
                <a16:creationId xmlns:a16="http://schemas.microsoft.com/office/drawing/2014/main" id="{CAC71751-BA31-7C09-DB09-5E2C307BBD69}"/>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a:extLst>
              <a:ext uri="{FF2B5EF4-FFF2-40B4-BE49-F238E27FC236}">
                <a16:creationId xmlns:a16="http://schemas.microsoft.com/office/drawing/2014/main" id="{3981601A-048F-F632-5141-A4A23492FF4E}"/>
              </a:ext>
            </a:extLst>
          </p:cNvPr>
          <p:cNvSpPr>
            <a:spLocks noChangeArrowheads="1"/>
          </p:cNvSpPr>
          <p:nvPr/>
        </p:nvSpPr>
        <p:spPr bwMode="auto">
          <a:xfrm>
            <a:off x="228600" y="1143000"/>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a:latin typeface="Times New Roman" panose="02020603050405020304" pitchFamily="18" charset="0"/>
              </a:rPr>
              <a:t>In classless addressing, when an entity small or large, needs to be connected to the Internet, it is granted a block of addresses. The size of the block varies based on the need of the organization.</a:t>
            </a:r>
            <a:endParaRPr lang="en-US" altLang="en-US" sz="1800" i="1" baseline="0">
              <a:latin typeface="Times New Roman" panose="02020603050405020304" pitchFamily="18" charset="0"/>
            </a:endParaRPr>
          </a:p>
        </p:txBody>
      </p:sp>
      <p:sp>
        <p:nvSpPr>
          <p:cNvPr id="21507" name="Text Box 10">
            <a:extLst>
              <a:ext uri="{FF2B5EF4-FFF2-40B4-BE49-F238E27FC236}">
                <a16:creationId xmlns:a16="http://schemas.microsoft.com/office/drawing/2014/main" id="{83AF1C17-EF92-2F1D-36A7-045C6032DC35}"/>
              </a:ext>
            </a:extLst>
          </p:cNvPr>
          <p:cNvSpPr txBox="1">
            <a:spLocks noChangeArrowheads="1"/>
          </p:cNvSpPr>
          <p:nvPr/>
        </p:nvSpPr>
        <p:spPr bwMode="auto">
          <a:xfrm>
            <a:off x="1578204" y="177800"/>
            <a:ext cx="28889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Address Blocks</a:t>
            </a:r>
          </a:p>
        </p:txBody>
      </p:sp>
      <p:sp>
        <p:nvSpPr>
          <p:cNvPr id="21508" name="Text Box 10">
            <a:extLst>
              <a:ext uri="{FF2B5EF4-FFF2-40B4-BE49-F238E27FC236}">
                <a16:creationId xmlns:a16="http://schemas.microsoft.com/office/drawing/2014/main" id="{D1F2D3C3-8090-B571-7B83-58F138467216}"/>
              </a:ext>
            </a:extLst>
          </p:cNvPr>
          <p:cNvSpPr txBox="1">
            <a:spLocks noChangeArrowheads="1"/>
          </p:cNvSpPr>
          <p:nvPr/>
        </p:nvSpPr>
        <p:spPr bwMode="auto">
          <a:xfrm>
            <a:off x="304800" y="3149600"/>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i="1" baseline="0">
                <a:latin typeface="Times New Roman" panose="02020603050405020304" pitchFamily="18" charset="0"/>
              </a:rPr>
              <a:t>Restriction- </a:t>
            </a:r>
          </a:p>
        </p:txBody>
      </p:sp>
      <p:sp>
        <p:nvSpPr>
          <p:cNvPr id="21509" name="Rectangle 9">
            <a:extLst>
              <a:ext uri="{FF2B5EF4-FFF2-40B4-BE49-F238E27FC236}">
                <a16:creationId xmlns:a16="http://schemas.microsoft.com/office/drawing/2014/main" id="{96D0CA03-5E3C-8F61-5D59-C6528C0D7E08}"/>
              </a:ext>
            </a:extLst>
          </p:cNvPr>
          <p:cNvSpPr>
            <a:spLocks noChangeArrowheads="1"/>
          </p:cNvSpPr>
          <p:nvPr/>
        </p:nvSpPr>
        <p:spPr bwMode="auto">
          <a:xfrm>
            <a:off x="304800" y="3822700"/>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buFont typeface="Tahoma" panose="020B0604030504040204" pitchFamily="34" charset="0"/>
              <a:buAutoNum type="arabicPeriod"/>
            </a:pPr>
            <a:r>
              <a:rPr lang="en-US" altLang="en-US" sz="1800" b="0" baseline="0">
                <a:latin typeface="Times New Roman" panose="02020603050405020304" pitchFamily="18" charset="0"/>
              </a:rPr>
              <a:t>The addresses in a block must be contiguous.</a:t>
            </a:r>
          </a:p>
          <a:p>
            <a:pPr algn="just">
              <a:buFont typeface="Tahoma" panose="020B0604030504040204" pitchFamily="34" charset="0"/>
              <a:buAutoNum type="arabicPeriod"/>
            </a:pPr>
            <a:r>
              <a:rPr lang="en-US" altLang="en-US" sz="1800" b="0" baseline="0">
                <a:latin typeface="Times New Roman" panose="02020603050405020304" pitchFamily="18" charset="0"/>
              </a:rPr>
              <a:t>The no of addresses in a block must be a power of 2.</a:t>
            </a:r>
          </a:p>
          <a:p>
            <a:pPr algn="just">
              <a:buFont typeface="Tahoma" panose="020B0604030504040204" pitchFamily="34" charset="0"/>
              <a:buAutoNum type="arabicPeriod"/>
            </a:pPr>
            <a:r>
              <a:rPr lang="en-US" altLang="en-US" sz="1800" b="0" baseline="0">
                <a:latin typeface="Times New Roman" panose="02020603050405020304" pitchFamily="18" charset="0"/>
              </a:rPr>
              <a:t>The first address must be evenly divisible by the number of addresses.</a:t>
            </a:r>
            <a:endParaRPr lang="en-US" altLang="en-US" sz="1800" baseline="0">
              <a:latin typeface="Times New Roman" panose="02020603050405020304" pitchFamily="18" charset="0"/>
            </a:endParaRPr>
          </a:p>
        </p:txBody>
      </p:sp>
      <p:sp>
        <p:nvSpPr>
          <p:cNvPr id="3" name="Slide Number Placeholder 3">
            <a:extLst>
              <a:ext uri="{FF2B5EF4-FFF2-40B4-BE49-F238E27FC236}">
                <a16:creationId xmlns:a16="http://schemas.microsoft.com/office/drawing/2014/main" id="{B90A58BA-1E67-4B4F-67A2-E9FA1F20DA0B}"/>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28</a:t>
            </a:fld>
            <a:endParaRPr lang="en-US"/>
          </a:p>
        </p:txBody>
      </p:sp>
      <p:sp>
        <p:nvSpPr>
          <p:cNvPr id="2" name="Google Shape;106;p2">
            <a:extLst>
              <a:ext uri="{FF2B5EF4-FFF2-40B4-BE49-F238E27FC236}">
                <a16:creationId xmlns:a16="http://schemas.microsoft.com/office/drawing/2014/main" id="{3060D016-11CF-BA9C-EC63-F210670CA9A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a:extLst>
              <a:ext uri="{FF2B5EF4-FFF2-40B4-BE49-F238E27FC236}">
                <a16:creationId xmlns:a16="http://schemas.microsoft.com/office/drawing/2014/main" id="{9A015222-E2C4-F181-F95C-7015AF635CFF}"/>
              </a:ext>
            </a:extLst>
          </p:cNvPr>
          <p:cNvSpPr>
            <a:spLocks noChangeArrowheads="1"/>
          </p:cNvSpPr>
          <p:nvPr/>
        </p:nvSpPr>
        <p:spPr bwMode="auto">
          <a:xfrm>
            <a:off x="228600" y="1143000"/>
            <a:ext cx="8686800" cy="28623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a:latin typeface="Times New Roman" panose="02020603050405020304" pitchFamily="18" charset="0"/>
              </a:rPr>
              <a:t>Figure (on next slide) shows a block of addresses, in both binary and dotted-decimal notation, granted to a small business that needs 16 addresses.</a:t>
            </a:r>
          </a:p>
          <a:p>
            <a:pPr algn="just"/>
            <a:endParaRPr lang="en-US" altLang="en-US" sz="1800" b="0" baseline="0">
              <a:latin typeface="Times New Roman" panose="02020603050405020304" pitchFamily="18" charset="0"/>
            </a:endParaRP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We can see that the restrictions are applied to this block. The addresses are contiguous. </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The number of addresses is a power of 2 (16 = 2</a:t>
            </a:r>
            <a:r>
              <a:rPr lang="en-US" altLang="en-US" sz="1800" b="0" baseline="30000">
                <a:latin typeface="Times New Roman" panose="02020603050405020304" pitchFamily="18" charset="0"/>
              </a:rPr>
              <a:t>4</a:t>
            </a:r>
            <a:r>
              <a:rPr lang="en-US" altLang="en-US" sz="1800" b="0" baseline="0">
                <a:latin typeface="Times New Roman" panose="02020603050405020304" pitchFamily="18" charset="0"/>
              </a:rPr>
              <a:t>), and the first address is divisible by 16. </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The first address, when converted to a decimal number, is 3,440,387,360, which when divided by 16 results in 215,024,210. </a:t>
            </a:r>
          </a:p>
        </p:txBody>
      </p:sp>
      <p:sp>
        <p:nvSpPr>
          <p:cNvPr id="22531" name="Text Box 10">
            <a:extLst>
              <a:ext uri="{FF2B5EF4-FFF2-40B4-BE49-F238E27FC236}">
                <a16:creationId xmlns:a16="http://schemas.microsoft.com/office/drawing/2014/main" id="{1AF397B2-911B-544C-5219-C271D97440D5}"/>
              </a:ext>
            </a:extLst>
          </p:cNvPr>
          <p:cNvSpPr txBox="1">
            <a:spLocks noChangeArrowheads="1"/>
          </p:cNvSpPr>
          <p:nvPr/>
        </p:nvSpPr>
        <p:spPr bwMode="auto">
          <a:xfrm>
            <a:off x="2707849" y="10369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Example</a:t>
            </a:r>
          </a:p>
        </p:txBody>
      </p:sp>
      <p:sp>
        <p:nvSpPr>
          <p:cNvPr id="3" name="Slide Number Placeholder 3">
            <a:extLst>
              <a:ext uri="{FF2B5EF4-FFF2-40B4-BE49-F238E27FC236}">
                <a16:creationId xmlns:a16="http://schemas.microsoft.com/office/drawing/2014/main" id="{47ACA861-F3A9-9954-E0F4-68657429560A}"/>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29</a:t>
            </a:fld>
            <a:endParaRPr lang="en-US"/>
          </a:p>
        </p:txBody>
      </p:sp>
      <p:sp>
        <p:nvSpPr>
          <p:cNvPr id="2" name="Google Shape;106;p2">
            <a:extLst>
              <a:ext uri="{FF2B5EF4-FFF2-40B4-BE49-F238E27FC236}">
                <a16:creationId xmlns:a16="http://schemas.microsoft.com/office/drawing/2014/main" id="{C9114904-0EB4-54D5-BE81-AE7829BF27E0}"/>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3200" b="1" dirty="0"/>
              <a:t>Logical Addressing</a:t>
            </a:r>
          </a:p>
        </p:txBody>
      </p:sp>
      <p:sp>
        <p:nvSpPr>
          <p:cNvPr id="6" name="Content Placeholder 5"/>
          <p:cNvSpPr>
            <a:spLocks noGrp="1"/>
          </p:cNvSpPr>
          <p:nvPr>
            <p:ph idx="1"/>
          </p:nvPr>
        </p:nvSpPr>
        <p:spPr>
          <a:xfrm>
            <a:off x="628650" y="1611631"/>
            <a:ext cx="7886700" cy="4124597"/>
          </a:xfrm>
        </p:spPr>
        <p:txBody>
          <a:bodyPr>
            <a:noAutofit/>
          </a:bodyPr>
          <a:lstStyle/>
          <a:p>
            <a:pPr algn="just"/>
            <a:r>
              <a:rPr lang="en-IN" sz="1800" dirty="0">
                <a:latin typeface="Times New Roman" panose="02020603050405020304" pitchFamily="18" charset="0"/>
                <a:cs typeface="Times New Roman" panose="02020603050405020304" pitchFamily="18" charset="0"/>
              </a:rPr>
              <a:t>Network Addressing is one of the major responsibilities of the network layer.</a:t>
            </a:r>
          </a:p>
          <a:p>
            <a:pPr algn="just"/>
            <a:r>
              <a:rPr lang="en-IN" sz="1800" dirty="0">
                <a:latin typeface="Times New Roman" panose="02020603050405020304" pitchFamily="18" charset="0"/>
                <a:cs typeface="Times New Roman" panose="02020603050405020304" pitchFamily="18" charset="0"/>
              </a:rPr>
              <a:t>Network addresses are always logical, i.e., software-based addresses.</a:t>
            </a:r>
          </a:p>
          <a:p>
            <a:pPr algn="just"/>
            <a:r>
              <a:rPr lang="en-IN" sz="1800" dirty="0">
                <a:latin typeface="Times New Roman" panose="02020603050405020304" pitchFamily="18" charset="0"/>
                <a:cs typeface="Times New Roman" panose="02020603050405020304" pitchFamily="18" charset="0"/>
              </a:rPr>
              <a:t>A host is also known as end system that has one link to the network. The boundary between the host and link is known as an interface. Therefore, the host can have only one interface.</a:t>
            </a:r>
          </a:p>
          <a:p>
            <a:pPr algn="just"/>
            <a:r>
              <a:rPr lang="en-IN" sz="1800" dirty="0">
                <a:latin typeface="Times New Roman" panose="02020603050405020304" pitchFamily="18" charset="0"/>
                <a:cs typeface="Times New Roman" panose="02020603050405020304" pitchFamily="18" charset="0"/>
              </a:rPr>
              <a:t>A router is different from the host in that it has two or more links that connect to it. The boundary between the router and link is known as an interface, and the router can have multiple interfaces, one for each of its links. Each interface is capable of sending and receiving the IP packets, so IP requires each interface to have an address.</a:t>
            </a:r>
          </a:p>
          <a:p>
            <a:pPr algn="just"/>
            <a:r>
              <a:rPr lang="en-IN" sz="1800" dirty="0">
                <a:latin typeface="Times New Roman" panose="02020603050405020304" pitchFamily="18" charset="0"/>
                <a:cs typeface="Times New Roman" panose="02020603050405020304" pitchFamily="18" charset="0"/>
              </a:rPr>
              <a:t>Each IP address is 32 bits long, and they are represented in the form of "dot-decimal notation" where each byte is written in the decimal form, and they are separated by the period. An IP address would look like 193.32.216.9 where 193 represents the decimal notation of first 8 bits of an address, 32 represents the decimal notation of second 8 bits of an address, and so on.</a:t>
            </a:r>
          </a:p>
          <a:p>
            <a:pPr algn="just"/>
            <a:endParaRPr lang="en-IN" sz="1800" dirty="0">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8070D647-22FB-A690-B079-4F1441375070}"/>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a:t>
            </a:fld>
            <a:endParaRPr lang="en-US"/>
          </a:p>
        </p:txBody>
      </p:sp>
      <p:sp>
        <p:nvSpPr>
          <p:cNvPr id="2" name="Google Shape;106;p2">
            <a:extLst>
              <a:ext uri="{FF2B5EF4-FFF2-40B4-BE49-F238E27FC236}">
                <a16:creationId xmlns:a16="http://schemas.microsoft.com/office/drawing/2014/main" id="{F8181779-F958-A83C-CAC2-1B31CAC73227}"/>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6">
            <a:extLst>
              <a:ext uri="{FF2B5EF4-FFF2-40B4-BE49-F238E27FC236}">
                <a16:creationId xmlns:a16="http://schemas.microsoft.com/office/drawing/2014/main" id="{585F9F0D-1CAB-D725-E4E8-7957AA4B4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24" y="2194552"/>
            <a:ext cx="7753546" cy="220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1A074D3D-D988-36AE-4635-C88071D3948F}"/>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30</a:t>
            </a:fld>
            <a:endParaRPr lang="en-US"/>
          </a:p>
        </p:txBody>
      </p:sp>
      <p:sp>
        <p:nvSpPr>
          <p:cNvPr id="2" name="Text Box 4">
            <a:extLst>
              <a:ext uri="{FF2B5EF4-FFF2-40B4-BE49-F238E27FC236}">
                <a16:creationId xmlns:a16="http://schemas.microsoft.com/office/drawing/2014/main" id="{46CA27A0-DDC5-AA3B-4111-C406AF9E9CD0}"/>
              </a:ext>
            </a:extLst>
          </p:cNvPr>
          <p:cNvSpPr txBox="1">
            <a:spLocks noChangeArrowheads="1"/>
          </p:cNvSpPr>
          <p:nvPr/>
        </p:nvSpPr>
        <p:spPr bwMode="auto">
          <a:xfrm>
            <a:off x="2310105" y="4707986"/>
            <a:ext cx="4924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7:  </a:t>
            </a:r>
            <a:r>
              <a:rPr lang="en-US" altLang="en-US" sz="1400" baseline="0" dirty="0">
                <a:latin typeface="Times New Roman" panose="02020603050405020304" pitchFamily="18" charset="0"/>
              </a:rPr>
              <a:t>A block of 16 addresses granted to a small organization</a:t>
            </a:r>
          </a:p>
        </p:txBody>
      </p:sp>
      <p:sp>
        <p:nvSpPr>
          <p:cNvPr id="4" name="Google Shape;106;p2">
            <a:extLst>
              <a:ext uri="{FF2B5EF4-FFF2-40B4-BE49-F238E27FC236}">
                <a16:creationId xmlns:a16="http://schemas.microsoft.com/office/drawing/2014/main" id="{353034B6-126E-4682-F5F1-1C31871ED918}"/>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5" name="Text Box 10">
            <a:extLst>
              <a:ext uri="{FF2B5EF4-FFF2-40B4-BE49-F238E27FC236}">
                <a16:creationId xmlns:a16="http://schemas.microsoft.com/office/drawing/2014/main" id="{22DC337D-20C2-8836-E6F7-93C4AC168658}"/>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9">
            <a:extLst>
              <a:ext uri="{FF2B5EF4-FFF2-40B4-BE49-F238E27FC236}">
                <a16:creationId xmlns:a16="http://schemas.microsoft.com/office/drawing/2014/main" id="{B5ED19AE-19AA-9727-A969-0029A7218900}"/>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79" name="Line 10">
            <a:extLst>
              <a:ext uri="{FF2B5EF4-FFF2-40B4-BE49-F238E27FC236}">
                <a16:creationId xmlns:a16="http://schemas.microsoft.com/office/drawing/2014/main" id="{E72ED999-FF10-43C3-4B37-28E766CDCD7F}"/>
              </a:ext>
            </a:extLst>
          </p:cNvPr>
          <p:cNvSpPr>
            <a:spLocks noChangeShapeType="1"/>
          </p:cNvSpPr>
          <p:nvPr/>
        </p:nvSpPr>
        <p:spPr bwMode="auto">
          <a:xfrm>
            <a:off x="458788" y="398675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Rectangle 11">
            <a:extLst>
              <a:ext uri="{FF2B5EF4-FFF2-40B4-BE49-F238E27FC236}">
                <a16:creationId xmlns:a16="http://schemas.microsoft.com/office/drawing/2014/main" id="{F189FBB3-7B6A-0C4A-6E40-A4B90AA1B648}"/>
              </a:ext>
            </a:extLst>
          </p:cNvPr>
          <p:cNvSpPr>
            <a:spLocks noChangeArrowheads="1"/>
          </p:cNvSpPr>
          <p:nvPr/>
        </p:nvSpPr>
        <p:spPr bwMode="auto">
          <a:xfrm>
            <a:off x="457200" y="2713672"/>
            <a:ext cx="8077200" cy="1200329"/>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1800" baseline="0">
                <a:latin typeface="Times New Roman" panose="02020603050405020304" pitchFamily="18" charset="0"/>
                <a:cs typeface="Times New Roman" panose="02020603050405020304" pitchFamily="18" charset="0"/>
              </a:rPr>
              <a:t>In IPv4 addressing, a block of </a:t>
            </a:r>
            <a:br>
              <a:rPr lang="en-US" altLang="en-US" sz="1800" baseline="0">
                <a:latin typeface="Times New Roman" panose="02020603050405020304" pitchFamily="18" charset="0"/>
                <a:cs typeface="Times New Roman" panose="02020603050405020304" pitchFamily="18" charset="0"/>
              </a:rPr>
            </a:br>
            <a:r>
              <a:rPr lang="en-US" altLang="en-US" sz="1800" baseline="0">
                <a:latin typeface="Times New Roman" panose="02020603050405020304" pitchFamily="18" charset="0"/>
                <a:cs typeface="Times New Roman" panose="02020603050405020304" pitchFamily="18" charset="0"/>
              </a:rPr>
              <a:t>addresses can be defined as</a:t>
            </a:r>
          </a:p>
          <a:p>
            <a:pPr algn="ctr"/>
            <a:r>
              <a:rPr lang="en-US" altLang="en-US" sz="1800" baseline="0">
                <a:latin typeface="Times New Roman" panose="02020603050405020304" pitchFamily="18" charset="0"/>
                <a:cs typeface="Times New Roman" panose="02020603050405020304" pitchFamily="18" charset="0"/>
              </a:rPr>
              <a:t>x.y.z.t /</a:t>
            </a:r>
            <a:r>
              <a:rPr lang="en-US" altLang="en-US" sz="1800" i="1" baseline="0">
                <a:latin typeface="Times New Roman" panose="02020603050405020304" pitchFamily="18" charset="0"/>
                <a:cs typeface="Times New Roman" panose="02020603050405020304" pitchFamily="18" charset="0"/>
              </a:rPr>
              <a:t>n</a:t>
            </a:r>
          </a:p>
          <a:p>
            <a:pPr algn="ctr"/>
            <a:r>
              <a:rPr lang="en-US" altLang="en-US" sz="1800" baseline="0">
                <a:latin typeface="Times New Roman" panose="02020603050405020304" pitchFamily="18" charset="0"/>
                <a:cs typeface="Times New Roman" panose="02020603050405020304" pitchFamily="18" charset="0"/>
              </a:rPr>
              <a:t>in which x.y.z.t defines one of the addresses and the /</a:t>
            </a:r>
            <a:r>
              <a:rPr lang="en-US" altLang="en-US" sz="1800" i="1" baseline="0">
                <a:latin typeface="Times New Roman" panose="02020603050405020304" pitchFamily="18" charset="0"/>
                <a:cs typeface="Times New Roman" panose="02020603050405020304" pitchFamily="18" charset="0"/>
              </a:rPr>
              <a:t>n</a:t>
            </a:r>
            <a:r>
              <a:rPr lang="en-US" altLang="en-US" sz="1800" baseline="0">
                <a:latin typeface="Times New Roman" panose="02020603050405020304" pitchFamily="18" charset="0"/>
                <a:cs typeface="Times New Roman" panose="02020603050405020304" pitchFamily="18" charset="0"/>
              </a:rPr>
              <a:t> defines the mask.</a:t>
            </a:r>
          </a:p>
        </p:txBody>
      </p:sp>
      <p:sp>
        <p:nvSpPr>
          <p:cNvPr id="3" name="Slide Number Placeholder 3">
            <a:extLst>
              <a:ext uri="{FF2B5EF4-FFF2-40B4-BE49-F238E27FC236}">
                <a16:creationId xmlns:a16="http://schemas.microsoft.com/office/drawing/2014/main" id="{34B38850-24F6-8530-2D18-26E7F71F6287}"/>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31</a:t>
            </a:fld>
            <a:endParaRPr lang="en-US"/>
          </a:p>
        </p:txBody>
      </p:sp>
      <p:sp>
        <p:nvSpPr>
          <p:cNvPr id="2" name="Google Shape;106;p2">
            <a:extLst>
              <a:ext uri="{FF2B5EF4-FFF2-40B4-BE49-F238E27FC236}">
                <a16:creationId xmlns:a16="http://schemas.microsoft.com/office/drawing/2014/main" id="{63401BF5-42C7-E41E-D2BE-C13E8EE15CA9}"/>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9">
            <a:extLst>
              <a:ext uri="{FF2B5EF4-FFF2-40B4-BE49-F238E27FC236}">
                <a16:creationId xmlns:a16="http://schemas.microsoft.com/office/drawing/2014/main" id="{81577338-0792-1A51-2DCE-5762531A57D4}"/>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3" name="Line 10">
            <a:extLst>
              <a:ext uri="{FF2B5EF4-FFF2-40B4-BE49-F238E27FC236}">
                <a16:creationId xmlns:a16="http://schemas.microsoft.com/office/drawing/2014/main" id="{18774177-5CFD-6DDB-26D1-29DA9DC9E595}"/>
              </a:ext>
            </a:extLst>
          </p:cNvPr>
          <p:cNvSpPr>
            <a:spLocks noChangeShapeType="1"/>
          </p:cNvSpPr>
          <p:nvPr/>
        </p:nvSpPr>
        <p:spPr bwMode="auto">
          <a:xfrm>
            <a:off x="458788" y="3495771"/>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Rectangle 11">
            <a:extLst>
              <a:ext uri="{FF2B5EF4-FFF2-40B4-BE49-F238E27FC236}">
                <a16:creationId xmlns:a16="http://schemas.microsoft.com/office/drawing/2014/main" id="{160D82C8-6F33-93BF-34E5-AD6DFE298EF8}"/>
              </a:ext>
            </a:extLst>
          </p:cNvPr>
          <p:cNvSpPr>
            <a:spLocks noChangeArrowheads="1"/>
          </p:cNvSpPr>
          <p:nvPr/>
        </p:nvSpPr>
        <p:spPr bwMode="auto">
          <a:xfrm>
            <a:off x="457200" y="2759075"/>
            <a:ext cx="8077200" cy="646331"/>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1800" baseline="0"/>
              <a:t>The first address in the block can be found by setting the rightmost </a:t>
            </a:r>
            <a:br>
              <a:rPr lang="en-US" altLang="en-US" sz="1800" baseline="0"/>
            </a:br>
            <a:r>
              <a:rPr lang="en-US" altLang="en-US" sz="1800" baseline="0"/>
              <a:t>32 − </a:t>
            </a:r>
            <a:r>
              <a:rPr lang="en-US" altLang="en-US" sz="1800" i="1" baseline="0"/>
              <a:t>n</a:t>
            </a:r>
            <a:r>
              <a:rPr lang="en-US" altLang="en-US" sz="1800" baseline="0"/>
              <a:t> bits to 0s.</a:t>
            </a:r>
          </a:p>
        </p:txBody>
      </p:sp>
      <p:sp>
        <p:nvSpPr>
          <p:cNvPr id="3" name="Slide Number Placeholder 3">
            <a:extLst>
              <a:ext uri="{FF2B5EF4-FFF2-40B4-BE49-F238E27FC236}">
                <a16:creationId xmlns:a16="http://schemas.microsoft.com/office/drawing/2014/main" id="{E0069E6C-0B88-5415-CB84-BF35837D166F}"/>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32</a:t>
            </a:fld>
            <a:endParaRPr lang="en-US"/>
          </a:p>
        </p:txBody>
      </p:sp>
      <p:sp>
        <p:nvSpPr>
          <p:cNvPr id="2" name="Google Shape;106;p2">
            <a:extLst>
              <a:ext uri="{FF2B5EF4-FFF2-40B4-BE49-F238E27FC236}">
                <a16:creationId xmlns:a16="http://schemas.microsoft.com/office/drawing/2014/main" id="{C0865645-D5CB-9F9D-0DCA-5D61205B628A}"/>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a:extLst>
              <a:ext uri="{FF2B5EF4-FFF2-40B4-BE49-F238E27FC236}">
                <a16:creationId xmlns:a16="http://schemas.microsoft.com/office/drawing/2014/main" id="{630A1089-6E97-149B-CB00-146EE5064F5E}"/>
              </a:ext>
            </a:extLst>
          </p:cNvPr>
          <p:cNvSpPr>
            <a:spLocks noChangeArrowheads="1"/>
          </p:cNvSpPr>
          <p:nvPr/>
        </p:nvSpPr>
        <p:spPr bwMode="auto">
          <a:xfrm>
            <a:off x="228600" y="1143000"/>
            <a:ext cx="8686800" cy="31393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a:latin typeface="Times New Roman" panose="02020603050405020304" pitchFamily="18" charset="0"/>
              </a:rPr>
              <a:t>A block of addresses is granted to a small organization. We know that one of the addresses is 205.16.37.39/28. What is the first address in the block?</a:t>
            </a:r>
          </a:p>
          <a:p>
            <a:pPr algn="just"/>
            <a:endParaRPr lang="en-US" altLang="en-US" sz="1800" baseline="0">
              <a:latin typeface="Times New Roman" panose="02020603050405020304" pitchFamily="18" charset="0"/>
            </a:endParaRPr>
          </a:p>
          <a:p>
            <a:pPr algn="just"/>
            <a:r>
              <a:rPr lang="en-US" altLang="en-US" sz="1800" baseline="0">
                <a:solidFill>
                  <a:schemeClr val="hlink"/>
                </a:solidFill>
                <a:latin typeface="Times New Roman" panose="02020603050405020304" pitchFamily="18" charset="0"/>
              </a:rPr>
              <a:t>Solution</a:t>
            </a:r>
          </a:p>
          <a:p>
            <a:pPr algn="just"/>
            <a:r>
              <a:rPr lang="en-US" altLang="en-US" sz="1800" baseline="0">
                <a:latin typeface="Times New Roman" panose="02020603050405020304" pitchFamily="18" charset="0"/>
              </a:rPr>
              <a:t>The binary representation of the given address is</a:t>
            </a:r>
          </a:p>
          <a:p>
            <a:pPr algn="ctr"/>
            <a:r>
              <a:rPr lang="en-US" altLang="en-US" sz="1800" baseline="0">
                <a:solidFill>
                  <a:schemeClr val="folHlink"/>
                </a:solidFill>
                <a:latin typeface="Times New Roman" panose="02020603050405020304" pitchFamily="18" charset="0"/>
              </a:rPr>
              <a:t>11001101   00010000   00100101   00100111</a:t>
            </a:r>
          </a:p>
          <a:p>
            <a:endParaRPr lang="en-US" altLang="en-US" sz="1800" baseline="0">
              <a:latin typeface="Times New Roman" panose="02020603050405020304" pitchFamily="18" charset="0"/>
            </a:endParaRPr>
          </a:p>
          <a:p>
            <a:r>
              <a:rPr lang="en-US" altLang="en-US" sz="1800" baseline="0">
                <a:latin typeface="Times New Roman" panose="02020603050405020304" pitchFamily="18" charset="0"/>
              </a:rPr>
              <a:t>If we set 32−28 rightmost bits to 0, we get </a:t>
            </a:r>
          </a:p>
          <a:p>
            <a:pPr algn="ctr"/>
            <a:r>
              <a:rPr lang="en-US" altLang="en-US" sz="1800" baseline="0">
                <a:solidFill>
                  <a:schemeClr val="folHlink"/>
                </a:solidFill>
                <a:latin typeface="Times New Roman" panose="02020603050405020304" pitchFamily="18" charset="0"/>
              </a:rPr>
              <a:t>11001101    00010000    00100101   0010000</a:t>
            </a:r>
            <a:r>
              <a:rPr lang="en-US" altLang="en-US" sz="1800" baseline="0">
                <a:latin typeface="Times New Roman" panose="02020603050405020304" pitchFamily="18" charset="0"/>
              </a:rPr>
              <a:t> </a:t>
            </a:r>
          </a:p>
          <a:p>
            <a:pPr algn="ctr"/>
            <a:r>
              <a:rPr lang="en-US" altLang="en-US" sz="1800" baseline="0">
                <a:latin typeface="Times New Roman" panose="02020603050405020304" pitchFamily="18" charset="0"/>
              </a:rPr>
              <a:t>or </a:t>
            </a:r>
            <a:br>
              <a:rPr lang="en-US" altLang="en-US" sz="1800" baseline="0">
                <a:latin typeface="Times New Roman" panose="02020603050405020304" pitchFamily="18" charset="0"/>
              </a:rPr>
            </a:br>
            <a:r>
              <a:rPr lang="en-US" altLang="en-US" sz="1800" baseline="0">
                <a:solidFill>
                  <a:schemeClr val="folHlink"/>
                </a:solidFill>
                <a:latin typeface="Times New Roman" panose="02020603050405020304" pitchFamily="18" charset="0"/>
              </a:rPr>
              <a:t>205.16.37.32</a:t>
            </a:r>
            <a:endParaRPr lang="en-US" altLang="en-US" sz="1800" baseline="0">
              <a:latin typeface="Times New Roman" panose="02020603050405020304" pitchFamily="18" charset="0"/>
            </a:endParaRPr>
          </a:p>
        </p:txBody>
      </p:sp>
      <p:sp>
        <p:nvSpPr>
          <p:cNvPr id="26627" name="Text Box 10">
            <a:extLst>
              <a:ext uri="{FF2B5EF4-FFF2-40B4-BE49-F238E27FC236}">
                <a16:creationId xmlns:a16="http://schemas.microsoft.com/office/drawing/2014/main" id="{E6E31EB4-77B1-089C-579C-08DF08E2E71F}"/>
              </a:ext>
            </a:extLst>
          </p:cNvPr>
          <p:cNvSpPr txBox="1">
            <a:spLocks noChangeArrowheads="1"/>
          </p:cNvSpPr>
          <p:nvPr/>
        </p:nvSpPr>
        <p:spPr bwMode="auto">
          <a:xfrm>
            <a:off x="2707849" y="10369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Example</a:t>
            </a:r>
          </a:p>
        </p:txBody>
      </p:sp>
      <p:sp>
        <p:nvSpPr>
          <p:cNvPr id="3" name="Slide Number Placeholder 3">
            <a:extLst>
              <a:ext uri="{FF2B5EF4-FFF2-40B4-BE49-F238E27FC236}">
                <a16:creationId xmlns:a16="http://schemas.microsoft.com/office/drawing/2014/main" id="{A973164F-4E3D-9253-9718-0CB16000B233}"/>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33</a:t>
            </a:fld>
            <a:endParaRPr lang="en-US"/>
          </a:p>
        </p:txBody>
      </p:sp>
      <p:sp>
        <p:nvSpPr>
          <p:cNvPr id="2" name="Google Shape;106;p2">
            <a:extLst>
              <a:ext uri="{FF2B5EF4-FFF2-40B4-BE49-F238E27FC236}">
                <a16:creationId xmlns:a16="http://schemas.microsoft.com/office/drawing/2014/main" id="{5A489EBD-9DF0-C1D9-6649-50531954F0E0}"/>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6C0ACA6A-1F0E-1EDE-ED13-5D6581A46269}"/>
              </a:ext>
            </a:extLst>
          </p:cNvPr>
          <p:cNvSpPr>
            <a:spLocks noGrp="1"/>
          </p:cNvSpPr>
          <p:nvPr>
            <p:ph/>
          </p:nvPr>
        </p:nvSpPr>
        <p:spPr bwMode="auto">
          <a:xfrm>
            <a:off x="457200" y="1376313"/>
            <a:ext cx="8229600" cy="474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000" b="1" dirty="0"/>
              <a:t>Network Address:</a:t>
            </a:r>
          </a:p>
          <a:p>
            <a:pPr>
              <a:buFont typeface="Wingdings" panose="05000000000000000000" pitchFamily="2" charset="2"/>
              <a:buNone/>
            </a:pPr>
            <a:endParaRPr lang="en-US" altLang="en-US" sz="2000" b="1" dirty="0"/>
          </a:p>
          <a:p>
            <a:r>
              <a:rPr lang="en-US" altLang="en-US" sz="2000" dirty="0"/>
              <a:t>The first address is called the network address and defines the organization network</a:t>
            </a:r>
          </a:p>
          <a:p>
            <a:endParaRPr lang="en-US" altLang="en-US" sz="2000" dirty="0"/>
          </a:p>
          <a:p>
            <a:r>
              <a:rPr lang="en-US" altLang="en-US" sz="2000" dirty="0"/>
              <a:t>First address is used as the network address that represents the organization to the rest of the world.</a:t>
            </a:r>
          </a:p>
        </p:txBody>
      </p:sp>
      <p:sp>
        <p:nvSpPr>
          <p:cNvPr id="3" name="Slide Number Placeholder 3">
            <a:extLst>
              <a:ext uri="{FF2B5EF4-FFF2-40B4-BE49-F238E27FC236}">
                <a16:creationId xmlns:a16="http://schemas.microsoft.com/office/drawing/2014/main" id="{D6CAFAA0-1AC5-2001-79C9-CB50251FBD50}"/>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34</a:t>
            </a:fld>
            <a:endParaRPr lang="en-US"/>
          </a:p>
        </p:txBody>
      </p:sp>
      <p:sp>
        <p:nvSpPr>
          <p:cNvPr id="2" name="Google Shape;106;p2">
            <a:extLst>
              <a:ext uri="{FF2B5EF4-FFF2-40B4-BE49-F238E27FC236}">
                <a16:creationId xmlns:a16="http://schemas.microsoft.com/office/drawing/2014/main" id="{E234222E-9B92-A7A0-02DC-B68F6F84CB74}"/>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56540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9">
            <a:extLst>
              <a:ext uri="{FF2B5EF4-FFF2-40B4-BE49-F238E27FC236}">
                <a16:creationId xmlns:a16="http://schemas.microsoft.com/office/drawing/2014/main" id="{75FFBAF6-F735-FCB7-94C0-3C1514043C72}"/>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Line 10">
            <a:extLst>
              <a:ext uri="{FF2B5EF4-FFF2-40B4-BE49-F238E27FC236}">
                <a16:creationId xmlns:a16="http://schemas.microsoft.com/office/drawing/2014/main" id="{0D4E09AC-98F2-D04F-6EA4-8515507D18EF}"/>
              </a:ext>
            </a:extLst>
          </p:cNvPr>
          <p:cNvSpPr>
            <a:spLocks noChangeShapeType="1"/>
          </p:cNvSpPr>
          <p:nvPr/>
        </p:nvSpPr>
        <p:spPr bwMode="auto">
          <a:xfrm>
            <a:off x="458788" y="3495773"/>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Rectangle 11">
            <a:extLst>
              <a:ext uri="{FF2B5EF4-FFF2-40B4-BE49-F238E27FC236}">
                <a16:creationId xmlns:a16="http://schemas.microsoft.com/office/drawing/2014/main" id="{7851987D-3F5B-4AB5-5568-4945A18F9287}"/>
              </a:ext>
            </a:extLst>
          </p:cNvPr>
          <p:cNvSpPr>
            <a:spLocks noChangeArrowheads="1"/>
          </p:cNvSpPr>
          <p:nvPr/>
        </p:nvSpPr>
        <p:spPr bwMode="auto">
          <a:xfrm>
            <a:off x="457200" y="2759075"/>
            <a:ext cx="8077200" cy="646331"/>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1800" baseline="0">
                <a:latin typeface="Times New Roman" panose="02020603050405020304" pitchFamily="18" charset="0"/>
                <a:cs typeface="Times New Roman" panose="02020603050405020304" pitchFamily="18" charset="0"/>
              </a:rPr>
              <a:t>The last address in the block can be found by setting the rightmost </a:t>
            </a:r>
            <a:br>
              <a:rPr lang="en-US" altLang="en-US" sz="1800" baseline="0">
                <a:latin typeface="Times New Roman" panose="02020603050405020304" pitchFamily="18" charset="0"/>
                <a:cs typeface="Times New Roman" panose="02020603050405020304" pitchFamily="18" charset="0"/>
              </a:rPr>
            </a:br>
            <a:r>
              <a:rPr lang="en-US" altLang="en-US" sz="1800" baseline="0">
                <a:latin typeface="Times New Roman" panose="02020603050405020304" pitchFamily="18" charset="0"/>
                <a:cs typeface="Times New Roman" panose="02020603050405020304" pitchFamily="18" charset="0"/>
              </a:rPr>
              <a:t>32 − n bits to 1s.</a:t>
            </a:r>
          </a:p>
        </p:txBody>
      </p:sp>
      <p:sp>
        <p:nvSpPr>
          <p:cNvPr id="3" name="Slide Number Placeholder 3">
            <a:extLst>
              <a:ext uri="{FF2B5EF4-FFF2-40B4-BE49-F238E27FC236}">
                <a16:creationId xmlns:a16="http://schemas.microsoft.com/office/drawing/2014/main" id="{89C64E8D-3BD0-29A5-0512-DAAC43B3B0FA}"/>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35</a:t>
            </a:fld>
            <a:endParaRPr lang="en-US"/>
          </a:p>
        </p:txBody>
      </p:sp>
      <p:sp>
        <p:nvSpPr>
          <p:cNvPr id="2" name="Google Shape;106;p2">
            <a:extLst>
              <a:ext uri="{FF2B5EF4-FFF2-40B4-BE49-F238E27FC236}">
                <a16:creationId xmlns:a16="http://schemas.microsoft.com/office/drawing/2014/main" id="{AFB754EC-3AA4-8DDE-7A35-D55DCA0CE4BA}"/>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a:extLst>
              <a:ext uri="{FF2B5EF4-FFF2-40B4-BE49-F238E27FC236}">
                <a16:creationId xmlns:a16="http://schemas.microsoft.com/office/drawing/2014/main" id="{2B23C385-151F-B0C3-B1E5-3265D39D3721}"/>
              </a:ext>
            </a:extLst>
          </p:cNvPr>
          <p:cNvSpPr>
            <a:spLocks noChangeArrowheads="1"/>
          </p:cNvSpPr>
          <p:nvPr/>
        </p:nvSpPr>
        <p:spPr bwMode="auto">
          <a:xfrm>
            <a:off x="228600" y="1093787"/>
            <a:ext cx="8686800" cy="31393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a:latin typeface="Times New Roman" panose="02020603050405020304" pitchFamily="18" charset="0"/>
              </a:rPr>
              <a:t>A block of addresses is granted to a small organization. We know that one of the addresses is 205.16.37.39/28. What is the last address in the block? </a:t>
            </a:r>
          </a:p>
          <a:p>
            <a:pPr algn="just"/>
            <a:endParaRPr lang="en-US" altLang="en-US" sz="1800" baseline="0">
              <a:latin typeface="Times New Roman" panose="02020603050405020304" pitchFamily="18" charset="0"/>
            </a:endParaRPr>
          </a:p>
          <a:p>
            <a:r>
              <a:rPr lang="en-US" altLang="en-US" sz="1800" baseline="0">
                <a:solidFill>
                  <a:schemeClr val="hlink"/>
                </a:solidFill>
                <a:latin typeface="Times New Roman" panose="02020603050405020304" pitchFamily="18" charset="0"/>
              </a:rPr>
              <a:t>Solution</a:t>
            </a:r>
          </a:p>
          <a:p>
            <a:r>
              <a:rPr lang="en-US" altLang="en-US" sz="1800" baseline="0">
                <a:latin typeface="Times New Roman" panose="02020603050405020304" pitchFamily="18" charset="0"/>
              </a:rPr>
              <a:t>The binary representation of the given address is</a:t>
            </a:r>
          </a:p>
          <a:p>
            <a:pPr algn="ctr"/>
            <a:r>
              <a:rPr lang="en-US" altLang="en-US" sz="1800" baseline="0">
                <a:solidFill>
                  <a:schemeClr val="folHlink"/>
                </a:solidFill>
                <a:latin typeface="Times New Roman" panose="02020603050405020304" pitchFamily="18" charset="0"/>
              </a:rPr>
              <a:t>11001101    00010000    00100101    00100111</a:t>
            </a:r>
          </a:p>
          <a:p>
            <a:endParaRPr lang="en-US" altLang="en-US" sz="1800" baseline="0">
              <a:latin typeface="Times New Roman" panose="02020603050405020304" pitchFamily="18" charset="0"/>
            </a:endParaRPr>
          </a:p>
          <a:p>
            <a:r>
              <a:rPr lang="en-US" altLang="en-US" sz="1800" baseline="0">
                <a:latin typeface="Times New Roman" panose="02020603050405020304" pitchFamily="18" charset="0"/>
              </a:rPr>
              <a:t>If we set 32 − 28 rightmost bits to 1, we get </a:t>
            </a:r>
          </a:p>
          <a:p>
            <a:pPr algn="ctr"/>
            <a:r>
              <a:rPr lang="en-US" altLang="en-US" sz="1800" baseline="0">
                <a:solidFill>
                  <a:schemeClr val="folHlink"/>
                </a:solidFill>
                <a:latin typeface="Times New Roman" panose="02020603050405020304" pitchFamily="18" charset="0"/>
              </a:rPr>
              <a:t>11001101 00010000 00100101 00101111</a:t>
            </a:r>
            <a:r>
              <a:rPr lang="en-US" altLang="en-US" sz="1800" baseline="0">
                <a:latin typeface="Times New Roman" panose="02020603050405020304" pitchFamily="18" charset="0"/>
              </a:rPr>
              <a:t> </a:t>
            </a:r>
          </a:p>
          <a:p>
            <a:pPr algn="ctr"/>
            <a:r>
              <a:rPr lang="en-US" altLang="en-US" sz="1800" baseline="0">
                <a:latin typeface="Times New Roman" panose="02020603050405020304" pitchFamily="18" charset="0"/>
              </a:rPr>
              <a:t>or </a:t>
            </a:r>
          </a:p>
          <a:p>
            <a:pPr algn="ctr"/>
            <a:r>
              <a:rPr lang="en-US" altLang="en-US" sz="1800" baseline="0">
                <a:solidFill>
                  <a:schemeClr val="folHlink"/>
                </a:solidFill>
                <a:latin typeface="Times New Roman" panose="02020603050405020304" pitchFamily="18" charset="0"/>
              </a:rPr>
              <a:t>205.16.37.47</a:t>
            </a:r>
          </a:p>
        </p:txBody>
      </p:sp>
      <p:sp>
        <p:nvSpPr>
          <p:cNvPr id="2" name="Text Box 10">
            <a:extLst>
              <a:ext uri="{FF2B5EF4-FFF2-40B4-BE49-F238E27FC236}">
                <a16:creationId xmlns:a16="http://schemas.microsoft.com/office/drawing/2014/main" id="{1A7E0B40-7A4D-A3D7-D594-EA7F2077FB18}"/>
              </a:ext>
            </a:extLst>
          </p:cNvPr>
          <p:cNvSpPr txBox="1">
            <a:spLocks noChangeArrowheads="1"/>
          </p:cNvSpPr>
          <p:nvPr/>
        </p:nvSpPr>
        <p:spPr bwMode="auto">
          <a:xfrm>
            <a:off x="2707849" y="10369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Example</a:t>
            </a:r>
          </a:p>
        </p:txBody>
      </p:sp>
      <p:sp>
        <p:nvSpPr>
          <p:cNvPr id="4" name="Slide Number Placeholder 3">
            <a:extLst>
              <a:ext uri="{FF2B5EF4-FFF2-40B4-BE49-F238E27FC236}">
                <a16:creationId xmlns:a16="http://schemas.microsoft.com/office/drawing/2014/main" id="{7A60B0F6-9EF3-0046-D674-6B535363ECF4}"/>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36</a:t>
            </a:fld>
            <a:endParaRPr lang="en-US"/>
          </a:p>
        </p:txBody>
      </p:sp>
      <p:sp>
        <p:nvSpPr>
          <p:cNvPr id="3" name="Google Shape;106;p2">
            <a:extLst>
              <a:ext uri="{FF2B5EF4-FFF2-40B4-BE49-F238E27FC236}">
                <a16:creationId xmlns:a16="http://schemas.microsoft.com/office/drawing/2014/main" id="{3AACD3CF-9189-0EE4-3A31-DDD30E81F7AD}"/>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9">
            <a:extLst>
              <a:ext uri="{FF2B5EF4-FFF2-40B4-BE49-F238E27FC236}">
                <a16:creationId xmlns:a16="http://schemas.microsoft.com/office/drawing/2014/main" id="{79681D93-9D64-E0D3-E5A6-E6D65AF14D94}"/>
              </a:ext>
            </a:extLst>
          </p:cNvPr>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9" name="Line 10">
            <a:extLst>
              <a:ext uri="{FF2B5EF4-FFF2-40B4-BE49-F238E27FC236}">
                <a16:creationId xmlns:a16="http://schemas.microsoft.com/office/drawing/2014/main" id="{26105A84-ED66-ADA9-FCB6-60CD50E9404E}"/>
              </a:ext>
            </a:extLst>
          </p:cNvPr>
          <p:cNvSpPr>
            <a:spLocks noChangeShapeType="1"/>
          </p:cNvSpPr>
          <p:nvPr/>
        </p:nvSpPr>
        <p:spPr bwMode="auto">
          <a:xfrm>
            <a:off x="458788" y="3486344"/>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Rectangle 11">
            <a:extLst>
              <a:ext uri="{FF2B5EF4-FFF2-40B4-BE49-F238E27FC236}">
                <a16:creationId xmlns:a16="http://schemas.microsoft.com/office/drawing/2014/main" id="{5E1B6237-768E-E279-35F1-4E7DBA6D9DB5}"/>
              </a:ext>
            </a:extLst>
          </p:cNvPr>
          <p:cNvSpPr>
            <a:spLocks noChangeArrowheads="1"/>
          </p:cNvSpPr>
          <p:nvPr/>
        </p:nvSpPr>
        <p:spPr bwMode="auto">
          <a:xfrm>
            <a:off x="457200" y="2759075"/>
            <a:ext cx="8077200" cy="646331"/>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1800" baseline="0">
                <a:latin typeface="Times New Roman" panose="02020603050405020304" pitchFamily="18" charset="0"/>
                <a:cs typeface="Times New Roman" panose="02020603050405020304" pitchFamily="18" charset="0"/>
              </a:rPr>
              <a:t>The number of addresses in the block can be found by using the formula </a:t>
            </a:r>
            <a:br>
              <a:rPr lang="en-US" altLang="en-US" sz="1800" baseline="0">
                <a:latin typeface="Times New Roman" panose="02020603050405020304" pitchFamily="18" charset="0"/>
                <a:cs typeface="Times New Roman" panose="02020603050405020304" pitchFamily="18" charset="0"/>
              </a:rPr>
            </a:br>
            <a:r>
              <a:rPr lang="en-US" altLang="en-US" sz="1800" baseline="0">
                <a:latin typeface="Times New Roman" panose="02020603050405020304" pitchFamily="18" charset="0"/>
                <a:cs typeface="Times New Roman" panose="02020603050405020304" pitchFamily="18" charset="0"/>
              </a:rPr>
              <a:t>2</a:t>
            </a:r>
            <a:r>
              <a:rPr lang="en-US" altLang="en-US" sz="1800" baseline="30000">
                <a:latin typeface="Times New Roman" panose="02020603050405020304" pitchFamily="18" charset="0"/>
                <a:cs typeface="Times New Roman" panose="02020603050405020304" pitchFamily="18" charset="0"/>
              </a:rPr>
              <a:t>32−n</a:t>
            </a:r>
            <a:r>
              <a:rPr lang="en-US" altLang="en-US" sz="1800" baseline="0">
                <a:latin typeface="Times New Roman" panose="02020603050405020304" pitchFamily="18" charset="0"/>
                <a:cs typeface="Times New Roman" panose="02020603050405020304" pitchFamily="18" charset="0"/>
              </a:rPr>
              <a:t>.</a:t>
            </a:r>
          </a:p>
        </p:txBody>
      </p:sp>
      <p:sp>
        <p:nvSpPr>
          <p:cNvPr id="3" name="Slide Number Placeholder 3">
            <a:extLst>
              <a:ext uri="{FF2B5EF4-FFF2-40B4-BE49-F238E27FC236}">
                <a16:creationId xmlns:a16="http://schemas.microsoft.com/office/drawing/2014/main" id="{BD727A1A-F89C-8EFB-9C43-9056C1179197}"/>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37</a:t>
            </a:fld>
            <a:endParaRPr lang="en-US"/>
          </a:p>
        </p:txBody>
      </p:sp>
      <p:sp>
        <p:nvSpPr>
          <p:cNvPr id="2" name="Google Shape;106;p2">
            <a:extLst>
              <a:ext uri="{FF2B5EF4-FFF2-40B4-BE49-F238E27FC236}">
                <a16:creationId xmlns:a16="http://schemas.microsoft.com/office/drawing/2014/main" id="{1CCF758A-D1E7-84C2-3D71-8A31453A624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a:extLst>
              <a:ext uri="{FF2B5EF4-FFF2-40B4-BE49-F238E27FC236}">
                <a16:creationId xmlns:a16="http://schemas.microsoft.com/office/drawing/2014/main" id="{FFBBD119-6F26-9291-9C45-B51F0EB5B02F}"/>
              </a:ext>
            </a:extLst>
          </p:cNvPr>
          <p:cNvSpPr>
            <a:spLocks noChangeArrowheads="1"/>
          </p:cNvSpPr>
          <p:nvPr/>
        </p:nvSpPr>
        <p:spPr bwMode="auto">
          <a:xfrm>
            <a:off x="228600" y="1143000"/>
            <a:ext cx="8686800" cy="28623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a:latin typeface="Times New Roman" panose="02020603050405020304" pitchFamily="18" charset="0"/>
              </a:rPr>
              <a:t>An organization that is granted a large block of addresses may want to create clusters of networks (subnets) and divide the addresses between the different subnets. </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The rest of the world still sees the organization as one entity; however internally there are several subnets. </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All messages are sent to the router that connects the organization to the rest of the Internet; the router routes the message to the appropriate subnets.</a:t>
            </a:r>
          </a:p>
          <a:p>
            <a:pPr algn="just"/>
            <a:endParaRPr lang="en-US" altLang="en-US" sz="1800" b="0" baseline="0">
              <a:latin typeface="Times New Roman" panose="02020603050405020304" pitchFamily="18" charset="0"/>
            </a:endParaRPr>
          </a:p>
          <a:p>
            <a:pPr algn="just"/>
            <a:r>
              <a:rPr lang="en-US" altLang="en-US" sz="1800" b="0" baseline="0">
                <a:latin typeface="Times New Roman" panose="02020603050405020304" pitchFamily="18" charset="0"/>
              </a:rPr>
              <a:t>The organization has its own mask and each subnet must also have its own.</a:t>
            </a:r>
            <a:endParaRPr lang="en-US" altLang="en-US" sz="1800" baseline="0">
              <a:latin typeface="Times New Roman" panose="02020603050405020304" pitchFamily="18" charset="0"/>
            </a:endParaRPr>
          </a:p>
        </p:txBody>
      </p:sp>
      <p:sp>
        <p:nvSpPr>
          <p:cNvPr id="37891" name="Text Box 10">
            <a:extLst>
              <a:ext uri="{FF2B5EF4-FFF2-40B4-BE49-F238E27FC236}">
                <a16:creationId xmlns:a16="http://schemas.microsoft.com/office/drawing/2014/main" id="{C3563CFB-F3B5-ADAD-565B-CCFF37B73E61}"/>
              </a:ext>
            </a:extLst>
          </p:cNvPr>
          <p:cNvSpPr txBox="1">
            <a:spLocks noChangeArrowheads="1"/>
          </p:cNvSpPr>
          <p:nvPr/>
        </p:nvSpPr>
        <p:spPr bwMode="auto">
          <a:xfrm>
            <a:off x="239595" y="177800"/>
            <a:ext cx="6567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100" baseline="0" dirty="0">
                <a:latin typeface="Times New Roman" panose="02020603050405020304" pitchFamily="18" charset="0"/>
              </a:rPr>
              <a:t>Three level of Hierarchy: subnetting</a:t>
            </a:r>
          </a:p>
        </p:txBody>
      </p:sp>
      <p:sp>
        <p:nvSpPr>
          <p:cNvPr id="3" name="Slide Number Placeholder 3">
            <a:extLst>
              <a:ext uri="{FF2B5EF4-FFF2-40B4-BE49-F238E27FC236}">
                <a16:creationId xmlns:a16="http://schemas.microsoft.com/office/drawing/2014/main" id="{6055661A-EF16-78FF-0289-C6FD051E244F}"/>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38</a:t>
            </a:fld>
            <a:endParaRPr lang="en-US"/>
          </a:p>
        </p:txBody>
      </p:sp>
      <p:sp>
        <p:nvSpPr>
          <p:cNvPr id="2" name="Google Shape;106;p2">
            <a:extLst>
              <a:ext uri="{FF2B5EF4-FFF2-40B4-BE49-F238E27FC236}">
                <a16:creationId xmlns:a16="http://schemas.microsoft.com/office/drawing/2014/main" id="{AC2DC8AA-BA5F-EAAB-D966-71D83B6E1C37}"/>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7AA1C731-254A-1C4B-3903-A522DA6D554F}"/>
              </a:ext>
            </a:extLst>
          </p:cNvPr>
          <p:cNvSpPr>
            <a:spLocks noChangeArrowheads="1"/>
          </p:cNvSpPr>
          <p:nvPr/>
        </p:nvSpPr>
        <p:spPr bwMode="auto">
          <a:xfrm>
            <a:off x="228600" y="1143000"/>
            <a:ext cx="8686800" cy="2585323"/>
          </a:xfrm>
          <a:prstGeom prst="rect">
            <a:avLst/>
          </a:prstGeom>
          <a:solidFill>
            <a:schemeClr val="bg1"/>
          </a:solidFill>
          <a:ln w="9525">
            <a:noFill/>
            <a:miter lim="800000"/>
            <a:headEnd/>
            <a:tailEnd/>
          </a:ln>
        </p:spPr>
        <p:txBody>
          <a:bodyPr>
            <a:spAutoFit/>
          </a:bodyPr>
          <a:lstStyle/>
          <a:p>
            <a:pPr algn="just">
              <a:defRPr/>
            </a:pPr>
            <a:r>
              <a:rPr lang="en-US" sz="1800" b="0" baseline="0" dirty="0">
                <a:latin typeface="Times New Roman" pitchFamily="18" charset="0"/>
              </a:rPr>
              <a:t>Suppose an organization is given the block 17.12.40.0/26, which contains 64 IP addresses. The organization has three offices and needs to divide the addresses into three subblocks of 32,16, and 16 IP addresses. </a:t>
            </a:r>
          </a:p>
          <a:p>
            <a:pPr algn="just">
              <a:defRPr/>
            </a:pPr>
            <a:endParaRPr lang="en-US" sz="1800" dirty="0">
              <a:latin typeface="Times New Roman" pitchFamily="18" charset="0"/>
            </a:endParaRPr>
          </a:p>
          <a:p>
            <a:pPr algn="just">
              <a:defRPr/>
            </a:pPr>
            <a:r>
              <a:rPr lang="en-US" sz="1800" b="0" baseline="0" dirty="0">
                <a:latin typeface="Times New Roman" pitchFamily="18" charset="0"/>
              </a:rPr>
              <a:t>We can find the new masks as</a:t>
            </a:r>
          </a:p>
          <a:p>
            <a:pPr marL="514350" indent="-514350" algn="just">
              <a:buFontTx/>
              <a:buAutoNum type="arabicPeriod"/>
              <a:defRPr/>
            </a:pPr>
            <a:r>
              <a:rPr lang="en-US" sz="1800" b="0" i="1" baseline="0" dirty="0">
                <a:latin typeface="Times New Roman" pitchFamily="18" charset="0"/>
              </a:rPr>
              <a:t>Suppose the mask for the first subnet is n</a:t>
            </a:r>
            <a:r>
              <a:rPr lang="en-US" sz="1800" b="0" i="1" baseline="-25000" dirty="0">
                <a:latin typeface="Times New Roman" pitchFamily="18" charset="0"/>
              </a:rPr>
              <a:t>1</a:t>
            </a:r>
            <a:r>
              <a:rPr lang="en-US" sz="1800" b="0" i="1" baseline="0" dirty="0">
                <a:latin typeface="Times New Roman" pitchFamily="18" charset="0"/>
              </a:rPr>
              <a:t> then 2</a:t>
            </a:r>
            <a:r>
              <a:rPr lang="en-US" sz="1800" b="0" i="1" baseline="30000" dirty="0">
                <a:latin typeface="Times New Roman" pitchFamily="18" charset="0"/>
              </a:rPr>
              <a:t>32-n1</a:t>
            </a:r>
            <a:r>
              <a:rPr lang="en-US" sz="1800" b="0" i="1" baseline="0" dirty="0">
                <a:latin typeface="Times New Roman" pitchFamily="18" charset="0"/>
              </a:rPr>
              <a:t> must be 32, which means n</a:t>
            </a:r>
            <a:r>
              <a:rPr lang="en-US" sz="1800" b="0" i="1" baseline="-25000" dirty="0">
                <a:latin typeface="Times New Roman" pitchFamily="18" charset="0"/>
              </a:rPr>
              <a:t>1</a:t>
            </a:r>
            <a:r>
              <a:rPr lang="en-US" sz="1800" b="0" i="1" baseline="0" dirty="0">
                <a:latin typeface="Times New Roman" pitchFamily="18" charset="0"/>
              </a:rPr>
              <a:t>=27.</a:t>
            </a:r>
          </a:p>
          <a:p>
            <a:pPr marL="514350" indent="-514350" algn="just">
              <a:buFontTx/>
              <a:buAutoNum type="arabicPeriod"/>
              <a:defRPr/>
            </a:pPr>
            <a:r>
              <a:rPr lang="en-US" sz="1800" b="0" i="1" baseline="0" dirty="0">
                <a:latin typeface="Times New Roman" pitchFamily="18" charset="0"/>
              </a:rPr>
              <a:t>Suppose the mask for the second subnet is n</a:t>
            </a:r>
            <a:r>
              <a:rPr lang="en-US" sz="1800" b="0" i="1" baseline="-25000" dirty="0">
                <a:latin typeface="Times New Roman" pitchFamily="18" charset="0"/>
              </a:rPr>
              <a:t>2</a:t>
            </a:r>
            <a:r>
              <a:rPr lang="en-US" sz="1800" b="0" i="1" baseline="0" dirty="0">
                <a:latin typeface="Times New Roman" pitchFamily="18" charset="0"/>
              </a:rPr>
              <a:t> then 2</a:t>
            </a:r>
            <a:r>
              <a:rPr lang="en-US" sz="1800" b="0" i="1" baseline="30000" dirty="0">
                <a:latin typeface="Times New Roman" pitchFamily="18" charset="0"/>
              </a:rPr>
              <a:t>32-n2</a:t>
            </a:r>
            <a:r>
              <a:rPr lang="en-US" sz="1800" b="0" i="1" baseline="0" dirty="0">
                <a:latin typeface="Times New Roman" pitchFamily="18" charset="0"/>
              </a:rPr>
              <a:t> must be 16, which means n</a:t>
            </a:r>
            <a:r>
              <a:rPr lang="en-US" sz="1800" b="0" i="1" baseline="-25000" dirty="0">
                <a:latin typeface="Times New Roman" pitchFamily="18" charset="0"/>
              </a:rPr>
              <a:t>1</a:t>
            </a:r>
            <a:r>
              <a:rPr lang="en-US" sz="1800" b="0" i="1" baseline="0" dirty="0">
                <a:latin typeface="Times New Roman" pitchFamily="18" charset="0"/>
              </a:rPr>
              <a:t>=28.</a:t>
            </a:r>
          </a:p>
          <a:p>
            <a:pPr marL="514350" indent="-514350" algn="just">
              <a:buFontTx/>
              <a:buAutoNum type="arabicPeriod"/>
              <a:defRPr/>
            </a:pPr>
            <a:r>
              <a:rPr lang="en-US" sz="1800" b="0" i="1" baseline="0" dirty="0">
                <a:latin typeface="Times New Roman" pitchFamily="18" charset="0"/>
              </a:rPr>
              <a:t>Suppose the mask for the third subnet is n</a:t>
            </a:r>
            <a:r>
              <a:rPr lang="en-US" sz="1800" b="0" i="1" baseline="-25000" dirty="0">
                <a:latin typeface="Times New Roman" pitchFamily="18" charset="0"/>
              </a:rPr>
              <a:t>3</a:t>
            </a:r>
            <a:r>
              <a:rPr lang="en-US" sz="1800" b="0" i="1" baseline="0" dirty="0">
                <a:latin typeface="Times New Roman" pitchFamily="18" charset="0"/>
              </a:rPr>
              <a:t> then 2</a:t>
            </a:r>
            <a:r>
              <a:rPr lang="en-US" sz="1800" b="0" i="1" baseline="30000" dirty="0">
                <a:latin typeface="Times New Roman" pitchFamily="18" charset="0"/>
              </a:rPr>
              <a:t>32-n3</a:t>
            </a:r>
            <a:r>
              <a:rPr lang="en-US" sz="1800" b="0" i="1" baseline="0" dirty="0">
                <a:latin typeface="Times New Roman" pitchFamily="18" charset="0"/>
              </a:rPr>
              <a:t> must be 16, which means n</a:t>
            </a:r>
            <a:r>
              <a:rPr lang="en-US" sz="1800" b="0" i="1" baseline="-25000" dirty="0">
                <a:latin typeface="Times New Roman" pitchFamily="18" charset="0"/>
              </a:rPr>
              <a:t>1</a:t>
            </a:r>
            <a:r>
              <a:rPr lang="en-US" sz="1800" b="0" i="1" baseline="0" dirty="0">
                <a:latin typeface="Times New Roman" pitchFamily="18" charset="0"/>
              </a:rPr>
              <a:t>=28.</a:t>
            </a:r>
            <a:endParaRPr lang="en-US" sz="1800" i="1" baseline="0" dirty="0">
              <a:latin typeface="Times New Roman" pitchFamily="18" charset="0"/>
            </a:endParaRPr>
          </a:p>
        </p:txBody>
      </p:sp>
      <p:sp>
        <p:nvSpPr>
          <p:cNvPr id="2" name="Text Box 10">
            <a:extLst>
              <a:ext uri="{FF2B5EF4-FFF2-40B4-BE49-F238E27FC236}">
                <a16:creationId xmlns:a16="http://schemas.microsoft.com/office/drawing/2014/main" id="{BA27C623-4D07-7E94-5BB0-9EFD88538418}"/>
              </a:ext>
            </a:extLst>
          </p:cNvPr>
          <p:cNvSpPr txBox="1">
            <a:spLocks noChangeArrowheads="1"/>
          </p:cNvSpPr>
          <p:nvPr/>
        </p:nvSpPr>
        <p:spPr bwMode="auto">
          <a:xfrm>
            <a:off x="2707849" y="10369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Example</a:t>
            </a:r>
          </a:p>
        </p:txBody>
      </p:sp>
      <p:sp>
        <p:nvSpPr>
          <p:cNvPr id="4" name="Slide Number Placeholder 3">
            <a:extLst>
              <a:ext uri="{FF2B5EF4-FFF2-40B4-BE49-F238E27FC236}">
                <a16:creationId xmlns:a16="http://schemas.microsoft.com/office/drawing/2014/main" id="{8B0C2EE2-6BC6-7CD4-780B-DB9077DC9C4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39</a:t>
            </a:fld>
            <a:endParaRPr lang="en-US"/>
          </a:p>
        </p:txBody>
      </p:sp>
      <p:sp>
        <p:nvSpPr>
          <p:cNvPr id="3" name="Google Shape;106;p2">
            <a:extLst>
              <a:ext uri="{FF2B5EF4-FFF2-40B4-BE49-F238E27FC236}">
                <a16:creationId xmlns:a16="http://schemas.microsoft.com/office/drawing/2014/main" id="{883D3BCD-40F2-D438-48C0-9F3172EA8C0D}"/>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Text Box 4">
            <a:extLst>
              <a:ext uri="{FF2B5EF4-FFF2-40B4-BE49-F238E27FC236}">
                <a16:creationId xmlns:a16="http://schemas.microsoft.com/office/drawing/2014/main" id="{EC16AF00-DC77-4179-AC15-A2F6B8C40650}"/>
              </a:ext>
            </a:extLst>
          </p:cNvPr>
          <p:cNvSpPr txBox="1">
            <a:spLocks noChangeArrowheads="1"/>
          </p:cNvSpPr>
          <p:nvPr/>
        </p:nvSpPr>
        <p:spPr bwMode="auto">
          <a:xfrm>
            <a:off x="7315201" y="565785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350">
              <a:latin typeface="Times New Roman" panose="02020603050405020304" pitchFamily="18" charset="0"/>
            </a:endParaRPr>
          </a:p>
        </p:txBody>
      </p:sp>
      <p:pic>
        <p:nvPicPr>
          <p:cNvPr id="48130" name="Picture 2" descr="Network Addressing"/>
          <p:cNvPicPr>
            <a:picLocks noChangeAspect="1" noChangeArrowheads="1"/>
          </p:cNvPicPr>
          <p:nvPr/>
        </p:nvPicPr>
        <p:blipFill>
          <a:blip r:embed="rId3" cstate="print"/>
          <a:srcRect/>
          <a:stretch>
            <a:fillRect/>
          </a:stretch>
        </p:blipFill>
        <p:spPr bwMode="auto">
          <a:xfrm>
            <a:off x="950323" y="1787979"/>
            <a:ext cx="6328955" cy="3703319"/>
          </a:xfrm>
          <a:prstGeom prst="rect">
            <a:avLst/>
          </a:prstGeom>
          <a:noFill/>
        </p:spPr>
      </p:pic>
      <p:sp>
        <p:nvSpPr>
          <p:cNvPr id="3" name="Slide Number Placeholder 3">
            <a:extLst>
              <a:ext uri="{FF2B5EF4-FFF2-40B4-BE49-F238E27FC236}">
                <a16:creationId xmlns:a16="http://schemas.microsoft.com/office/drawing/2014/main" id="{1F976B77-F0E2-84C0-2719-723B2A1D074C}"/>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a:t>
            </a:fld>
            <a:endParaRPr lang="en-US"/>
          </a:p>
        </p:txBody>
      </p:sp>
      <p:sp>
        <p:nvSpPr>
          <p:cNvPr id="2" name="Text Box 4">
            <a:extLst>
              <a:ext uri="{FF2B5EF4-FFF2-40B4-BE49-F238E27FC236}">
                <a16:creationId xmlns:a16="http://schemas.microsoft.com/office/drawing/2014/main" id="{3BBEFB5C-93AB-B371-A6FA-4EEC93D91397}"/>
              </a:ext>
            </a:extLst>
          </p:cNvPr>
          <p:cNvSpPr txBox="1">
            <a:spLocks noChangeArrowheads="1"/>
          </p:cNvSpPr>
          <p:nvPr/>
        </p:nvSpPr>
        <p:spPr bwMode="auto">
          <a:xfrm>
            <a:off x="2856860" y="5788656"/>
            <a:ext cx="27879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New Roman" panose="02020603050405020304" pitchFamily="18" charset="0"/>
                <a:cs typeface="Times New Roman" panose="02020603050405020304" pitchFamily="18" charset="0"/>
              </a:rPr>
              <a:t>Figure 1:  </a:t>
            </a:r>
            <a:r>
              <a:rPr lang="en-US" altLang="en-US" baseline="0" dirty="0">
                <a:latin typeface="Times New Roman" panose="02020603050405020304" pitchFamily="18" charset="0"/>
                <a:cs typeface="Times New Roman" panose="02020603050405020304" pitchFamily="18" charset="0"/>
              </a:rPr>
              <a:t>Router and IP Addressing</a:t>
            </a:r>
          </a:p>
        </p:txBody>
      </p:sp>
      <p:sp>
        <p:nvSpPr>
          <p:cNvPr id="4" name="Google Shape;106;p2">
            <a:extLst>
              <a:ext uri="{FF2B5EF4-FFF2-40B4-BE49-F238E27FC236}">
                <a16:creationId xmlns:a16="http://schemas.microsoft.com/office/drawing/2014/main" id="{26AF2B3C-20F7-63C2-9227-DD6DD8253B1A}"/>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5" name="Title 4">
            <a:extLst>
              <a:ext uri="{FF2B5EF4-FFF2-40B4-BE49-F238E27FC236}">
                <a16:creationId xmlns:a16="http://schemas.microsoft.com/office/drawing/2014/main" id="{C7759A6C-2305-CB6B-3E46-CEDA47FEBC41}"/>
              </a:ext>
            </a:extLst>
          </p:cNvPr>
          <p:cNvSpPr>
            <a:spLocks noGrp="1"/>
          </p:cNvSpPr>
          <p:nvPr>
            <p:ph type="title"/>
          </p:nvPr>
        </p:nvSpPr>
        <p:spPr>
          <a:xfrm>
            <a:off x="245098" y="0"/>
            <a:ext cx="5486040" cy="914040"/>
          </a:xfrm>
        </p:spPr>
        <p:txBody>
          <a:bodyPr>
            <a:normAutofit/>
          </a:bodyPr>
          <a:lstStyle/>
          <a:p>
            <a:pPr algn="ctr"/>
            <a:r>
              <a:rPr lang="en-IN" sz="3200" b="1" dirty="0"/>
              <a:t>Logical Addressing (contd.)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6">
            <a:extLst>
              <a:ext uri="{FF2B5EF4-FFF2-40B4-BE49-F238E27FC236}">
                <a16:creationId xmlns:a16="http://schemas.microsoft.com/office/drawing/2014/main" id="{D6A708F7-00BE-4E55-0BB5-ACCF3897D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386" y="1336848"/>
            <a:ext cx="5492043" cy="455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474D52A4-3C6A-ACF3-3826-4E83D418C674}"/>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40</a:t>
            </a:fld>
            <a:endParaRPr lang="en-US"/>
          </a:p>
        </p:txBody>
      </p:sp>
      <p:sp>
        <p:nvSpPr>
          <p:cNvPr id="2" name="Text Box 4">
            <a:extLst>
              <a:ext uri="{FF2B5EF4-FFF2-40B4-BE49-F238E27FC236}">
                <a16:creationId xmlns:a16="http://schemas.microsoft.com/office/drawing/2014/main" id="{7BE83BEB-0C3D-F6F0-2B07-2F4DEFCC6952}"/>
              </a:ext>
            </a:extLst>
          </p:cNvPr>
          <p:cNvSpPr txBox="1">
            <a:spLocks noChangeArrowheads="1"/>
          </p:cNvSpPr>
          <p:nvPr/>
        </p:nvSpPr>
        <p:spPr bwMode="auto">
          <a:xfrm>
            <a:off x="2187020" y="5990031"/>
            <a:ext cx="47427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8:  </a:t>
            </a:r>
            <a:r>
              <a:rPr lang="en-US" altLang="en-US" baseline="0" dirty="0">
                <a:latin typeface="Times New Roman" panose="02020603050405020304" pitchFamily="18" charset="0"/>
              </a:rPr>
              <a:t>Configuration and addresses in a </a:t>
            </a:r>
            <a:r>
              <a:rPr lang="en-US" altLang="en-US" baseline="0" dirty="0" err="1">
                <a:latin typeface="Times New Roman" panose="02020603050405020304" pitchFamily="18" charset="0"/>
              </a:rPr>
              <a:t>subnetted</a:t>
            </a:r>
            <a:r>
              <a:rPr lang="en-US" altLang="en-US" baseline="0" dirty="0">
                <a:latin typeface="Times New Roman" panose="02020603050405020304" pitchFamily="18" charset="0"/>
              </a:rPr>
              <a:t> network</a:t>
            </a:r>
          </a:p>
        </p:txBody>
      </p:sp>
      <p:sp>
        <p:nvSpPr>
          <p:cNvPr id="4" name="Google Shape;106;p2">
            <a:extLst>
              <a:ext uri="{FF2B5EF4-FFF2-40B4-BE49-F238E27FC236}">
                <a16:creationId xmlns:a16="http://schemas.microsoft.com/office/drawing/2014/main" id="{2D2D829E-F43D-0139-E5F1-FE6636096573}"/>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5" name="Text Box 10">
            <a:extLst>
              <a:ext uri="{FF2B5EF4-FFF2-40B4-BE49-F238E27FC236}">
                <a16:creationId xmlns:a16="http://schemas.microsoft.com/office/drawing/2014/main" id="{3D013ACA-1780-441A-1095-898E4EFA5151}"/>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a:extLst>
              <a:ext uri="{FF2B5EF4-FFF2-40B4-BE49-F238E27FC236}">
                <a16:creationId xmlns:a16="http://schemas.microsoft.com/office/drawing/2014/main" id="{DB8CF879-AD88-736C-694B-D742144F2972}"/>
              </a:ext>
            </a:extLst>
          </p:cNvPr>
          <p:cNvSpPr txBox="1">
            <a:spLocks noChangeArrowheads="1"/>
          </p:cNvSpPr>
          <p:nvPr/>
        </p:nvSpPr>
        <p:spPr bwMode="auto">
          <a:xfrm>
            <a:off x="304800" y="239595"/>
            <a:ext cx="50642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Three-level hierarchy in an </a:t>
            </a:r>
          </a:p>
          <a:p>
            <a:r>
              <a:rPr lang="en-US" altLang="en-US" baseline="0" dirty="0">
                <a:latin typeface="Times New Roman" panose="02020603050405020304" pitchFamily="18" charset="0"/>
              </a:rPr>
              <a:t>IPv4 address</a:t>
            </a:r>
          </a:p>
        </p:txBody>
      </p:sp>
      <p:pic>
        <p:nvPicPr>
          <p:cNvPr id="40963" name="Picture 6">
            <a:extLst>
              <a:ext uri="{FF2B5EF4-FFF2-40B4-BE49-F238E27FC236}">
                <a16:creationId xmlns:a16="http://schemas.microsoft.com/office/drawing/2014/main" id="{14FB4D78-0D49-EDE8-7EA9-B73CB3DD7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338633"/>
            <a:ext cx="82994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2BA6BAA4-0665-92D1-BC58-2F5B4AE6BAC6}"/>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41</a:t>
            </a:fld>
            <a:endParaRPr lang="en-US"/>
          </a:p>
        </p:txBody>
      </p:sp>
      <p:sp>
        <p:nvSpPr>
          <p:cNvPr id="2" name="Text Box 4">
            <a:extLst>
              <a:ext uri="{FF2B5EF4-FFF2-40B4-BE49-F238E27FC236}">
                <a16:creationId xmlns:a16="http://schemas.microsoft.com/office/drawing/2014/main" id="{5DC0B154-C645-C14B-AEA0-484EF09AF526}"/>
              </a:ext>
            </a:extLst>
          </p:cNvPr>
          <p:cNvSpPr txBox="1">
            <a:spLocks noChangeArrowheads="1"/>
          </p:cNvSpPr>
          <p:nvPr/>
        </p:nvSpPr>
        <p:spPr bwMode="auto">
          <a:xfrm>
            <a:off x="2310105" y="4406324"/>
            <a:ext cx="41566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9:  </a:t>
            </a:r>
            <a:r>
              <a:rPr lang="en-US" altLang="en-US" i="1" baseline="0" dirty="0">
                <a:latin typeface="Times New Roman" panose="02020603050405020304" pitchFamily="18" charset="0"/>
              </a:rPr>
              <a:t>Three-level hierarchy in an  IPv4 address</a:t>
            </a:r>
          </a:p>
        </p:txBody>
      </p:sp>
      <p:sp>
        <p:nvSpPr>
          <p:cNvPr id="4" name="Google Shape;106;p2">
            <a:extLst>
              <a:ext uri="{FF2B5EF4-FFF2-40B4-BE49-F238E27FC236}">
                <a16:creationId xmlns:a16="http://schemas.microsoft.com/office/drawing/2014/main" id="{527D3F57-BC6A-F436-774E-2AAB3759805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a:extLst>
              <a:ext uri="{FF2B5EF4-FFF2-40B4-BE49-F238E27FC236}">
                <a16:creationId xmlns:a16="http://schemas.microsoft.com/office/drawing/2014/main" id="{463D31A7-EE5F-62F6-0C2C-45F649BB8246}"/>
              </a:ext>
            </a:extLst>
          </p:cNvPr>
          <p:cNvSpPr>
            <a:spLocks noChangeArrowheads="1"/>
          </p:cNvSpPr>
          <p:nvPr/>
        </p:nvSpPr>
        <p:spPr bwMode="auto">
          <a:xfrm>
            <a:off x="228600" y="1167352"/>
            <a:ext cx="86868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dirty="0">
                <a:latin typeface="Times New Roman" panose="02020603050405020304" pitchFamily="18" charset="0"/>
              </a:rPr>
              <a:t>An ISP is granted a block of addresses starting with 190.100.0.0/16 (65,536 addresses). The ISP needs to distribute these addresses to three groups of customers as follows:</a:t>
            </a:r>
          </a:p>
          <a:p>
            <a:pPr algn="just"/>
            <a:endParaRPr lang="en-US" altLang="en-US" sz="1800" b="0" baseline="0" dirty="0">
              <a:latin typeface="Times New Roman" panose="02020603050405020304" pitchFamily="18" charset="0"/>
            </a:endParaRPr>
          </a:p>
          <a:p>
            <a:pPr algn="just"/>
            <a:r>
              <a:rPr lang="en-US" altLang="en-US" sz="1800" b="0" baseline="0" dirty="0">
                <a:solidFill>
                  <a:schemeClr val="hlink"/>
                </a:solidFill>
                <a:latin typeface="Times New Roman" panose="02020603050405020304" pitchFamily="18" charset="0"/>
              </a:rPr>
              <a:t>a.</a:t>
            </a:r>
            <a:r>
              <a:rPr lang="en-US" altLang="en-US" sz="1800" b="0" baseline="0" dirty="0">
                <a:latin typeface="Times New Roman" panose="02020603050405020304" pitchFamily="18" charset="0"/>
              </a:rPr>
              <a:t> The first group has 64 customers; each needs 256 addresses.</a:t>
            </a:r>
          </a:p>
          <a:p>
            <a:pPr algn="just"/>
            <a:r>
              <a:rPr lang="en-US" altLang="en-US" sz="1800" b="0" baseline="0" dirty="0">
                <a:solidFill>
                  <a:schemeClr val="hlink"/>
                </a:solidFill>
                <a:latin typeface="Times New Roman" panose="02020603050405020304" pitchFamily="18" charset="0"/>
              </a:rPr>
              <a:t>b.</a:t>
            </a:r>
            <a:r>
              <a:rPr lang="en-US" altLang="en-US" sz="1800" b="0" baseline="0" dirty="0">
                <a:latin typeface="Times New Roman" panose="02020603050405020304" pitchFamily="18" charset="0"/>
              </a:rPr>
              <a:t> The second group has 128 customers; each needs 128 addresses.</a:t>
            </a:r>
          </a:p>
          <a:p>
            <a:pPr algn="just"/>
            <a:r>
              <a:rPr lang="en-US" altLang="en-US" sz="1800" b="0" baseline="0" dirty="0">
                <a:solidFill>
                  <a:schemeClr val="hlink"/>
                </a:solidFill>
                <a:latin typeface="Times New Roman" panose="02020603050405020304" pitchFamily="18" charset="0"/>
              </a:rPr>
              <a:t>c.</a:t>
            </a:r>
            <a:r>
              <a:rPr lang="en-US" altLang="en-US" sz="1800" b="0" baseline="0" dirty="0">
                <a:latin typeface="Times New Roman" panose="02020603050405020304" pitchFamily="18" charset="0"/>
              </a:rPr>
              <a:t> The third group has 128 customers; each needs 64 addresses.</a:t>
            </a:r>
          </a:p>
          <a:p>
            <a:pPr algn="just"/>
            <a:r>
              <a:rPr lang="en-US" altLang="en-US" sz="1800" b="0" baseline="0" dirty="0">
                <a:latin typeface="Times New Roman" panose="02020603050405020304" pitchFamily="18" charset="0"/>
              </a:rPr>
              <a:t>Design the subblocks and find out how many addresses are still available after these allocations.</a:t>
            </a:r>
          </a:p>
        </p:txBody>
      </p:sp>
      <p:sp>
        <p:nvSpPr>
          <p:cNvPr id="2" name="Text Box 10">
            <a:extLst>
              <a:ext uri="{FF2B5EF4-FFF2-40B4-BE49-F238E27FC236}">
                <a16:creationId xmlns:a16="http://schemas.microsoft.com/office/drawing/2014/main" id="{B812373B-63A0-2275-4024-A5DBF5B7E4A3}"/>
              </a:ext>
            </a:extLst>
          </p:cNvPr>
          <p:cNvSpPr txBox="1">
            <a:spLocks noChangeArrowheads="1"/>
          </p:cNvSpPr>
          <p:nvPr/>
        </p:nvSpPr>
        <p:spPr bwMode="auto">
          <a:xfrm>
            <a:off x="2707849" y="103697"/>
            <a:ext cx="17347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a:latin typeface="Times New Roman" panose="02020603050405020304" pitchFamily="18" charset="0"/>
              </a:rPr>
              <a:t>Example</a:t>
            </a:r>
          </a:p>
        </p:txBody>
      </p:sp>
      <p:sp>
        <p:nvSpPr>
          <p:cNvPr id="4" name="Slide Number Placeholder 3">
            <a:extLst>
              <a:ext uri="{FF2B5EF4-FFF2-40B4-BE49-F238E27FC236}">
                <a16:creationId xmlns:a16="http://schemas.microsoft.com/office/drawing/2014/main" id="{F400C1B6-EB88-51EF-65AE-C2321D9CF4A3}"/>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42</a:t>
            </a:fld>
            <a:endParaRPr lang="en-US"/>
          </a:p>
        </p:txBody>
      </p:sp>
      <p:sp>
        <p:nvSpPr>
          <p:cNvPr id="3" name="Google Shape;106;p2">
            <a:extLst>
              <a:ext uri="{FF2B5EF4-FFF2-40B4-BE49-F238E27FC236}">
                <a16:creationId xmlns:a16="http://schemas.microsoft.com/office/drawing/2014/main" id="{58BF2CB6-DF5E-92AE-EFC2-ECA68E9EF5AD}"/>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a:extLst>
              <a:ext uri="{FF2B5EF4-FFF2-40B4-BE49-F238E27FC236}">
                <a16:creationId xmlns:a16="http://schemas.microsoft.com/office/drawing/2014/main" id="{A4F46981-BCDB-BC7A-1D9E-1C58C439E64C}"/>
              </a:ext>
            </a:extLst>
          </p:cNvPr>
          <p:cNvSpPr>
            <a:spLocks noChangeArrowheads="1"/>
          </p:cNvSpPr>
          <p:nvPr/>
        </p:nvSpPr>
        <p:spPr bwMode="auto">
          <a:xfrm>
            <a:off x="228600" y="1050304"/>
            <a:ext cx="86868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a:solidFill>
                  <a:schemeClr val="hlink"/>
                </a:solidFill>
                <a:latin typeface="Times New Roman" panose="02020603050405020304" pitchFamily="18" charset="0"/>
                <a:cs typeface="Times New Roman" panose="02020603050405020304" pitchFamily="18" charset="0"/>
              </a:rPr>
              <a:t>Solution</a:t>
            </a:r>
          </a:p>
        </p:txBody>
      </p:sp>
      <p:sp>
        <p:nvSpPr>
          <p:cNvPr id="43011" name="Rectangle 12">
            <a:extLst>
              <a:ext uri="{FF2B5EF4-FFF2-40B4-BE49-F238E27FC236}">
                <a16:creationId xmlns:a16="http://schemas.microsoft.com/office/drawing/2014/main" id="{ABA087AB-C3EF-9C7F-0FB1-A3B73CBAFF51}"/>
              </a:ext>
            </a:extLst>
          </p:cNvPr>
          <p:cNvSpPr>
            <a:spLocks noChangeArrowheads="1"/>
          </p:cNvSpPr>
          <p:nvPr/>
        </p:nvSpPr>
        <p:spPr bwMode="auto">
          <a:xfrm>
            <a:off x="152400" y="1758887"/>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dirty="0">
                <a:solidFill>
                  <a:schemeClr val="hlink"/>
                </a:solidFill>
                <a:latin typeface="Times New Roman" panose="02020603050405020304" pitchFamily="18" charset="0"/>
                <a:cs typeface="Times New Roman" panose="02020603050405020304" pitchFamily="18" charset="0"/>
              </a:rPr>
              <a:t>Group 1</a:t>
            </a:r>
          </a:p>
          <a:p>
            <a:pPr algn="just"/>
            <a:r>
              <a:rPr lang="en-US" altLang="en-US" sz="1800" i="1" baseline="0" dirty="0">
                <a:latin typeface="Times New Roman" panose="02020603050405020304" pitchFamily="18" charset="0"/>
                <a:cs typeface="Times New Roman" panose="02020603050405020304" pitchFamily="18" charset="0"/>
              </a:rPr>
              <a:t>For this group, each customer needs 256 addresses. This means that 8 (log</a:t>
            </a:r>
            <a:r>
              <a:rPr lang="en-US" altLang="en-US" sz="1800" baseline="-25000" dirty="0">
                <a:latin typeface="Times New Roman" panose="02020603050405020304" pitchFamily="18" charset="0"/>
                <a:cs typeface="Times New Roman" panose="02020603050405020304" pitchFamily="18" charset="0"/>
              </a:rPr>
              <a:t>2</a:t>
            </a:r>
            <a:r>
              <a:rPr lang="en-US" altLang="en-US" sz="1800" i="1" baseline="0" dirty="0">
                <a:latin typeface="Times New Roman" panose="02020603050405020304" pitchFamily="18" charset="0"/>
                <a:cs typeface="Times New Roman" panose="02020603050405020304" pitchFamily="18" charset="0"/>
              </a:rPr>
              <a:t> 256) bits are needed to define each host. The prefix length is then 32 − 8 = 24. The addresses are</a:t>
            </a:r>
          </a:p>
        </p:txBody>
      </p:sp>
      <p:pic>
        <p:nvPicPr>
          <p:cNvPr id="43012" name="Picture 13">
            <a:extLst>
              <a:ext uri="{FF2B5EF4-FFF2-40B4-BE49-F238E27FC236}">
                <a16:creationId xmlns:a16="http://schemas.microsoft.com/office/drawing/2014/main" id="{265BB7A3-9FCC-6199-0DB3-7C23A9F6B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5" y="3228577"/>
            <a:ext cx="6250986" cy="169501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 name="Slide Number Placeholder 3">
            <a:extLst>
              <a:ext uri="{FF2B5EF4-FFF2-40B4-BE49-F238E27FC236}">
                <a16:creationId xmlns:a16="http://schemas.microsoft.com/office/drawing/2014/main" id="{A86C19CC-0E51-D54A-FF77-3375988DC973}"/>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43</a:t>
            </a:fld>
            <a:endParaRPr lang="en-US"/>
          </a:p>
        </p:txBody>
      </p:sp>
      <p:sp>
        <p:nvSpPr>
          <p:cNvPr id="2" name="Text Box 10">
            <a:extLst>
              <a:ext uri="{FF2B5EF4-FFF2-40B4-BE49-F238E27FC236}">
                <a16:creationId xmlns:a16="http://schemas.microsoft.com/office/drawing/2014/main" id="{8F0EF48C-DF21-B189-9410-4C7AFED11171}"/>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a:extLst>
              <a:ext uri="{FF2B5EF4-FFF2-40B4-BE49-F238E27FC236}">
                <a16:creationId xmlns:a16="http://schemas.microsoft.com/office/drawing/2014/main" id="{06A5F5AD-30BA-0320-36A6-A24AF05ED093}"/>
              </a:ext>
            </a:extLst>
          </p:cNvPr>
          <p:cNvSpPr>
            <a:spLocks noChangeArrowheads="1"/>
          </p:cNvSpPr>
          <p:nvPr/>
        </p:nvSpPr>
        <p:spPr bwMode="auto">
          <a:xfrm>
            <a:off x="152400" y="1333108"/>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dirty="0">
                <a:solidFill>
                  <a:schemeClr val="hlink"/>
                </a:solidFill>
                <a:latin typeface="Times New Roman" panose="02020603050405020304" pitchFamily="18" charset="0"/>
                <a:cs typeface="Times New Roman" panose="02020603050405020304" pitchFamily="18" charset="0"/>
              </a:rPr>
              <a:t>Group 2</a:t>
            </a:r>
          </a:p>
          <a:p>
            <a:pPr algn="just"/>
            <a:r>
              <a:rPr lang="en-US" altLang="en-US" sz="1800" i="1" baseline="0" dirty="0">
                <a:latin typeface="Times New Roman" panose="02020603050405020304" pitchFamily="18" charset="0"/>
                <a:cs typeface="Times New Roman" panose="02020603050405020304" pitchFamily="18" charset="0"/>
              </a:rPr>
              <a:t>For this group, each customer needs 128 addresses. This means that 7 (log</a:t>
            </a:r>
            <a:r>
              <a:rPr lang="en-US" altLang="en-US" sz="1800" baseline="-25000" dirty="0">
                <a:latin typeface="Times New Roman" panose="02020603050405020304" pitchFamily="18" charset="0"/>
                <a:cs typeface="Times New Roman" panose="02020603050405020304" pitchFamily="18" charset="0"/>
              </a:rPr>
              <a:t>2</a:t>
            </a:r>
            <a:r>
              <a:rPr lang="en-US" altLang="en-US" sz="1800" i="1" baseline="0" dirty="0">
                <a:latin typeface="Times New Roman" panose="02020603050405020304" pitchFamily="18" charset="0"/>
                <a:cs typeface="Times New Roman" panose="02020603050405020304" pitchFamily="18" charset="0"/>
              </a:rPr>
              <a:t> 128) bits are needed to define each host. The prefix length is then 32 − 7 = 25. The addresses are</a:t>
            </a:r>
          </a:p>
        </p:txBody>
      </p:sp>
      <p:pic>
        <p:nvPicPr>
          <p:cNvPr id="44035" name="Picture 13">
            <a:extLst>
              <a:ext uri="{FF2B5EF4-FFF2-40B4-BE49-F238E27FC236}">
                <a16:creationId xmlns:a16="http://schemas.microsoft.com/office/drawing/2014/main" id="{BC70315D-F756-6245-6E19-34CE239CB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827" y="2763806"/>
            <a:ext cx="5811707" cy="1649509"/>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3" name="Slide Number Placeholder 3">
            <a:extLst>
              <a:ext uri="{FF2B5EF4-FFF2-40B4-BE49-F238E27FC236}">
                <a16:creationId xmlns:a16="http://schemas.microsoft.com/office/drawing/2014/main" id="{80B97E7E-4206-61DD-7953-5BF644E9C58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44</a:t>
            </a:fld>
            <a:endParaRPr lang="en-US"/>
          </a:p>
        </p:txBody>
      </p:sp>
      <p:sp>
        <p:nvSpPr>
          <p:cNvPr id="2" name="Text Box 10">
            <a:extLst>
              <a:ext uri="{FF2B5EF4-FFF2-40B4-BE49-F238E27FC236}">
                <a16:creationId xmlns:a16="http://schemas.microsoft.com/office/drawing/2014/main" id="{AC294998-CE60-CE9C-327B-4CB365E7ED97}"/>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a:extLst>
              <a:ext uri="{FF2B5EF4-FFF2-40B4-BE49-F238E27FC236}">
                <a16:creationId xmlns:a16="http://schemas.microsoft.com/office/drawing/2014/main" id="{39BE55B9-293A-485D-947E-56A789B399C2}"/>
              </a:ext>
            </a:extLst>
          </p:cNvPr>
          <p:cNvSpPr>
            <a:spLocks noChangeArrowheads="1"/>
          </p:cNvSpPr>
          <p:nvPr/>
        </p:nvSpPr>
        <p:spPr bwMode="auto">
          <a:xfrm>
            <a:off x="152400" y="944255"/>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i="1" baseline="0" dirty="0">
                <a:solidFill>
                  <a:schemeClr val="hlink"/>
                </a:solidFill>
                <a:latin typeface="Times New Roman" panose="02020603050405020304" pitchFamily="18" charset="0"/>
              </a:rPr>
              <a:t>Group 3</a:t>
            </a:r>
          </a:p>
          <a:p>
            <a:pPr algn="just"/>
            <a:r>
              <a:rPr lang="en-US" altLang="en-US" sz="1800" i="1" baseline="0" dirty="0">
                <a:latin typeface="Times New Roman" panose="02020603050405020304" pitchFamily="18" charset="0"/>
              </a:rPr>
              <a:t>For this group, each customer needs 64 addresses. This means that 6 (log</a:t>
            </a:r>
            <a:r>
              <a:rPr lang="en-US" altLang="en-US" sz="1800" i="1" baseline="-16000" dirty="0">
                <a:latin typeface="Times New Roman" panose="02020603050405020304" pitchFamily="18" charset="0"/>
              </a:rPr>
              <a:t>2</a:t>
            </a:r>
            <a:r>
              <a:rPr lang="en-US" altLang="en-US" sz="1800" i="1" baseline="0" dirty="0">
                <a:latin typeface="Times New Roman" panose="02020603050405020304" pitchFamily="18" charset="0"/>
              </a:rPr>
              <a:t>64) bits are needed to each host. The prefix length is then 32 − 6 = 26. The addresses are</a:t>
            </a:r>
          </a:p>
        </p:txBody>
      </p:sp>
      <p:pic>
        <p:nvPicPr>
          <p:cNvPr id="45059" name="Picture 12">
            <a:extLst>
              <a:ext uri="{FF2B5EF4-FFF2-40B4-BE49-F238E27FC236}">
                <a16:creationId xmlns:a16="http://schemas.microsoft.com/office/drawing/2014/main" id="{78D34BD4-C4E4-F6AF-8584-D882B6041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38" y="2260680"/>
            <a:ext cx="5771414" cy="158938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45060" name="Rectangle 13">
            <a:extLst>
              <a:ext uri="{FF2B5EF4-FFF2-40B4-BE49-F238E27FC236}">
                <a16:creationId xmlns:a16="http://schemas.microsoft.com/office/drawing/2014/main" id="{A929F1E0-C4F3-A2A2-2DB9-F3F9DC14E9A8}"/>
              </a:ext>
            </a:extLst>
          </p:cNvPr>
          <p:cNvSpPr>
            <a:spLocks noChangeArrowheads="1"/>
          </p:cNvSpPr>
          <p:nvPr/>
        </p:nvSpPr>
        <p:spPr bwMode="auto">
          <a:xfrm>
            <a:off x="152400" y="4774662"/>
            <a:ext cx="86868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0" baseline="0" dirty="0">
                <a:latin typeface="Times New Roman" panose="02020603050405020304" pitchFamily="18" charset="0"/>
              </a:rPr>
              <a:t>Number of granted addresses to the ISP: 65,536</a:t>
            </a:r>
          </a:p>
          <a:p>
            <a:pPr algn="just"/>
            <a:r>
              <a:rPr lang="en-US" altLang="en-US" sz="1800" b="0" baseline="0" dirty="0">
                <a:latin typeface="Times New Roman" panose="02020603050405020304" pitchFamily="18" charset="0"/>
              </a:rPr>
              <a:t>Number of allocated addresses by the ISP: 40,960</a:t>
            </a:r>
          </a:p>
          <a:p>
            <a:pPr algn="just"/>
            <a:r>
              <a:rPr lang="en-US" altLang="en-US" sz="1800" b="0" baseline="0" dirty="0">
                <a:latin typeface="Times New Roman" panose="02020603050405020304" pitchFamily="18" charset="0"/>
              </a:rPr>
              <a:t>Number of available addresses: 24,576</a:t>
            </a:r>
          </a:p>
        </p:txBody>
      </p:sp>
      <p:sp>
        <p:nvSpPr>
          <p:cNvPr id="3" name="Slide Number Placeholder 3">
            <a:extLst>
              <a:ext uri="{FF2B5EF4-FFF2-40B4-BE49-F238E27FC236}">
                <a16:creationId xmlns:a16="http://schemas.microsoft.com/office/drawing/2014/main" id="{35E63978-4F07-A0F8-ED70-401BF635449D}"/>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45</a:t>
            </a:fld>
            <a:endParaRPr lang="en-US"/>
          </a:p>
        </p:txBody>
      </p:sp>
      <p:sp>
        <p:nvSpPr>
          <p:cNvPr id="2" name="Text Box 10">
            <a:extLst>
              <a:ext uri="{FF2B5EF4-FFF2-40B4-BE49-F238E27FC236}">
                <a16:creationId xmlns:a16="http://schemas.microsoft.com/office/drawing/2014/main" id="{1B271A15-8036-C54C-F79D-11EA612CF528}"/>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7">
            <a:extLst>
              <a:ext uri="{FF2B5EF4-FFF2-40B4-BE49-F238E27FC236}">
                <a16:creationId xmlns:a16="http://schemas.microsoft.com/office/drawing/2014/main" id="{8A00BC2D-5FCC-0C96-0A8A-BF805961A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48" y="1412859"/>
            <a:ext cx="8428037"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878B1568-A813-F111-D603-668C465F0EA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46</a:t>
            </a:fld>
            <a:endParaRPr lang="en-US"/>
          </a:p>
        </p:txBody>
      </p:sp>
      <p:sp>
        <p:nvSpPr>
          <p:cNvPr id="2" name="Text Box 4">
            <a:extLst>
              <a:ext uri="{FF2B5EF4-FFF2-40B4-BE49-F238E27FC236}">
                <a16:creationId xmlns:a16="http://schemas.microsoft.com/office/drawing/2014/main" id="{5259A3CC-874F-7F69-48AD-5C141B43874B}"/>
              </a:ext>
            </a:extLst>
          </p:cNvPr>
          <p:cNvSpPr txBox="1">
            <a:spLocks noChangeArrowheads="1"/>
          </p:cNvSpPr>
          <p:nvPr/>
        </p:nvSpPr>
        <p:spPr bwMode="auto">
          <a:xfrm>
            <a:off x="1397751" y="5709208"/>
            <a:ext cx="53415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baseline="0" dirty="0">
                <a:solidFill>
                  <a:schemeClr val="folHlink"/>
                </a:solidFill>
                <a:latin typeface="Times" panose="02020603050405020304" pitchFamily="18" charset="0"/>
                <a:cs typeface="Times" panose="02020603050405020304" pitchFamily="18" charset="0"/>
              </a:rPr>
              <a:t>Figure 10:  </a:t>
            </a:r>
            <a:r>
              <a:rPr lang="en-US" altLang="en-US" sz="1400" baseline="0" dirty="0">
                <a:latin typeface="Times New Roman" panose="02020603050405020304" pitchFamily="18" charset="0"/>
              </a:rPr>
              <a:t>An example of address allocation and distribution by an ISP</a:t>
            </a:r>
          </a:p>
        </p:txBody>
      </p:sp>
      <p:sp>
        <p:nvSpPr>
          <p:cNvPr id="4" name="Text Box 10">
            <a:extLst>
              <a:ext uri="{FF2B5EF4-FFF2-40B4-BE49-F238E27FC236}">
                <a16:creationId xmlns:a16="http://schemas.microsoft.com/office/drawing/2014/main" id="{AB4F0C48-6351-9061-F374-EE1AADDDAF4B}"/>
              </a:ext>
            </a:extLst>
          </p:cNvPr>
          <p:cNvSpPr txBox="1">
            <a:spLocks noChangeArrowheads="1"/>
          </p:cNvSpPr>
          <p:nvPr/>
        </p:nvSpPr>
        <p:spPr bwMode="auto">
          <a:xfrm>
            <a:off x="1831155" y="103697"/>
            <a:ext cx="31918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Example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a:extLst>
              <a:ext uri="{FF2B5EF4-FFF2-40B4-BE49-F238E27FC236}">
                <a16:creationId xmlns:a16="http://schemas.microsoft.com/office/drawing/2014/main" id="{6771E583-1E2F-2412-18B0-E48341A35A78}"/>
              </a:ext>
            </a:extLst>
          </p:cNvPr>
          <p:cNvSpPr>
            <a:spLocks noChangeArrowheads="1"/>
          </p:cNvSpPr>
          <p:nvPr/>
        </p:nvSpPr>
        <p:spPr bwMode="auto">
          <a:xfrm>
            <a:off x="228600" y="1143000"/>
            <a:ext cx="86868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a:latin typeface="Times New Roman" panose="02020603050405020304" pitchFamily="18" charset="0"/>
              </a:rPr>
              <a:t>Change the following IPv4 addresses from binary notation to dotted-decimal notation.</a:t>
            </a:r>
          </a:p>
        </p:txBody>
      </p:sp>
      <p:pic>
        <p:nvPicPr>
          <p:cNvPr id="6148" name="Picture 12">
            <a:extLst>
              <a:ext uri="{FF2B5EF4-FFF2-40B4-BE49-F238E27FC236}">
                <a16:creationId xmlns:a16="http://schemas.microsoft.com/office/drawing/2014/main" id="{2524EBC6-ABB2-F31C-DCEE-F0BD3043E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411" y="1815445"/>
            <a:ext cx="5213023" cy="66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D70E1B85-77FC-8378-D265-F606DC0BDD29}"/>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47</a:t>
            </a:fld>
            <a:endParaRPr lang="en-US"/>
          </a:p>
        </p:txBody>
      </p:sp>
      <p:sp>
        <p:nvSpPr>
          <p:cNvPr id="2" name="Text Box 10">
            <a:extLst>
              <a:ext uri="{FF2B5EF4-FFF2-40B4-BE49-F238E27FC236}">
                <a16:creationId xmlns:a16="http://schemas.microsoft.com/office/drawing/2014/main" id="{D45C92EE-A287-2D45-3AC7-AF388470789F}"/>
              </a:ext>
            </a:extLst>
          </p:cNvPr>
          <p:cNvSpPr txBox="1">
            <a:spLocks noChangeArrowheads="1"/>
          </p:cNvSpPr>
          <p:nvPr/>
        </p:nvSpPr>
        <p:spPr bwMode="auto">
          <a:xfrm>
            <a:off x="605671" y="150832"/>
            <a:ext cx="34563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Practice Questions</a:t>
            </a:r>
          </a:p>
        </p:txBody>
      </p:sp>
    </p:spTree>
    <p:extLst>
      <p:ext uri="{BB962C8B-B14F-4D97-AF65-F5344CB8AC3E}">
        <p14:creationId xmlns:p14="http://schemas.microsoft.com/office/powerpoint/2010/main" val="3323599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E25C898C-E577-CA79-FEC1-969F6D1E96F8}"/>
              </a:ext>
            </a:extLst>
          </p:cNvPr>
          <p:cNvSpPr>
            <a:spLocks noChangeArrowheads="1"/>
          </p:cNvSpPr>
          <p:nvPr/>
        </p:nvSpPr>
        <p:spPr bwMode="auto">
          <a:xfrm>
            <a:off x="228600" y="990600"/>
            <a:ext cx="86868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dirty="0">
                <a:latin typeface="Times New Roman" panose="02020603050405020304" pitchFamily="18" charset="0"/>
              </a:rPr>
              <a:t>Find the error, if any, in the following IPv4 addresses.</a:t>
            </a:r>
          </a:p>
        </p:txBody>
      </p:sp>
      <p:pic>
        <p:nvPicPr>
          <p:cNvPr id="8196" name="Picture 11">
            <a:extLst>
              <a:ext uri="{FF2B5EF4-FFF2-40B4-BE49-F238E27FC236}">
                <a16:creationId xmlns:a16="http://schemas.microsoft.com/office/drawing/2014/main" id="{2D1324E0-A893-D58F-8F86-9F4670E15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71" y="1447801"/>
            <a:ext cx="2278931" cy="131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9458FB3-54DD-74C0-8D64-085913C71EA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48</a:t>
            </a:fld>
            <a:endParaRPr lang="en-US"/>
          </a:p>
        </p:txBody>
      </p:sp>
      <p:sp>
        <p:nvSpPr>
          <p:cNvPr id="3" name="Text Box 10">
            <a:extLst>
              <a:ext uri="{FF2B5EF4-FFF2-40B4-BE49-F238E27FC236}">
                <a16:creationId xmlns:a16="http://schemas.microsoft.com/office/drawing/2014/main" id="{6F8DB3A0-365D-F813-381A-CD518A108780}"/>
              </a:ext>
            </a:extLst>
          </p:cNvPr>
          <p:cNvSpPr txBox="1">
            <a:spLocks noChangeArrowheads="1"/>
          </p:cNvSpPr>
          <p:nvPr/>
        </p:nvSpPr>
        <p:spPr bwMode="auto">
          <a:xfrm>
            <a:off x="605671" y="150832"/>
            <a:ext cx="34563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Practice Questions</a:t>
            </a:r>
          </a:p>
        </p:txBody>
      </p:sp>
    </p:spTree>
    <p:extLst>
      <p:ext uri="{BB962C8B-B14F-4D97-AF65-F5344CB8AC3E}">
        <p14:creationId xmlns:p14="http://schemas.microsoft.com/office/powerpoint/2010/main" val="1587416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a:extLst>
              <a:ext uri="{FF2B5EF4-FFF2-40B4-BE49-F238E27FC236}">
                <a16:creationId xmlns:a16="http://schemas.microsoft.com/office/drawing/2014/main" id="{9F6734DC-E8D4-5003-372F-DFEF54969376}"/>
              </a:ext>
            </a:extLst>
          </p:cNvPr>
          <p:cNvSpPr>
            <a:spLocks noChangeArrowheads="1"/>
          </p:cNvSpPr>
          <p:nvPr/>
        </p:nvSpPr>
        <p:spPr bwMode="auto">
          <a:xfrm>
            <a:off x="228600" y="1143000"/>
            <a:ext cx="8686800"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dirty="0">
                <a:latin typeface="Times New Roman" panose="02020603050405020304" pitchFamily="18" charset="0"/>
              </a:rPr>
              <a:t>Find the class of each address.</a:t>
            </a:r>
          </a:p>
          <a:p>
            <a:pPr algn="just"/>
            <a:endParaRPr lang="en-US" altLang="en-US" sz="1800" baseline="0" dirty="0">
              <a:latin typeface="Times New Roman" panose="02020603050405020304" pitchFamily="18" charset="0"/>
            </a:endParaRPr>
          </a:p>
          <a:p>
            <a:pPr algn="just"/>
            <a:r>
              <a:rPr lang="en-US" altLang="en-US" sz="1800" baseline="0" dirty="0">
                <a:solidFill>
                  <a:schemeClr val="hlink"/>
                </a:solidFill>
                <a:latin typeface="Times New Roman" panose="02020603050405020304" pitchFamily="18" charset="0"/>
              </a:rPr>
              <a:t>a.</a:t>
            </a:r>
            <a:r>
              <a:rPr lang="en-US" altLang="en-US" sz="1800" baseline="0" dirty="0">
                <a:latin typeface="Times New Roman" panose="02020603050405020304" pitchFamily="18" charset="0"/>
              </a:rPr>
              <a:t>   </a:t>
            </a:r>
            <a:r>
              <a:rPr lang="en-US" altLang="en-US" sz="1800" u="sng" baseline="0" dirty="0">
                <a:solidFill>
                  <a:srgbClr val="009900"/>
                </a:solidFill>
                <a:latin typeface="Times New Roman" panose="02020603050405020304" pitchFamily="18" charset="0"/>
              </a:rPr>
              <a:t>0</a:t>
            </a:r>
            <a:r>
              <a:rPr lang="en-US" altLang="en-US" sz="1800" b="0" baseline="0" dirty="0">
                <a:latin typeface="Times New Roman" panose="02020603050405020304" pitchFamily="18" charset="0"/>
              </a:rPr>
              <a:t>0000001 00001011 00001011 11101111</a:t>
            </a:r>
          </a:p>
          <a:p>
            <a:pPr algn="just"/>
            <a:r>
              <a:rPr lang="en-US" altLang="en-US" sz="1800" baseline="0" dirty="0">
                <a:solidFill>
                  <a:schemeClr val="hlink"/>
                </a:solidFill>
                <a:latin typeface="Times New Roman" panose="02020603050405020304" pitchFamily="18" charset="0"/>
              </a:rPr>
              <a:t>b.</a:t>
            </a:r>
            <a:r>
              <a:rPr lang="en-US" altLang="en-US" sz="1800" baseline="0" dirty="0">
                <a:latin typeface="Times New Roman" panose="02020603050405020304" pitchFamily="18" charset="0"/>
              </a:rPr>
              <a:t>   </a:t>
            </a:r>
            <a:r>
              <a:rPr lang="en-US" altLang="en-US" sz="1800" u="sng" baseline="0" dirty="0">
                <a:solidFill>
                  <a:srgbClr val="009900"/>
                </a:solidFill>
                <a:latin typeface="Times New Roman" panose="02020603050405020304" pitchFamily="18" charset="0"/>
              </a:rPr>
              <a:t>110</a:t>
            </a:r>
            <a:r>
              <a:rPr lang="en-US" altLang="en-US" sz="1800" b="0" baseline="0" dirty="0">
                <a:latin typeface="Times New Roman" panose="02020603050405020304" pitchFamily="18" charset="0"/>
              </a:rPr>
              <a:t>00001 10000011 00011011 11111111</a:t>
            </a:r>
          </a:p>
          <a:p>
            <a:pPr algn="just"/>
            <a:r>
              <a:rPr lang="en-US" altLang="en-US" sz="1800" baseline="0" dirty="0">
                <a:solidFill>
                  <a:schemeClr val="hlink"/>
                </a:solidFill>
                <a:latin typeface="Times New Roman" panose="02020603050405020304" pitchFamily="18" charset="0"/>
              </a:rPr>
              <a:t>c.</a:t>
            </a:r>
            <a:r>
              <a:rPr lang="en-US" altLang="en-US" sz="1800" baseline="0" dirty="0">
                <a:latin typeface="Times New Roman" panose="02020603050405020304" pitchFamily="18" charset="0"/>
              </a:rPr>
              <a:t>   </a:t>
            </a:r>
            <a:r>
              <a:rPr lang="en-US" altLang="en-US" sz="1800" u="sng" baseline="0" dirty="0">
                <a:solidFill>
                  <a:srgbClr val="009900"/>
                </a:solidFill>
                <a:latin typeface="Times New Roman" panose="02020603050405020304" pitchFamily="18" charset="0"/>
              </a:rPr>
              <a:t>14</a:t>
            </a:r>
            <a:r>
              <a:rPr lang="en-US" altLang="en-US" sz="1800" b="0" baseline="0" dirty="0">
                <a:latin typeface="Times New Roman" panose="02020603050405020304" pitchFamily="18" charset="0"/>
              </a:rPr>
              <a:t>.23.120.8</a:t>
            </a:r>
          </a:p>
          <a:p>
            <a:pPr algn="just"/>
            <a:r>
              <a:rPr lang="en-US" altLang="en-US" sz="1800" baseline="0" dirty="0">
                <a:solidFill>
                  <a:schemeClr val="hlink"/>
                </a:solidFill>
                <a:latin typeface="Times New Roman" panose="02020603050405020304" pitchFamily="18" charset="0"/>
              </a:rPr>
              <a:t>d.</a:t>
            </a:r>
            <a:r>
              <a:rPr lang="en-US" altLang="en-US" sz="1800" baseline="0" dirty="0">
                <a:latin typeface="Times New Roman" panose="02020603050405020304" pitchFamily="18" charset="0"/>
              </a:rPr>
              <a:t>   </a:t>
            </a:r>
            <a:r>
              <a:rPr lang="en-US" altLang="en-US" sz="1800" u="sng" baseline="0" dirty="0">
                <a:solidFill>
                  <a:srgbClr val="009900"/>
                </a:solidFill>
                <a:latin typeface="Times New Roman" panose="02020603050405020304" pitchFamily="18" charset="0"/>
              </a:rPr>
              <a:t>252</a:t>
            </a:r>
            <a:r>
              <a:rPr lang="en-US" altLang="en-US" sz="1800" b="0" baseline="0" dirty="0">
                <a:latin typeface="Times New Roman" panose="02020603050405020304" pitchFamily="18" charset="0"/>
              </a:rPr>
              <a:t>.5.15.111</a:t>
            </a:r>
          </a:p>
        </p:txBody>
      </p:sp>
      <p:sp>
        <p:nvSpPr>
          <p:cNvPr id="2" name="Text Box 10">
            <a:extLst>
              <a:ext uri="{FF2B5EF4-FFF2-40B4-BE49-F238E27FC236}">
                <a16:creationId xmlns:a16="http://schemas.microsoft.com/office/drawing/2014/main" id="{98E3FEFE-D1BF-5CF3-9D21-B09F59DBAC33}"/>
              </a:ext>
            </a:extLst>
          </p:cNvPr>
          <p:cNvSpPr txBox="1">
            <a:spLocks noChangeArrowheads="1"/>
          </p:cNvSpPr>
          <p:nvPr/>
        </p:nvSpPr>
        <p:spPr bwMode="auto">
          <a:xfrm>
            <a:off x="605671" y="150832"/>
            <a:ext cx="34563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Practice Questions</a:t>
            </a:r>
          </a:p>
        </p:txBody>
      </p:sp>
      <p:sp>
        <p:nvSpPr>
          <p:cNvPr id="4" name="Slide Number Placeholder 3">
            <a:extLst>
              <a:ext uri="{FF2B5EF4-FFF2-40B4-BE49-F238E27FC236}">
                <a16:creationId xmlns:a16="http://schemas.microsoft.com/office/drawing/2014/main" id="{9AE8B3A1-AC5E-C2FF-0D18-DD3AC00D6D3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49</a:t>
            </a:fld>
            <a:endParaRPr lang="en-US"/>
          </a:p>
        </p:txBody>
      </p:sp>
    </p:spTree>
    <p:extLst>
      <p:ext uri="{BB962C8B-B14F-4D97-AF65-F5344CB8AC3E}">
        <p14:creationId xmlns:p14="http://schemas.microsoft.com/office/powerpoint/2010/main" val="85285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74470"/>
            <a:ext cx="7886700" cy="4105003"/>
          </a:xfrm>
        </p:spPr>
        <p:txBody>
          <a:bodyPr>
            <a:normAutofit/>
          </a:bodyPr>
          <a:lstStyle/>
          <a:p>
            <a:pPr algn="just"/>
            <a:r>
              <a:rPr lang="en-IN" sz="1800" dirty="0">
                <a:latin typeface="Times New Roman" panose="02020603050405020304" pitchFamily="18" charset="0"/>
                <a:cs typeface="Times New Roman" panose="02020603050405020304" pitchFamily="18" charset="0"/>
              </a:rPr>
              <a:t>In the Figure 1, a router has three interfaces </a:t>
            </a:r>
            <a:r>
              <a:rPr lang="en-IN" sz="1800" dirty="0" err="1">
                <a:latin typeface="Times New Roman" panose="02020603050405020304" pitchFamily="18" charset="0"/>
                <a:cs typeface="Times New Roman" panose="02020603050405020304" pitchFamily="18" charset="0"/>
              </a:rPr>
              <a:t>labeled</a:t>
            </a:r>
            <a:r>
              <a:rPr lang="en-IN" sz="1800" dirty="0">
                <a:latin typeface="Times New Roman" panose="02020603050405020304" pitchFamily="18" charset="0"/>
                <a:cs typeface="Times New Roman" panose="02020603050405020304" pitchFamily="18" charset="0"/>
              </a:rPr>
              <a:t> as 1, 2 &amp; 3 and each router interface contains its own IP address.</a:t>
            </a:r>
          </a:p>
          <a:p>
            <a:pPr algn="just"/>
            <a:r>
              <a:rPr lang="en-IN" sz="1800" dirty="0">
                <a:latin typeface="Times New Roman" panose="02020603050405020304" pitchFamily="18" charset="0"/>
                <a:cs typeface="Times New Roman" panose="02020603050405020304" pitchFamily="18" charset="0"/>
              </a:rPr>
              <a:t>Each host contains its own interface and IP address.</a:t>
            </a:r>
          </a:p>
          <a:p>
            <a:pPr algn="just"/>
            <a:r>
              <a:rPr lang="en-IN" sz="1800" dirty="0">
                <a:latin typeface="Times New Roman" panose="02020603050405020304" pitchFamily="18" charset="0"/>
                <a:cs typeface="Times New Roman" panose="02020603050405020304" pitchFamily="18" charset="0"/>
              </a:rPr>
              <a:t>All the interfaces attached to the LAN 1 is having an IP address in the form of 223.1.1.xxx, and the interfaces attached to the LAN 2 and LAN 3 have an IP address in the form of 223.1.2.xxx and 223.1.3.xxx respectively.</a:t>
            </a:r>
          </a:p>
          <a:p>
            <a:pPr algn="just"/>
            <a:r>
              <a:rPr lang="en-IN" sz="1800" dirty="0">
                <a:latin typeface="Times New Roman" panose="02020603050405020304" pitchFamily="18" charset="0"/>
                <a:cs typeface="Times New Roman" panose="02020603050405020304" pitchFamily="18" charset="0"/>
              </a:rPr>
              <a:t>Each IP address consists of two parts. The first part (first three bytes in IP address) specifies the network and second part (last byte of an IP address) specifies the host in the network.</a:t>
            </a:r>
          </a:p>
        </p:txBody>
      </p:sp>
      <p:sp>
        <p:nvSpPr>
          <p:cNvPr id="5" name="Slide Number Placeholder 3">
            <a:extLst>
              <a:ext uri="{FF2B5EF4-FFF2-40B4-BE49-F238E27FC236}">
                <a16:creationId xmlns:a16="http://schemas.microsoft.com/office/drawing/2014/main" id="{4F4F4FDE-7E75-90A4-F2F5-89A76FF68315}"/>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5</a:t>
            </a:fld>
            <a:endParaRPr lang="en-US"/>
          </a:p>
        </p:txBody>
      </p:sp>
      <p:sp>
        <p:nvSpPr>
          <p:cNvPr id="2" name="Google Shape;106;p2">
            <a:extLst>
              <a:ext uri="{FF2B5EF4-FFF2-40B4-BE49-F238E27FC236}">
                <a16:creationId xmlns:a16="http://schemas.microsoft.com/office/drawing/2014/main" id="{0C68DF0B-B338-F09A-6730-84AC86C6C064}"/>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4" name="Title 4">
            <a:extLst>
              <a:ext uri="{FF2B5EF4-FFF2-40B4-BE49-F238E27FC236}">
                <a16:creationId xmlns:a16="http://schemas.microsoft.com/office/drawing/2014/main" id="{321E8500-D57C-F40E-E628-40E0AA54EEBC}"/>
              </a:ext>
            </a:extLst>
          </p:cNvPr>
          <p:cNvSpPr>
            <a:spLocks noGrp="1"/>
          </p:cNvSpPr>
          <p:nvPr>
            <p:ph type="title"/>
          </p:nvPr>
        </p:nvSpPr>
        <p:spPr>
          <a:xfrm>
            <a:off x="245098" y="0"/>
            <a:ext cx="5486040" cy="914040"/>
          </a:xfrm>
        </p:spPr>
        <p:txBody>
          <a:bodyPr>
            <a:normAutofit/>
          </a:bodyPr>
          <a:lstStyle/>
          <a:p>
            <a:pPr algn="ctr"/>
            <a:r>
              <a:rPr lang="en-IN" sz="3200" b="1" dirty="0"/>
              <a:t>Logical Addressing (contd.)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a:extLst>
              <a:ext uri="{FF2B5EF4-FFF2-40B4-BE49-F238E27FC236}">
                <a16:creationId xmlns:a16="http://schemas.microsoft.com/office/drawing/2014/main" id="{34D9009D-A4B4-E7AA-622C-8D7D220CE9CE}"/>
              </a:ext>
            </a:extLst>
          </p:cNvPr>
          <p:cNvSpPr>
            <a:spLocks noChangeArrowheads="1"/>
          </p:cNvSpPr>
          <p:nvPr/>
        </p:nvSpPr>
        <p:spPr bwMode="auto">
          <a:xfrm>
            <a:off x="228600" y="1143000"/>
            <a:ext cx="86868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1800" baseline="0">
                <a:latin typeface="Times New Roman" panose="02020603050405020304" pitchFamily="18" charset="0"/>
              </a:rPr>
              <a:t>A block of addresses is granted to a small organization. We know that one of the addresses is 205.16.37.39/28. Find the number of addresses in this block.</a:t>
            </a:r>
          </a:p>
        </p:txBody>
      </p:sp>
      <p:sp>
        <p:nvSpPr>
          <p:cNvPr id="4" name="Slide Number Placeholder 3">
            <a:extLst>
              <a:ext uri="{FF2B5EF4-FFF2-40B4-BE49-F238E27FC236}">
                <a16:creationId xmlns:a16="http://schemas.microsoft.com/office/drawing/2014/main" id="{77937CDB-B7A2-A933-F353-EFC56AD88F7D}"/>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50</a:t>
            </a:fld>
            <a:endParaRPr lang="en-US"/>
          </a:p>
        </p:txBody>
      </p:sp>
      <p:sp>
        <p:nvSpPr>
          <p:cNvPr id="3" name="Google Shape;106;p2">
            <a:extLst>
              <a:ext uri="{FF2B5EF4-FFF2-40B4-BE49-F238E27FC236}">
                <a16:creationId xmlns:a16="http://schemas.microsoft.com/office/drawing/2014/main" id="{721751C5-7DD4-19E8-8EA9-F4A820345BAE}"/>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5" name="Text Box 10">
            <a:extLst>
              <a:ext uri="{FF2B5EF4-FFF2-40B4-BE49-F238E27FC236}">
                <a16:creationId xmlns:a16="http://schemas.microsoft.com/office/drawing/2014/main" id="{C6D90042-A608-C7F4-90E2-7A30C349F361}"/>
              </a:ext>
            </a:extLst>
          </p:cNvPr>
          <p:cNvSpPr txBox="1">
            <a:spLocks noChangeArrowheads="1"/>
          </p:cNvSpPr>
          <p:nvPr/>
        </p:nvSpPr>
        <p:spPr bwMode="auto">
          <a:xfrm>
            <a:off x="605671" y="150832"/>
            <a:ext cx="34563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rPr>
              <a:t>Practice Questions</a:t>
            </a:r>
          </a:p>
        </p:txBody>
      </p:sp>
    </p:spTree>
    <p:extLst>
      <p:ext uri="{BB962C8B-B14F-4D97-AF65-F5344CB8AC3E}">
        <p14:creationId xmlns:p14="http://schemas.microsoft.com/office/powerpoint/2010/main" val="486301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pic>
        <p:nvPicPr>
          <p:cNvPr id="303" name="Google Shape;303;p27" descr="See the source image"/>
          <p:cNvPicPr preferRelativeResize="0"/>
          <p:nvPr/>
        </p:nvPicPr>
        <p:blipFill rotWithShape="1">
          <a:blip r:embed="rId3">
            <a:alphaModFix/>
          </a:blip>
          <a:srcRect/>
          <a:stretch/>
        </p:blipFill>
        <p:spPr>
          <a:xfrm>
            <a:off x="0" y="163513"/>
            <a:ext cx="9143999" cy="653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br>
              <a:rPr lang="en-IN" sz="3200" b="1" dirty="0"/>
            </a:br>
            <a:br>
              <a:rPr lang="en-IN" sz="3200" b="1" dirty="0"/>
            </a:br>
            <a:br>
              <a:rPr lang="en-IN" sz="3200" b="1" dirty="0"/>
            </a:br>
            <a:r>
              <a:rPr lang="en-IN" sz="3200" b="1" dirty="0"/>
              <a:t> Classful Addressing</a:t>
            </a:r>
            <a:br>
              <a:rPr lang="en-IN" sz="3200" b="1" dirty="0"/>
            </a:br>
            <a:br>
              <a:rPr lang="en-IN" sz="3200" b="1" dirty="0"/>
            </a:br>
            <a:br>
              <a:rPr lang="en-IN" sz="3200" b="1" dirty="0"/>
            </a:br>
            <a:endParaRPr lang="en-IN" sz="3200" b="1" dirty="0"/>
          </a:p>
        </p:txBody>
      </p:sp>
      <p:sp>
        <p:nvSpPr>
          <p:cNvPr id="3" name="Content Placeholder 2"/>
          <p:cNvSpPr>
            <a:spLocks noGrp="1"/>
          </p:cNvSpPr>
          <p:nvPr>
            <p:ph idx="1"/>
          </p:nvPr>
        </p:nvSpPr>
        <p:spPr>
          <a:xfrm>
            <a:off x="628650" y="1688728"/>
            <a:ext cx="7886700" cy="3584428"/>
          </a:xfrm>
        </p:spPr>
        <p:txBody>
          <a:bodyPr>
            <a:noAutofit/>
          </a:bodyPr>
          <a:lstStyle/>
          <a:p>
            <a:pPr marL="114300" indent="0">
              <a:buNone/>
            </a:pPr>
            <a:r>
              <a:rPr lang="en-IN" sz="1800" dirty="0">
                <a:latin typeface="Times New Roman" panose="02020603050405020304" pitchFamily="18" charset="0"/>
                <a:cs typeface="Times New Roman" panose="02020603050405020304" pitchFamily="18" charset="0"/>
              </a:rPr>
              <a:t>An IP address is 32-bit long. An IP address is divided into sub-classes:</a:t>
            </a:r>
          </a:p>
          <a:p>
            <a:r>
              <a:rPr lang="en-IN" sz="1800" dirty="0">
                <a:latin typeface="Times New Roman" panose="02020603050405020304" pitchFamily="18" charset="0"/>
                <a:cs typeface="Times New Roman" panose="02020603050405020304" pitchFamily="18" charset="0"/>
              </a:rPr>
              <a:t>Class A</a:t>
            </a:r>
          </a:p>
          <a:p>
            <a:r>
              <a:rPr lang="en-IN" sz="1800" dirty="0">
                <a:latin typeface="Times New Roman" panose="02020603050405020304" pitchFamily="18" charset="0"/>
                <a:cs typeface="Times New Roman" panose="02020603050405020304" pitchFamily="18" charset="0"/>
              </a:rPr>
              <a:t>Class B</a:t>
            </a:r>
          </a:p>
          <a:p>
            <a:r>
              <a:rPr lang="en-IN" sz="1800" dirty="0">
                <a:latin typeface="Times New Roman" panose="02020603050405020304" pitchFamily="18" charset="0"/>
                <a:cs typeface="Times New Roman" panose="02020603050405020304" pitchFamily="18" charset="0"/>
              </a:rPr>
              <a:t>Class C</a:t>
            </a:r>
          </a:p>
          <a:p>
            <a:r>
              <a:rPr lang="en-IN" sz="1800" dirty="0">
                <a:latin typeface="Times New Roman" panose="02020603050405020304" pitchFamily="18" charset="0"/>
                <a:cs typeface="Times New Roman" panose="02020603050405020304" pitchFamily="18" charset="0"/>
              </a:rPr>
              <a:t>Class D</a:t>
            </a:r>
          </a:p>
          <a:p>
            <a:r>
              <a:rPr lang="en-IN" sz="1800" dirty="0">
                <a:latin typeface="Times New Roman" panose="02020603050405020304" pitchFamily="18" charset="0"/>
                <a:cs typeface="Times New Roman" panose="02020603050405020304" pitchFamily="18" charset="0"/>
              </a:rPr>
              <a:t>Class E</a:t>
            </a:r>
          </a:p>
          <a:p>
            <a:endParaRPr lang="en-IN" sz="1800" dirty="0">
              <a:latin typeface="Times New Roman" panose="02020603050405020304" pitchFamily="18" charset="0"/>
              <a:cs typeface="Times New Roman" panose="02020603050405020304" pitchFamily="18" charset="0"/>
            </a:endParaRPr>
          </a:p>
          <a:p>
            <a:pPr>
              <a:buNone/>
            </a:pPr>
            <a:r>
              <a:rPr lang="en-IN" sz="1800" b="1" dirty="0">
                <a:latin typeface="Times New Roman" panose="02020603050405020304" pitchFamily="18" charset="0"/>
                <a:cs typeface="Times New Roman" panose="02020603050405020304" pitchFamily="18" charset="0"/>
              </a:rPr>
              <a:t>An IP address is divided into two parts: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Network ID:</a:t>
            </a:r>
            <a:r>
              <a:rPr lang="en-IN" sz="1800" dirty="0">
                <a:latin typeface="Times New Roman" panose="02020603050405020304" pitchFamily="18" charset="0"/>
                <a:cs typeface="Times New Roman" panose="02020603050405020304" pitchFamily="18" charset="0"/>
              </a:rPr>
              <a:t> It represents the number of networks.</a:t>
            </a:r>
          </a:p>
          <a:p>
            <a:r>
              <a:rPr lang="en-IN" sz="1800" b="1" dirty="0">
                <a:latin typeface="Times New Roman" panose="02020603050405020304" pitchFamily="18" charset="0"/>
                <a:cs typeface="Times New Roman" panose="02020603050405020304" pitchFamily="18" charset="0"/>
              </a:rPr>
              <a:t>Host ID:</a:t>
            </a:r>
            <a:r>
              <a:rPr lang="en-IN" sz="1800" dirty="0">
                <a:latin typeface="Times New Roman" panose="02020603050405020304" pitchFamily="18" charset="0"/>
                <a:cs typeface="Times New Roman" panose="02020603050405020304" pitchFamily="18" charset="0"/>
              </a:rPr>
              <a:t> It represents the number of hosts.</a:t>
            </a:r>
          </a:p>
          <a:p>
            <a:endParaRPr lang="en-IN" sz="1800"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BB51D6E6-7DA4-CE7E-5329-FB0F1C56F1B4}"/>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6</a:t>
            </a:fld>
            <a:endParaRPr lang="en-US"/>
          </a:p>
        </p:txBody>
      </p:sp>
      <p:sp>
        <p:nvSpPr>
          <p:cNvPr id="4" name="Google Shape;106;p2">
            <a:extLst>
              <a:ext uri="{FF2B5EF4-FFF2-40B4-BE49-F238E27FC236}">
                <a16:creationId xmlns:a16="http://schemas.microsoft.com/office/drawing/2014/main" id="{2D53991F-BD9D-34B0-514B-C5A09A35428C}"/>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206" y="1470579"/>
            <a:ext cx="6551625" cy="914040"/>
          </a:xfrm>
        </p:spPr>
        <p:txBody>
          <a:bodyPr>
            <a:noAutofit/>
          </a:bodyPr>
          <a:lstStyle/>
          <a:p>
            <a:pPr algn="just"/>
            <a:r>
              <a:rPr lang="en-IN" sz="1800" dirty="0"/>
              <a:t>In the diagram, we observe that each class have a specific range of IP addresses. The class of IP address is used to determine the number of bits used in a class and number of networks and hosts available in the class.</a:t>
            </a:r>
          </a:p>
        </p:txBody>
      </p:sp>
      <p:pic>
        <p:nvPicPr>
          <p:cNvPr id="44034" name="Picture 2" descr="Network Addressing"/>
          <p:cNvPicPr>
            <a:picLocks noChangeAspect="1" noChangeArrowheads="1"/>
          </p:cNvPicPr>
          <p:nvPr/>
        </p:nvPicPr>
        <p:blipFill>
          <a:blip r:embed="rId2" cstate="print"/>
          <a:srcRect/>
          <a:stretch>
            <a:fillRect/>
          </a:stretch>
        </p:blipFill>
        <p:spPr bwMode="auto">
          <a:xfrm>
            <a:off x="1440181" y="2685982"/>
            <a:ext cx="5104310" cy="3095897"/>
          </a:xfrm>
          <a:prstGeom prst="rect">
            <a:avLst/>
          </a:prstGeom>
          <a:noFill/>
        </p:spPr>
      </p:pic>
      <p:sp>
        <p:nvSpPr>
          <p:cNvPr id="5" name="Slide Number Placeholder 3">
            <a:extLst>
              <a:ext uri="{FF2B5EF4-FFF2-40B4-BE49-F238E27FC236}">
                <a16:creationId xmlns:a16="http://schemas.microsoft.com/office/drawing/2014/main" id="{A0567149-B24E-9486-37DD-EAC16B80304E}"/>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7</a:t>
            </a:fld>
            <a:endParaRPr lang="en-US"/>
          </a:p>
        </p:txBody>
      </p:sp>
      <p:sp>
        <p:nvSpPr>
          <p:cNvPr id="3" name="Text Box 4">
            <a:extLst>
              <a:ext uri="{FF2B5EF4-FFF2-40B4-BE49-F238E27FC236}">
                <a16:creationId xmlns:a16="http://schemas.microsoft.com/office/drawing/2014/main" id="{7994AFEC-DC85-4EA7-2AF1-7FCF7BE2F9BC}"/>
              </a:ext>
            </a:extLst>
          </p:cNvPr>
          <p:cNvSpPr txBox="1">
            <a:spLocks noChangeArrowheads="1"/>
          </p:cNvSpPr>
          <p:nvPr/>
        </p:nvSpPr>
        <p:spPr bwMode="auto">
          <a:xfrm>
            <a:off x="2856860" y="5867487"/>
            <a:ext cx="23807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2:  </a:t>
            </a:r>
            <a:r>
              <a:rPr lang="en-US" altLang="en-US" baseline="0" dirty="0">
                <a:latin typeface="Times" panose="02020603050405020304" pitchFamily="18" charset="0"/>
                <a:cs typeface="Times" panose="02020603050405020304" pitchFamily="18" charset="0"/>
              </a:rPr>
              <a:t>Classful Addressing</a:t>
            </a:r>
          </a:p>
        </p:txBody>
      </p:sp>
      <p:sp>
        <p:nvSpPr>
          <p:cNvPr id="4" name="Google Shape;106;p2">
            <a:extLst>
              <a:ext uri="{FF2B5EF4-FFF2-40B4-BE49-F238E27FC236}">
                <a16:creationId xmlns:a16="http://schemas.microsoft.com/office/drawing/2014/main" id="{217991D2-2B1F-7380-1CF4-07F6EDF14519}"/>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
        <p:nvSpPr>
          <p:cNvPr id="6" name="Title 1">
            <a:extLst>
              <a:ext uri="{FF2B5EF4-FFF2-40B4-BE49-F238E27FC236}">
                <a16:creationId xmlns:a16="http://schemas.microsoft.com/office/drawing/2014/main" id="{5B3A7639-64A6-863B-FEE2-4EE520BE9F4C}"/>
              </a:ext>
            </a:extLst>
          </p:cNvPr>
          <p:cNvSpPr txBox="1">
            <a:spLocks/>
          </p:cNvSpPr>
          <p:nvPr/>
        </p:nvSpPr>
        <p:spPr>
          <a:xfrm>
            <a:off x="292231" y="0"/>
            <a:ext cx="5486040" cy="9140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r>
              <a:rPr lang="en-IN" sz="3200" b="1" dirty="0"/>
            </a:br>
            <a:br>
              <a:rPr lang="en-IN" sz="3200" b="1" dirty="0"/>
            </a:br>
            <a:br>
              <a:rPr lang="en-IN" sz="3200" b="1" dirty="0"/>
            </a:br>
            <a:r>
              <a:rPr lang="en-IN" sz="3200" b="1" dirty="0"/>
              <a:t> Classful Addressing (contd.)</a:t>
            </a:r>
            <a:br>
              <a:rPr lang="en-IN" sz="3200" b="1" dirty="0"/>
            </a:br>
            <a:br>
              <a:rPr lang="en-IN" sz="3200" b="1" dirty="0"/>
            </a:br>
            <a:br>
              <a:rPr lang="en-IN" sz="3200" b="1" dirty="0"/>
            </a:b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6">
            <a:extLst>
              <a:ext uri="{FF2B5EF4-FFF2-40B4-BE49-F238E27FC236}">
                <a16:creationId xmlns:a16="http://schemas.microsoft.com/office/drawing/2014/main" id="{4DFD9980-4EED-2FB0-CA9B-9310B679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0"/>
            <a:ext cx="82264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C56CC8D2-D1F3-5868-5B97-494E36037E7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8</a:t>
            </a:fld>
            <a:endParaRPr lang="en-US"/>
          </a:p>
        </p:txBody>
      </p:sp>
      <p:sp>
        <p:nvSpPr>
          <p:cNvPr id="2" name="Text Box 4">
            <a:extLst>
              <a:ext uri="{FF2B5EF4-FFF2-40B4-BE49-F238E27FC236}">
                <a16:creationId xmlns:a16="http://schemas.microsoft.com/office/drawing/2014/main" id="{1E89322C-8FA9-4E7A-45CE-57C83FFA7425}"/>
              </a:ext>
            </a:extLst>
          </p:cNvPr>
          <p:cNvSpPr txBox="1">
            <a:spLocks noChangeArrowheads="1"/>
          </p:cNvSpPr>
          <p:nvPr/>
        </p:nvSpPr>
        <p:spPr bwMode="auto">
          <a:xfrm>
            <a:off x="2187556" y="5366741"/>
            <a:ext cx="50433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i="0" baseline="0" dirty="0">
                <a:solidFill>
                  <a:schemeClr val="folHlink"/>
                </a:solidFill>
                <a:latin typeface="Times" panose="02020603050405020304" pitchFamily="18" charset="0"/>
                <a:cs typeface="Times" panose="02020603050405020304" pitchFamily="18" charset="0"/>
              </a:rPr>
              <a:t>Figure 3:  </a:t>
            </a:r>
            <a:r>
              <a:rPr lang="en-US" altLang="en-US" sz="1400" b="0" baseline="0" dirty="0">
                <a:latin typeface="Times New Roman" panose="02020603050405020304" pitchFamily="18" charset="0"/>
              </a:rPr>
              <a:t>Finding the classes in binary and dotted-decimal notation</a:t>
            </a:r>
          </a:p>
        </p:txBody>
      </p:sp>
      <p:sp>
        <p:nvSpPr>
          <p:cNvPr id="4" name="Google Shape;106;p2">
            <a:extLst>
              <a:ext uri="{FF2B5EF4-FFF2-40B4-BE49-F238E27FC236}">
                <a16:creationId xmlns:a16="http://schemas.microsoft.com/office/drawing/2014/main" id="{A820EF1B-F25E-D20D-A043-60CCFBF6ADEF}"/>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077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3">
            <a:extLst>
              <a:ext uri="{FF2B5EF4-FFF2-40B4-BE49-F238E27FC236}">
                <a16:creationId xmlns:a16="http://schemas.microsoft.com/office/drawing/2014/main" id="{1A58E770-B048-9E76-C75D-BEFA5A054863}"/>
              </a:ext>
            </a:extLst>
          </p:cNvPr>
          <p:cNvSpPr txBox="1">
            <a:spLocks noChangeArrowheads="1"/>
          </p:cNvSpPr>
          <p:nvPr/>
        </p:nvSpPr>
        <p:spPr bwMode="auto">
          <a:xfrm>
            <a:off x="1510645" y="246141"/>
            <a:ext cx="3643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aseline="0" dirty="0">
                <a:latin typeface="Times New Roman" panose="02020603050405020304" pitchFamily="18" charset="0"/>
                <a:cs typeface="Times New Roman" panose="02020603050405020304" pitchFamily="18" charset="0"/>
              </a:rPr>
              <a:t>IPv4 ADDRESSES</a:t>
            </a:r>
          </a:p>
        </p:txBody>
      </p:sp>
      <p:sp>
        <p:nvSpPr>
          <p:cNvPr id="4099" name="Text Box 4">
            <a:extLst>
              <a:ext uri="{FF2B5EF4-FFF2-40B4-BE49-F238E27FC236}">
                <a16:creationId xmlns:a16="http://schemas.microsoft.com/office/drawing/2014/main" id="{225F10B2-E3DC-68B0-F4D1-EF65C4722139}"/>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4100" name="Rectangle 5">
            <a:extLst>
              <a:ext uri="{FF2B5EF4-FFF2-40B4-BE49-F238E27FC236}">
                <a16:creationId xmlns:a16="http://schemas.microsoft.com/office/drawing/2014/main" id="{71198A61-F37F-8D6B-26A4-B23B53E8BD79}"/>
              </a:ext>
            </a:extLst>
          </p:cNvPr>
          <p:cNvSpPr>
            <a:spLocks noChangeArrowheads="1"/>
          </p:cNvSpPr>
          <p:nvPr/>
        </p:nvSpPr>
        <p:spPr bwMode="auto">
          <a:xfrm>
            <a:off x="304800" y="1566675"/>
            <a:ext cx="822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eaLnBrk="1" hangingPunct="1">
              <a:buFont typeface="Wingdings" panose="05000000000000000000" pitchFamily="2" charset="2"/>
              <a:buChar char="Ø"/>
            </a:pPr>
            <a:r>
              <a:rPr lang="en-US" altLang="en-US" sz="1800" b="0" baseline="0">
                <a:latin typeface="Times New Roman" panose="02020603050405020304" pitchFamily="18" charset="0"/>
                <a:cs typeface="Times New Roman" panose="02020603050405020304" pitchFamily="18" charset="0"/>
              </a:rPr>
              <a:t>An IPv4 address is a 32-bit address that uniquely and universally defines the connection of a device (for example, a computer or a router) to the Internet.</a:t>
            </a:r>
          </a:p>
          <a:p>
            <a:pPr algn="just" eaLnBrk="1" hangingPunct="1"/>
            <a:endParaRPr lang="en-US" altLang="en-US" sz="1800" b="0" baseline="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1800" b="0" baseline="0">
                <a:latin typeface="Times New Roman" panose="02020603050405020304" pitchFamily="18" charset="0"/>
                <a:cs typeface="Times New Roman" panose="02020603050405020304" pitchFamily="18" charset="0"/>
              </a:rPr>
              <a:t>An address space is the total number of addresses used by the protocol.</a:t>
            </a:r>
          </a:p>
          <a:p>
            <a:pPr algn="just" eaLnBrk="1" hangingPunct="1">
              <a:buFont typeface="Wingdings" panose="05000000000000000000" pitchFamily="2" charset="2"/>
              <a:buChar char="Ø"/>
            </a:pPr>
            <a:r>
              <a:rPr lang="en-US" altLang="en-US" sz="1800" b="0" baseline="0">
                <a:latin typeface="Times New Roman" panose="02020603050405020304" pitchFamily="18" charset="0"/>
                <a:cs typeface="Times New Roman" panose="02020603050405020304" pitchFamily="18" charset="0"/>
              </a:rPr>
              <a:t>The address space of IPv4 is 2</a:t>
            </a:r>
            <a:r>
              <a:rPr lang="en-US" altLang="en-US" sz="1800" b="0" baseline="30000">
                <a:latin typeface="Times New Roman" panose="02020603050405020304" pitchFamily="18" charset="0"/>
                <a:cs typeface="Times New Roman" panose="02020603050405020304" pitchFamily="18" charset="0"/>
              </a:rPr>
              <a:t>32</a:t>
            </a:r>
            <a:r>
              <a:rPr lang="en-US" altLang="en-US" sz="1800" b="0" baseline="0">
                <a:latin typeface="Times New Roman" panose="02020603050405020304" pitchFamily="18" charset="0"/>
                <a:cs typeface="Times New Roman" panose="02020603050405020304" pitchFamily="18" charset="0"/>
              </a:rPr>
              <a:t>  or  4,294,967,296 (more than 4 billion).</a:t>
            </a:r>
          </a:p>
          <a:p>
            <a:pPr algn="just" eaLnBrk="1" hangingPunct="1">
              <a:buFont typeface="Wingdings" panose="05000000000000000000" pitchFamily="2" charset="2"/>
              <a:buChar char="Ø"/>
            </a:pPr>
            <a:endParaRPr lang="en-US" altLang="en-US" sz="1800" b="0" baseline="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1800" b="0" baseline="0">
                <a:latin typeface="Times New Roman" panose="02020603050405020304" pitchFamily="18" charset="0"/>
                <a:cs typeface="Times New Roman" panose="02020603050405020304" pitchFamily="18" charset="0"/>
              </a:rPr>
              <a:t>If a device operating at the network layer has </a:t>
            </a:r>
            <a:r>
              <a:rPr lang="en-US" altLang="en-US" sz="1800" b="0" i="1" baseline="0">
                <a:latin typeface="Times New Roman" panose="02020603050405020304" pitchFamily="18" charset="0"/>
                <a:cs typeface="Times New Roman" panose="02020603050405020304" pitchFamily="18" charset="0"/>
              </a:rPr>
              <a:t>m</a:t>
            </a:r>
            <a:r>
              <a:rPr lang="en-US" altLang="en-US" sz="1800" b="0" baseline="0">
                <a:latin typeface="Times New Roman" panose="02020603050405020304" pitchFamily="18" charset="0"/>
                <a:cs typeface="Times New Roman" panose="02020603050405020304" pitchFamily="18" charset="0"/>
              </a:rPr>
              <a:t> connections to the internet, it needs to have </a:t>
            </a:r>
            <a:r>
              <a:rPr lang="en-US" altLang="en-US" sz="1800" b="0" i="1" baseline="0">
                <a:latin typeface="Times New Roman" panose="02020603050405020304" pitchFamily="18" charset="0"/>
                <a:cs typeface="Times New Roman" panose="02020603050405020304" pitchFamily="18" charset="0"/>
              </a:rPr>
              <a:t>m</a:t>
            </a:r>
            <a:r>
              <a:rPr lang="en-US" altLang="en-US" sz="1800" b="0" baseline="0">
                <a:latin typeface="Times New Roman" panose="02020603050405020304" pitchFamily="18" charset="0"/>
                <a:cs typeface="Times New Roman" panose="02020603050405020304" pitchFamily="18" charset="0"/>
              </a:rPr>
              <a:t> addresses. E.g.: router</a:t>
            </a:r>
          </a:p>
        </p:txBody>
      </p:sp>
      <p:sp>
        <p:nvSpPr>
          <p:cNvPr id="3" name="Slide Number Placeholder 3">
            <a:extLst>
              <a:ext uri="{FF2B5EF4-FFF2-40B4-BE49-F238E27FC236}">
                <a16:creationId xmlns:a16="http://schemas.microsoft.com/office/drawing/2014/main" id="{3B8150C4-8D5D-BF0B-19CF-7536B9429EE8}"/>
              </a:ext>
            </a:extLst>
          </p:cNvPr>
          <p:cNvSpPr txBox="1">
            <a:spLocks/>
          </p:cNvSpPr>
          <p:nvPr/>
        </p:nvSpPr>
        <p:spPr>
          <a:xfrm>
            <a:off x="6272752" y="6356350"/>
            <a:ext cx="2743200" cy="365125"/>
          </a:xfrm>
          <a:prstGeom prst="rect">
            <a:avLst/>
          </a:prstGeom>
        </p:spPr>
        <p:txBody>
          <a:bodyPr vert="horz" lIns="91440" tIns="45720" rIns="91440" bIns="45720" rtlCol="0" anchor="ctr"/>
          <a:lstStyle>
            <a:defPPr marR="0" lvl="0" algn="l" rtl="0">
              <a:lnSpc>
                <a:spcPct val="100000"/>
              </a:lnSpc>
              <a:spcBef>
                <a:spcPts val="0"/>
              </a:spcBef>
              <a:spcAft>
                <a:spcPts val="0"/>
              </a:spcAft>
              <a:defRPr lang="en-US"/>
            </a:defPPr>
            <a:lvl1pPr marL="0" marR="0" lvl="0" algn="r" defTabSz="914400" rtl="0" eaLnBrk="1" latinLnBrk="0" hangingPunct="1">
              <a:lnSpc>
                <a:spcPct val="100000"/>
              </a:lnSpc>
              <a:spcBef>
                <a:spcPts val="0"/>
              </a:spcBef>
              <a:spcAft>
                <a:spcPts val="0"/>
              </a:spcAft>
              <a:buClr>
                <a:srgbClr val="000000"/>
              </a:buClr>
              <a:buFont typeface="Arial"/>
              <a:defRPr sz="1200" b="0" i="0" u="none" strike="noStrike" kern="1200" cap="none">
                <a:solidFill>
                  <a:schemeClr val="tx1">
                    <a:tint val="75000"/>
                  </a:schemeClr>
                </a:solidFill>
                <a:latin typeface="+mn-lt"/>
                <a:ea typeface="+mn-ea"/>
                <a:cs typeface="+mn-cs"/>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tx1"/>
                </a:solidFill>
                <a:latin typeface="+mn-lt"/>
                <a:ea typeface="+mn-ea"/>
                <a:cs typeface="+mn-cs"/>
                <a:sym typeface="Arial"/>
              </a:defRPr>
            </a:lvl9pPr>
          </a:lstStyle>
          <a:p>
            <a:fld id="{BDCDBBEF-AA6C-4BA6-85B2-A17D7F280E38}" type="slidenum">
              <a:rPr lang="en-US" smtClean="0"/>
              <a:pPr/>
              <a:t>9</a:t>
            </a:fld>
            <a:endParaRPr lang="en-US"/>
          </a:p>
        </p:txBody>
      </p:sp>
      <p:sp>
        <p:nvSpPr>
          <p:cNvPr id="2" name="Google Shape;106;p2">
            <a:extLst>
              <a:ext uri="{FF2B5EF4-FFF2-40B4-BE49-F238E27FC236}">
                <a16:creationId xmlns:a16="http://schemas.microsoft.com/office/drawing/2014/main" id="{FA3D5A94-4C77-656C-6E3F-D0AA5DDA2D9B}"/>
              </a:ext>
            </a:extLst>
          </p:cNvPr>
          <p:cNvSpPr txBox="1">
            <a:spLocks noGrp="1"/>
          </p:cNvSpPr>
          <p:nvPr/>
        </p:nvSpPr>
        <p:spPr>
          <a:xfrm>
            <a:off x="2008401" y="6366930"/>
            <a:ext cx="4939156" cy="3646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Computer Networks               </a:t>
            </a:r>
            <a:endParaRPr sz="1400" b="0" strike="noStrike" dirty="0">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3086</Words>
  <Application>Microsoft Office PowerPoint</Application>
  <PresentationFormat>On-screen Show (4:3)</PresentationFormat>
  <Paragraphs>420</Paragraphs>
  <Slides>51</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Tahoma</vt:lpstr>
      <vt:lpstr>Times</vt:lpstr>
      <vt:lpstr>Times New Roman</vt:lpstr>
      <vt:lpstr>Wingdings</vt:lpstr>
      <vt:lpstr>Office Theme</vt:lpstr>
      <vt:lpstr>PowerPoint Presentation</vt:lpstr>
      <vt:lpstr>PowerPoint Presentation</vt:lpstr>
      <vt:lpstr>Logical Addressing</vt:lpstr>
      <vt:lpstr>Logical Addressing (contd.)</vt:lpstr>
      <vt:lpstr>Logical Addressing (contd.)</vt:lpstr>
      <vt:lpstr>    Classful Addressing   </vt:lpstr>
      <vt:lpstr>In the diagram, we observe that each class have a specific range of IP addresses. The class of IP address is used to determine the number of bits used in a class and number of networks and hosts available in the class.</vt:lpstr>
      <vt:lpstr>PowerPoint Presentation</vt:lpstr>
      <vt:lpstr>PowerPoint Presentation</vt:lpstr>
      <vt:lpstr>PowerPoint Presentation</vt:lpstr>
      <vt:lpstr>PowerPoint Presentation</vt:lpstr>
      <vt:lpstr>Class A</vt:lpstr>
      <vt:lpstr>Class B</vt:lpstr>
      <vt:lpstr>Class C</vt:lpstr>
      <vt:lpstr>Class D</vt:lpstr>
      <vt:lpstr>Class E</vt:lpstr>
      <vt:lpstr>PowerPoint Presentation</vt:lpstr>
      <vt:lpstr>PowerPoint Presentation</vt:lpstr>
      <vt:lpstr>PowerPoint Presentation</vt:lpstr>
      <vt:lpstr>PowerPoint Presentation</vt:lpstr>
      <vt:lpstr>Rules for assigning Host ID:</vt:lpstr>
      <vt:lpstr>Rules for assigning Network 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21</cp:revision>
  <dcterms:created xsi:type="dcterms:W3CDTF">2010-04-09T07:36:15Z</dcterms:created>
  <dcterms:modified xsi:type="dcterms:W3CDTF">2023-04-11T09:40:50Z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