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9" r:id="rId3"/>
    <p:sldId id="337" r:id="rId4"/>
    <p:sldId id="332" r:id="rId5"/>
    <p:sldId id="333" r:id="rId6"/>
    <p:sldId id="334" r:id="rId7"/>
    <p:sldId id="335" r:id="rId8"/>
    <p:sldId id="343" r:id="rId9"/>
    <p:sldId id="338" r:id="rId10"/>
    <p:sldId id="339" r:id="rId11"/>
    <p:sldId id="341" r:id="rId12"/>
    <p:sldId id="342" r:id="rId13"/>
    <p:sldId id="344" r:id="rId14"/>
    <p:sldId id="345" r:id="rId15"/>
    <p:sldId id="297" r:id="rId16"/>
    <p:sldId id="336" r:id="rId17"/>
    <p:sldId id="347" r:id="rId18"/>
    <p:sldId id="321" r:id="rId19"/>
    <p:sldId id="346" r:id="rId20"/>
    <p:sldId id="313" r:id="rId21"/>
  </p:sldIdLst>
  <p:sldSz cx="9144000" cy="6858000" type="screen4x3"/>
  <p:notesSz cx="7559675" cy="10691813"/>
  <p:embeddedFontLst>
    <p:embeddedFont>
      <p:font typeface="Calibri" panose="020F0502020204030204" pitchFamily="34"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90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KjkJfaQXWYdOHN0VV4SeU5xD8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C9D7E2-2AC8-4EC7-BC27-6F4173535DF6}">
  <a:tblStyle styleId="{09C9D7E2-2AC8-4EC7-BC27-6F4173535D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81" d="100"/>
          <a:sy n="81" d="100"/>
        </p:scale>
        <p:origin x="1498" y="48"/>
      </p:cViewPr>
      <p:guideLst>
        <p:guide orient="horz" pos="21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70" Type="http://customschemas.google.com/relationships/presentationmetadata" Target="meta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IMRAN SHARMA" userId="4f802786df335997" providerId="LiveId" clId="{09C83D3F-1358-4E7C-AD87-AECE22D46E53}"/>
    <pc:docChg chg="undo custSel addSld delSld modSld">
      <pc:chgData name="HARSIMRAN SHARMA" userId="4f802786df335997" providerId="LiveId" clId="{09C83D3F-1358-4E7C-AD87-AECE22D46E53}" dt="2022-12-20T06:04:40.811" v="1462" actId="20577"/>
      <pc:docMkLst>
        <pc:docMk/>
      </pc:docMkLst>
      <pc:sldChg chg="modSp mod">
        <pc:chgData name="HARSIMRAN SHARMA" userId="4f802786df335997" providerId="LiveId" clId="{09C83D3F-1358-4E7C-AD87-AECE22D46E53}" dt="2022-12-20T06:04:01.436" v="1418" actId="20577"/>
        <pc:sldMkLst>
          <pc:docMk/>
          <pc:sldMk cId="0" sldId="256"/>
        </pc:sldMkLst>
        <pc:spChg chg="mod">
          <ac:chgData name="HARSIMRAN SHARMA" userId="4f802786df335997" providerId="LiveId" clId="{09C83D3F-1358-4E7C-AD87-AECE22D46E53}" dt="2022-12-20T06:04:01.436" v="1418" actId="20577"/>
          <ac:spMkLst>
            <pc:docMk/>
            <pc:sldMk cId="0" sldId="256"/>
            <ac:spMk id="97" creationId="{00000000-0000-0000-0000-000000000000}"/>
          </ac:spMkLst>
        </pc:spChg>
        <pc:spChg chg="mod">
          <ac:chgData name="HARSIMRAN SHARMA" userId="4f802786df335997" providerId="LiveId" clId="{09C83D3F-1358-4E7C-AD87-AECE22D46E53}" dt="2022-12-20T05:12:47.386" v="247" actId="255"/>
          <ac:spMkLst>
            <pc:docMk/>
            <pc:sldMk cId="0" sldId="256"/>
            <ac:spMk id="98" creationId="{00000000-0000-0000-0000-000000000000}"/>
          </ac:spMkLst>
        </pc:spChg>
      </pc:sldChg>
      <pc:sldChg chg="addSp modSp mod">
        <pc:chgData name="HARSIMRAN SHARMA" userId="4f802786df335997" providerId="LiveId" clId="{09C83D3F-1358-4E7C-AD87-AECE22D46E53}" dt="2022-12-20T06:04:40.811" v="1462" actId="20577"/>
        <pc:sldMkLst>
          <pc:docMk/>
          <pc:sldMk cId="0" sldId="289"/>
        </pc:sldMkLst>
        <pc:spChg chg="add">
          <ac:chgData name="HARSIMRAN SHARMA" userId="4f802786df335997" providerId="LiveId" clId="{09C83D3F-1358-4E7C-AD87-AECE22D46E53}" dt="2022-12-20T04:33:04.597" v="46" actId="22"/>
          <ac:spMkLst>
            <pc:docMk/>
            <pc:sldMk cId="0" sldId="289"/>
            <ac:spMk id="3" creationId="{7DD2CCEF-4FB9-C719-6ED2-6FA2CF66F52F}"/>
          </ac:spMkLst>
        </pc:spChg>
        <pc:spChg chg="mod">
          <ac:chgData name="HARSIMRAN SHARMA" userId="4f802786df335997" providerId="LiveId" clId="{09C83D3F-1358-4E7C-AD87-AECE22D46E53}" dt="2022-12-20T05:42:42.994" v="1103" actId="6549"/>
          <ac:spMkLst>
            <pc:docMk/>
            <pc:sldMk cId="0" sldId="289"/>
            <ac:spMk id="4" creationId="{1E7A7B04-B437-884E-8953-F740911CD8E6}"/>
          </ac:spMkLst>
        </pc:spChg>
        <pc:spChg chg="add">
          <ac:chgData name="HARSIMRAN SHARMA" userId="4f802786df335997" providerId="LiveId" clId="{09C83D3F-1358-4E7C-AD87-AECE22D46E53}" dt="2022-12-20T04:33:07.237" v="47" actId="22"/>
          <ac:spMkLst>
            <pc:docMk/>
            <pc:sldMk cId="0" sldId="289"/>
            <ac:spMk id="6" creationId="{5935B64B-8818-9FC0-6048-64A1C2309415}"/>
          </ac:spMkLst>
        </pc:spChg>
        <pc:spChg chg="add">
          <ac:chgData name="HARSIMRAN SHARMA" userId="4f802786df335997" providerId="LiveId" clId="{09C83D3F-1358-4E7C-AD87-AECE22D46E53}" dt="2022-12-20T04:33:12.373" v="48" actId="22"/>
          <ac:spMkLst>
            <pc:docMk/>
            <pc:sldMk cId="0" sldId="289"/>
            <ac:spMk id="8" creationId="{BDEBE031-757D-2B63-F669-D0D04021FFAB}"/>
          </ac:spMkLst>
        </pc:spChg>
        <pc:spChg chg="add">
          <ac:chgData name="HARSIMRAN SHARMA" userId="4f802786df335997" providerId="LiveId" clId="{09C83D3F-1358-4E7C-AD87-AECE22D46E53}" dt="2022-12-20T04:33:21.235" v="49" actId="22"/>
          <ac:spMkLst>
            <pc:docMk/>
            <pc:sldMk cId="0" sldId="289"/>
            <ac:spMk id="10" creationId="{F885A2EA-1D21-872D-C174-1CE6E7224045}"/>
          </ac:spMkLst>
        </pc:spChg>
        <pc:spChg chg="mod">
          <ac:chgData name="HARSIMRAN SHARMA" userId="4f802786df335997" providerId="LiveId" clId="{09C83D3F-1358-4E7C-AD87-AECE22D46E53}" dt="2022-12-20T05:13:33.490" v="265" actId="255"/>
          <ac:spMkLst>
            <pc:docMk/>
            <pc:sldMk cId="0" sldId="289"/>
            <ac:spMk id="325" creationId="{00000000-0000-0000-0000-000000000000}"/>
          </ac:spMkLst>
        </pc:spChg>
        <pc:spChg chg="mod">
          <ac:chgData name="HARSIMRAN SHARMA" userId="4f802786df335997" providerId="LiveId" clId="{09C83D3F-1358-4E7C-AD87-AECE22D46E53}" dt="2022-12-20T06:04:40.811" v="1462" actId="20577"/>
          <ac:spMkLst>
            <pc:docMk/>
            <pc:sldMk cId="0" sldId="289"/>
            <ac:spMk id="326" creationId="{00000000-0000-0000-0000-000000000000}"/>
          </ac:spMkLst>
        </pc:spChg>
      </pc:sldChg>
      <pc:sldChg chg="addSp delSp modSp mod">
        <pc:chgData name="HARSIMRAN SHARMA" userId="4f802786df335997" providerId="LiveId" clId="{09C83D3F-1358-4E7C-AD87-AECE22D46E53}" dt="2022-12-20T05:43:47.617" v="1145"/>
        <pc:sldMkLst>
          <pc:docMk/>
          <pc:sldMk cId="0" sldId="297"/>
        </pc:sldMkLst>
        <pc:spChg chg="add mod">
          <ac:chgData name="HARSIMRAN SHARMA" userId="4f802786df335997" providerId="LiveId" clId="{09C83D3F-1358-4E7C-AD87-AECE22D46E53}" dt="2022-12-20T05:43:47.617" v="1145"/>
          <ac:spMkLst>
            <pc:docMk/>
            <pc:sldMk cId="0" sldId="297"/>
            <ac:spMk id="2" creationId="{2703D209-72EF-82AB-194F-6160AFDADDC6}"/>
          </ac:spMkLst>
        </pc:spChg>
        <pc:spChg chg="del">
          <ac:chgData name="HARSIMRAN SHARMA" userId="4f802786df335997" providerId="LiveId" clId="{09C83D3F-1358-4E7C-AD87-AECE22D46E53}" dt="2022-12-20T05:43:46.093" v="1144" actId="478"/>
          <ac:spMkLst>
            <pc:docMk/>
            <pc:sldMk cId="0" sldId="297"/>
            <ac:spMk id="4" creationId="{7E56D64A-2D58-A84D-A5F1-21B67565DF8E}"/>
          </ac:spMkLst>
        </pc:spChg>
        <pc:spChg chg="mod">
          <ac:chgData name="HARSIMRAN SHARMA" userId="4f802786df335997" providerId="LiveId" clId="{09C83D3F-1358-4E7C-AD87-AECE22D46E53}" dt="2022-12-20T05:25:35.235" v="437" actId="14100"/>
          <ac:spMkLst>
            <pc:docMk/>
            <pc:sldMk cId="0" sldId="297"/>
            <ac:spMk id="376" creationId="{00000000-0000-0000-0000-000000000000}"/>
          </ac:spMkLst>
        </pc:spChg>
        <pc:spChg chg="mod">
          <ac:chgData name="HARSIMRAN SHARMA" userId="4f802786df335997" providerId="LiveId" clId="{09C83D3F-1358-4E7C-AD87-AECE22D46E53}" dt="2022-12-20T05:25:45.930" v="441" actId="207"/>
          <ac:spMkLst>
            <pc:docMk/>
            <pc:sldMk cId="0" sldId="297"/>
            <ac:spMk id="377" creationId="{00000000-0000-0000-0000-000000000000}"/>
          </ac:spMkLst>
        </pc:spChg>
      </pc:sldChg>
      <pc:sldChg chg="modSp mod">
        <pc:chgData name="HARSIMRAN SHARMA" userId="4f802786df335997" providerId="LiveId" clId="{09C83D3F-1358-4E7C-AD87-AECE22D46E53}" dt="2022-12-20T05:27:16.590" v="498" actId="6549"/>
        <pc:sldMkLst>
          <pc:docMk/>
          <pc:sldMk cId="0" sldId="313"/>
        </pc:sldMkLst>
        <pc:spChg chg="mod">
          <ac:chgData name="HARSIMRAN SHARMA" userId="4f802786df335997" providerId="LiveId" clId="{09C83D3F-1358-4E7C-AD87-AECE22D46E53}" dt="2022-12-20T05:27:16.590" v="498" actId="6549"/>
          <ac:spMkLst>
            <pc:docMk/>
            <pc:sldMk cId="0" sldId="313"/>
            <ac:spMk id="504" creationId="{00000000-0000-0000-0000-000000000000}"/>
          </ac:spMkLst>
        </pc:spChg>
      </pc:sldChg>
      <pc:sldChg chg="modSp mod">
        <pc:chgData name="HARSIMRAN SHARMA" userId="4f802786df335997" providerId="LiveId" clId="{09C83D3F-1358-4E7C-AD87-AECE22D46E53}" dt="2022-12-20T06:03:37.677" v="1411" actId="6549"/>
        <pc:sldMkLst>
          <pc:docMk/>
          <pc:sldMk cId="3743808089" sldId="321"/>
        </pc:sldMkLst>
        <pc:spChg chg="mod">
          <ac:chgData name="HARSIMRAN SHARMA" userId="4f802786df335997" providerId="LiveId" clId="{09C83D3F-1358-4E7C-AD87-AECE22D46E53}" dt="2022-12-20T05:27:07.893" v="484" actId="20577"/>
          <ac:spMkLst>
            <pc:docMk/>
            <pc:sldMk cId="3743808089" sldId="321"/>
            <ac:spMk id="4" creationId="{7E56D64A-2D58-A84D-A5F1-21B67565DF8E}"/>
          </ac:spMkLst>
        </pc:spChg>
        <pc:spChg chg="mod">
          <ac:chgData name="HARSIMRAN SHARMA" userId="4f802786df335997" providerId="LiveId" clId="{09C83D3F-1358-4E7C-AD87-AECE22D46E53}" dt="2022-12-20T06:03:37.677" v="1411" actId="6549"/>
          <ac:spMkLst>
            <pc:docMk/>
            <pc:sldMk cId="3743808089" sldId="321"/>
            <ac:spMk id="376" creationId="{00000000-0000-0000-0000-000000000000}"/>
          </ac:spMkLst>
        </pc:spChg>
        <pc:spChg chg="mod">
          <ac:chgData name="HARSIMRAN SHARMA" userId="4f802786df335997" providerId="LiveId" clId="{09C83D3F-1358-4E7C-AD87-AECE22D46E53}" dt="2022-12-20T05:27:01.989" v="471" actId="14100"/>
          <ac:spMkLst>
            <pc:docMk/>
            <pc:sldMk cId="3743808089" sldId="321"/>
            <ac:spMk id="377" creationId="{00000000-0000-0000-0000-000000000000}"/>
          </ac:spMkLst>
        </pc:spChg>
      </pc:sldChg>
      <pc:sldChg chg="addSp modSp mod">
        <pc:chgData name="HARSIMRAN SHARMA" userId="4f802786df335997" providerId="LiveId" clId="{09C83D3F-1358-4E7C-AD87-AECE22D46E53}" dt="2022-12-20T05:58:27.633" v="1242" actId="20577"/>
        <pc:sldMkLst>
          <pc:docMk/>
          <pc:sldMk cId="1965206476" sldId="332"/>
        </pc:sldMkLst>
        <pc:spChg chg="add mod">
          <ac:chgData name="HARSIMRAN SHARMA" userId="4f802786df335997" providerId="LiveId" clId="{09C83D3F-1358-4E7C-AD87-AECE22D46E53}" dt="2022-12-20T05:58:27.633" v="1242" actId="20577"/>
          <ac:spMkLst>
            <pc:docMk/>
            <pc:sldMk cId="1965206476" sldId="332"/>
            <ac:spMk id="3" creationId="{3B6CCF83-45DE-2B00-52A7-DFAC02526814}"/>
          </ac:spMkLst>
        </pc:spChg>
        <pc:spChg chg="mod">
          <ac:chgData name="HARSIMRAN SHARMA" userId="4f802786df335997" providerId="LiveId" clId="{09C83D3F-1358-4E7C-AD87-AECE22D46E53}" dt="2022-12-20T05:15:52.605" v="303" actId="20577"/>
          <ac:spMkLst>
            <pc:docMk/>
            <pc:sldMk cId="1965206476" sldId="332"/>
            <ac:spMk id="4" creationId="{36EBE4E9-5B07-7246-B47B-A26B25D039D0}"/>
          </ac:spMkLst>
        </pc:spChg>
        <pc:spChg chg="mod">
          <ac:chgData name="HARSIMRAN SHARMA" userId="4f802786df335997" providerId="LiveId" clId="{09C83D3F-1358-4E7C-AD87-AECE22D46E53}" dt="2022-12-20T05:15:23.502" v="284" actId="122"/>
          <ac:spMkLst>
            <pc:docMk/>
            <pc:sldMk cId="1965206476" sldId="332"/>
            <ac:spMk id="351" creationId="{00000000-0000-0000-0000-000000000000}"/>
          </ac:spMkLst>
        </pc:spChg>
        <pc:spChg chg="mod">
          <ac:chgData name="HARSIMRAN SHARMA" userId="4f802786df335997" providerId="LiveId" clId="{09C83D3F-1358-4E7C-AD87-AECE22D46E53}" dt="2022-12-20T05:15:41.436" v="288" actId="20577"/>
          <ac:spMkLst>
            <pc:docMk/>
            <pc:sldMk cId="1965206476" sldId="332"/>
            <ac:spMk id="352" creationId="{00000000-0000-0000-0000-000000000000}"/>
          </ac:spMkLst>
        </pc:spChg>
        <pc:picChg chg="mod">
          <ac:chgData name="HARSIMRAN SHARMA" userId="4f802786df335997" providerId="LiveId" clId="{09C83D3F-1358-4E7C-AD87-AECE22D46E53}" dt="2022-12-20T05:15:36.090" v="287" actId="14100"/>
          <ac:picMkLst>
            <pc:docMk/>
            <pc:sldMk cId="1965206476" sldId="332"/>
            <ac:picMk id="2" creationId="{C42DD8B6-98AC-0B48-8558-856567846042}"/>
          </ac:picMkLst>
        </pc:picChg>
      </pc:sldChg>
      <pc:sldChg chg="modSp mod">
        <pc:chgData name="HARSIMRAN SHARMA" userId="4f802786df335997" providerId="LiveId" clId="{09C83D3F-1358-4E7C-AD87-AECE22D46E53}" dt="2022-12-20T05:17:07.117" v="331" actId="255"/>
        <pc:sldMkLst>
          <pc:docMk/>
          <pc:sldMk cId="3390830769" sldId="333"/>
        </pc:sldMkLst>
        <pc:spChg chg="mod">
          <ac:chgData name="HARSIMRAN SHARMA" userId="4f802786df335997" providerId="LiveId" clId="{09C83D3F-1358-4E7C-AD87-AECE22D46E53}" dt="2022-12-20T05:16:05.603" v="317" actId="6549"/>
          <ac:spMkLst>
            <pc:docMk/>
            <pc:sldMk cId="3390830769" sldId="333"/>
            <ac:spMk id="4" creationId="{36EBE4E9-5B07-7246-B47B-A26B25D039D0}"/>
          </ac:spMkLst>
        </pc:spChg>
        <pc:spChg chg="mod">
          <ac:chgData name="HARSIMRAN SHARMA" userId="4f802786df335997" providerId="LiveId" clId="{09C83D3F-1358-4E7C-AD87-AECE22D46E53}" dt="2022-12-20T05:17:07.117" v="331" actId="255"/>
          <ac:spMkLst>
            <pc:docMk/>
            <pc:sldMk cId="3390830769" sldId="333"/>
            <ac:spMk id="351" creationId="{00000000-0000-0000-0000-000000000000}"/>
          </ac:spMkLst>
        </pc:spChg>
        <pc:spChg chg="mod">
          <ac:chgData name="HARSIMRAN SHARMA" userId="4f802786df335997" providerId="LiveId" clId="{09C83D3F-1358-4E7C-AD87-AECE22D46E53}" dt="2022-12-20T05:16:22.104" v="322" actId="20577"/>
          <ac:spMkLst>
            <pc:docMk/>
            <pc:sldMk cId="3390830769" sldId="333"/>
            <ac:spMk id="352" creationId="{00000000-0000-0000-0000-000000000000}"/>
          </ac:spMkLst>
        </pc:spChg>
      </pc:sldChg>
      <pc:sldChg chg="addSp delSp modSp mod">
        <pc:chgData name="HARSIMRAN SHARMA" userId="4f802786df335997" providerId="LiveId" clId="{09C83D3F-1358-4E7C-AD87-AECE22D46E53}" dt="2022-12-20T05:58:34.263" v="1244" actId="20577"/>
        <pc:sldMkLst>
          <pc:docMk/>
          <pc:sldMk cId="2752592265" sldId="334"/>
        </pc:sldMkLst>
        <pc:spChg chg="add mod">
          <ac:chgData name="HARSIMRAN SHARMA" userId="4f802786df335997" providerId="LiveId" clId="{09C83D3F-1358-4E7C-AD87-AECE22D46E53}" dt="2022-12-20T05:58:34.263" v="1244" actId="20577"/>
          <ac:spMkLst>
            <pc:docMk/>
            <pc:sldMk cId="2752592265" sldId="334"/>
            <ac:spMk id="3" creationId="{BE9F195A-D582-C96E-2A7D-08CBE8C1D806}"/>
          </ac:spMkLst>
        </pc:spChg>
        <pc:spChg chg="mod">
          <ac:chgData name="HARSIMRAN SHARMA" userId="4f802786df335997" providerId="LiveId" clId="{09C83D3F-1358-4E7C-AD87-AECE22D46E53}" dt="2022-12-20T05:43:00.092" v="1119" actId="20577"/>
          <ac:spMkLst>
            <pc:docMk/>
            <pc:sldMk cId="2752592265" sldId="334"/>
            <ac:spMk id="4" creationId="{36EBE4E9-5B07-7246-B47B-A26B25D039D0}"/>
          </ac:spMkLst>
        </pc:spChg>
        <pc:spChg chg="mod">
          <ac:chgData name="HARSIMRAN SHARMA" userId="4f802786df335997" providerId="LiveId" clId="{09C83D3F-1358-4E7C-AD87-AECE22D46E53}" dt="2022-12-20T05:56:07.704" v="1205" actId="948"/>
          <ac:spMkLst>
            <pc:docMk/>
            <pc:sldMk cId="2752592265" sldId="334"/>
            <ac:spMk id="351" creationId="{00000000-0000-0000-0000-000000000000}"/>
          </ac:spMkLst>
        </pc:spChg>
        <pc:picChg chg="add del">
          <ac:chgData name="HARSIMRAN SHARMA" userId="4f802786df335997" providerId="LiveId" clId="{09C83D3F-1358-4E7C-AD87-AECE22D46E53}" dt="2022-12-20T05:54:36.463" v="1198"/>
          <ac:picMkLst>
            <pc:docMk/>
            <pc:sldMk cId="2752592265" sldId="334"/>
            <ac:picMk id="5122" creationId="{9F5308CD-EBBB-84C7-F4B2-9031435C6677}"/>
          </ac:picMkLst>
        </pc:picChg>
        <pc:picChg chg="add mod">
          <ac:chgData name="HARSIMRAN SHARMA" userId="4f802786df335997" providerId="LiveId" clId="{09C83D3F-1358-4E7C-AD87-AECE22D46E53}" dt="2022-12-20T05:56:14.567" v="1207" actId="14100"/>
          <ac:picMkLst>
            <pc:docMk/>
            <pc:sldMk cId="2752592265" sldId="334"/>
            <ac:picMk id="5124" creationId="{6773EAC2-D363-2C01-8A31-3857EC40B9EC}"/>
          </ac:picMkLst>
        </pc:picChg>
      </pc:sldChg>
      <pc:sldChg chg="modSp mod">
        <pc:chgData name="HARSIMRAN SHARMA" userId="4f802786df335997" providerId="LiveId" clId="{09C83D3F-1358-4E7C-AD87-AECE22D46E53}" dt="2022-12-20T05:43:13.889" v="1137" actId="6549"/>
        <pc:sldMkLst>
          <pc:docMk/>
          <pc:sldMk cId="3499815792" sldId="335"/>
        </pc:sldMkLst>
        <pc:spChg chg="mod">
          <ac:chgData name="HARSIMRAN SHARMA" userId="4f802786df335997" providerId="LiveId" clId="{09C83D3F-1358-4E7C-AD87-AECE22D46E53}" dt="2022-12-20T05:43:13.889" v="1137" actId="6549"/>
          <ac:spMkLst>
            <pc:docMk/>
            <pc:sldMk cId="3499815792" sldId="335"/>
            <ac:spMk id="4" creationId="{36EBE4E9-5B07-7246-B47B-A26B25D039D0}"/>
          </ac:spMkLst>
        </pc:spChg>
        <pc:spChg chg="mod">
          <ac:chgData name="HARSIMRAN SHARMA" userId="4f802786df335997" providerId="LiveId" clId="{09C83D3F-1358-4E7C-AD87-AECE22D46E53}" dt="2022-12-20T05:43:09.366" v="1122" actId="20577"/>
          <ac:spMkLst>
            <pc:docMk/>
            <pc:sldMk cId="3499815792" sldId="335"/>
            <ac:spMk id="351" creationId="{00000000-0000-0000-0000-000000000000}"/>
          </ac:spMkLst>
        </pc:spChg>
        <pc:spChg chg="mod">
          <ac:chgData name="HARSIMRAN SHARMA" userId="4f802786df335997" providerId="LiveId" clId="{09C83D3F-1358-4E7C-AD87-AECE22D46E53}" dt="2022-12-20T05:17:24.336" v="336" actId="20577"/>
          <ac:spMkLst>
            <pc:docMk/>
            <pc:sldMk cId="3499815792" sldId="335"/>
            <ac:spMk id="352" creationId="{00000000-0000-0000-0000-000000000000}"/>
          </ac:spMkLst>
        </pc:spChg>
      </pc:sldChg>
      <pc:sldChg chg="addSp modSp mod">
        <pc:chgData name="HARSIMRAN SHARMA" userId="4f802786df335997" providerId="LiveId" clId="{09C83D3F-1358-4E7C-AD87-AECE22D46E53}" dt="2022-12-20T06:02:26.219" v="1399" actId="1076"/>
        <pc:sldMkLst>
          <pc:docMk/>
          <pc:sldMk cId="211397231" sldId="336"/>
        </pc:sldMkLst>
        <pc:spChg chg="add mod">
          <ac:chgData name="HARSIMRAN SHARMA" userId="4f802786df335997" providerId="LiveId" clId="{09C83D3F-1358-4E7C-AD87-AECE22D46E53}" dt="2022-12-20T06:02:26.219" v="1399" actId="1076"/>
          <ac:spMkLst>
            <pc:docMk/>
            <pc:sldMk cId="211397231" sldId="336"/>
            <ac:spMk id="3" creationId="{35CC2A04-81FD-F24D-104F-B52D235D3AEA}"/>
          </ac:spMkLst>
        </pc:spChg>
        <pc:spChg chg="mod">
          <ac:chgData name="HARSIMRAN SHARMA" userId="4f802786df335997" providerId="LiveId" clId="{09C83D3F-1358-4E7C-AD87-AECE22D46E53}" dt="2022-12-20T05:26:40.909" v="464" actId="6549"/>
          <ac:spMkLst>
            <pc:docMk/>
            <pc:sldMk cId="211397231" sldId="336"/>
            <ac:spMk id="4" creationId="{7E56D64A-2D58-A84D-A5F1-21B67565DF8E}"/>
          </ac:spMkLst>
        </pc:spChg>
        <pc:spChg chg="mod">
          <ac:chgData name="HARSIMRAN SHARMA" userId="4f802786df335997" providerId="LiveId" clId="{09C83D3F-1358-4E7C-AD87-AECE22D46E53}" dt="2022-12-20T05:26:02.410" v="444" actId="14100"/>
          <ac:spMkLst>
            <pc:docMk/>
            <pc:sldMk cId="211397231" sldId="336"/>
            <ac:spMk id="376" creationId="{00000000-0000-0000-0000-000000000000}"/>
          </ac:spMkLst>
        </pc:spChg>
        <pc:spChg chg="mod">
          <ac:chgData name="HARSIMRAN SHARMA" userId="4f802786df335997" providerId="LiveId" clId="{09C83D3F-1358-4E7C-AD87-AECE22D46E53}" dt="2022-12-20T05:26:22.217" v="449" actId="207"/>
          <ac:spMkLst>
            <pc:docMk/>
            <pc:sldMk cId="211397231" sldId="336"/>
            <ac:spMk id="377" creationId="{00000000-0000-0000-0000-000000000000}"/>
          </ac:spMkLst>
        </pc:spChg>
        <pc:picChg chg="mod">
          <ac:chgData name="HARSIMRAN SHARMA" userId="4f802786df335997" providerId="LiveId" clId="{09C83D3F-1358-4E7C-AD87-AECE22D46E53}" dt="2022-12-20T06:02:03.310" v="1383" actId="1076"/>
          <ac:picMkLst>
            <pc:docMk/>
            <pc:sldMk cId="211397231" sldId="336"/>
            <ac:picMk id="2" creationId="{4B03FABB-B4D3-6F41-83D7-736F098F9680}"/>
          </ac:picMkLst>
        </pc:picChg>
      </pc:sldChg>
      <pc:sldChg chg="addSp modSp new mod">
        <pc:chgData name="HARSIMRAN SHARMA" userId="4f802786df335997" providerId="LiveId" clId="{09C83D3F-1358-4E7C-AD87-AECE22D46E53}" dt="2022-12-20T05:42:48.958" v="1104"/>
        <pc:sldMkLst>
          <pc:docMk/>
          <pc:sldMk cId="4091179193" sldId="337"/>
        </pc:sldMkLst>
        <pc:spChg chg="mod">
          <ac:chgData name="HARSIMRAN SHARMA" userId="4f802786df335997" providerId="LiveId" clId="{09C83D3F-1358-4E7C-AD87-AECE22D46E53}" dt="2022-12-20T05:14:15.946" v="270" actId="14100"/>
          <ac:spMkLst>
            <pc:docMk/>
            <pc:sldMk cId="4091179193" sldId="337"/>
            <ac:spMk id="2" creationId="{24644129-8C74-DF66-1DEC-7DB2129F9B6D}"/>
          </ac:spMkLst>
        </pc:spChg>
        <pc:spChg chg="mod">
          <ac:chgData name="HARSIMRAN SHARMA" userId="4f802786df335997" providerId="LiveId" clId="{09C83D3F-1358-4E7C-AD87-AECE22D46E53}" dt="2022-12-20T05:14:50.308" v="277" actId="207"/>
          <ac:spMkLst>
            <pc:docMk/>
            <pc:sldMk cId="4091179193" sldId="337"/>
            <ac:spMk id="3" creationId="{CAEE02C1-A7A4-E299-C1C6-93095451E5C7}"/>
          </ac:spMkLst>
        </pc:spChg>
        <pc:spChg chg="add mod">
          <ac:chgData name="HARSIMRAN SHARMA" userId="4f802786df335997" providerId="LiveId" clId="{09C83D3F-1358-4E7C-AD87-AECE22D46E53}" dt="2022-12-20T05:42:48.958" v="1104"/>
          <ac:spMkLst>
            <pc:docMk/>
            <pc:sldMk cId="4091179193" sldId="337"/>
            <ac:spMk id="4" creationId="{FCE8EDE8-311B-77AA-B4CF-DC8C2257CAC4}"/>
          </ac:spMkLst>
        </pc:spChg>
      </pc:sldChg>
      <pc:sldChg chg="addSp delSp modSp new mod">
        <pc:chgData name="HARSIMRAN SHARMA" userId="4f802786df335997" providerId="LiveId" clId="{09C83D3F-1358-4E7C-AD87-AECE22D46E53}" dt="2022-12-20T06:00:35.102" v="1313" actId="20577"/>
        <pc:sldMkLst>
          <pc:docMk/>
          <pc:sldMk cId="386912212" sldId="338"/>
        </pc:sldMkLst>
        <pc:spChg chg="mod">
          <ac:chgData name="HARSIMRAN SHARMA" userId="4f802786df335997" providerId="LiveId" clId="{09C83D3F-1358-4E7C-AD87-AECE22D46E53}" dt="2022-12-20T05:21:49.220" v="386" actId="113"/>
          <ac:spMkLst>
            <pc:docMk/>
            <pc:sldMk cId="386912212" sldId="338"/>
            <ac:spMk id="2" creationId="{2CB23E95-F53D-0526-25CB-51F430507EA7}"/>
          </ac:spMkLst>
        </pc:spChg>
        <pc:spChg chg="del mod">
          <ac:chgData name="HARSIMRAN SHARMA" userId="4f802786df335997" providerId="LiveId" clId="{09C83D3F-1358-4E7C-AD87-AECE22D46E53}" dt="2022-12-20T05:21:01.898" v="366" actId="21"/>
          <ac:spMkLst>
            <pc:docMk/>
            <pc:sldMk cId="386912212" sldId="338"/>
            <ac:spMk id="3" creationId="{F6629459-DA09-14E2-9CFD-576F91E9B15A}"/>
          </ac:spMkLst>
        </pc:spChg>
        <pc:spChg chg="add mod">
          <ac:chgData name="HARSIMRAN SHARMA" userId="4f802786df335997" providerId="LiveId" clId="{09C83D3F-1358-4E7C-AD87-AECE22D46E53}" dt="2022-12-20T05:43:24.810" v="1139"/>
          <ac:spMkLst>
            <pc:docMk/>
            <pc:sldMk cId="386912212" sldId="338"/>
            <ac:spMk id="4" creationId="{FB768289-FCD0-67CF-2C6B-3634796398B4}"/>
          </ac:spMkLst>
        </pc:spChg>
        <pc:spChg chg="add mod">
          <ac:chgData name="HARSIMRAN SHARMA" userId="4f802786df335997" providerId="LiveId" clId="{09C83D3F-1358-4E7C-AD87-AECE22D46E53}" dt="2022-12-20T06:00:35.102" v="1313" actId="20577"/>
          <ac:spMkLst>
            <pc:docMk/>
            <pc:sldMk cId="386912212" sldId="338"/>
            <ac:spMk id="6" creationId="{B241209C-6030-333A-283F-5235B00CA746}"/>
          </ac:spMkLst>
        </pc:spChg>
        <pc:picChg chg="add mod">
          <ac:chgData name="HARSIMRAN SHARMA" userId="4f802786df335997" providerId="LiveId" clId="{09C83D3F-1358-4E7C-AD87-AECE22D46E53}" dt="2022-12-20T05:59:35.595" v="1264" actId="1076"/>
          <ac:picMkLst>
            <pc:docMk/>
            <pc:sldMk cId="386912212" sldId="338"/>
            <ac:picMk id="5" creationId="{08E65B66-7F62-4032-D967-ED38C6C46924}"/>
          </ac:picMkLst>
        </pc:picChg>
        <pc:picChg chg="add mod">
          <ac:chgData name="HARSIMRAN SHARMA" userId="4f802786df335997" providerId="LiveId" clId="{09C83D3F-1358-4E7C-AD87-AECE22D46E53}" dt="2022-12-20T05:21:22.237" v="371" actId="14100"/>
          <ac:picMkLst>
            <pc:docMk/>
            <pc:sldMk cId="386912212" sldId="338"/>
            <ac:picMk id="1026" creationId="{56EB3FC9-7973-7AD6-601B-58050EDF27B0}"/>
          </ac:picMkLst>
        </pc:picChg>
      </pc:sldChg>
      <pc:sldChg chg="addSp modSp new mod">
        <pc:chgData name="HARSIMRAN SHARMA" userId="4f802786df335997" providerId="LiveId" clId="{09C83D3F-1358-4E7C-AD87-AECE22D46E53}" dt="2022-12-20T05:44:06.177" v="1147"/>
        <pc:sldMkLst>
          <pc:docMk/>
          <pc:sldMk cId="1890147647" sldId="339"/>
        </pc:sldMkLst>
        <pc:spChg chg="mod">
          <ac:chgData name="HARSIMRAN SHARMA" userId="4f802786df335997" providerId="LiveId" clId="{09C83D3F-1358-4E7C-AD87-AECE22D46E53}" dt="2022-12-20T05:22:17.367" v="387"/>
          <ac:spMkLst>
            <pc:docMk/>
            <pc:sldMk cId="1890147647" sldId="339"/>
            <ac:spMk id="2" creationId="{E4F5E803-6F6E-84A3-D0E2-3B3BFF183510}"/>
          </ac:spMkLst>
        </pc:spChg>
        <pc:spChg chg="mod">
          <ac:chgData name="HARSIMRAN SHARMA" userId="4f802786df335997" providerId="LiveId" clId="{09C83D3F-1358-4E7C-AD87-AECE22D46E53}" dt="2022-12-20T05:22:46.276" v="394" actId="123"/>
          <ac:spMkLst>
            <pc:docMk/>
            <pc:sldMk cId="1890147647" sldId="339"/>
            <ac:spMk id="3" creationId="{B18BC4F6-7A08-FB51-25D9-D9407CBC6CC8}"/>
          </ac:spMkLst>
        </pc:spChg>
        <pc:spChg chg="add mod">
          <ac:chgData name="HARSIMRAN SHARMA" userId="4f802786df335997" providerId="LiveId" clId="{09C83D3F-1358-4E7C-AD87-AECE22D46E53}" dt="2022-12-20T05:44:06.177" v="1147"/>
          <ac:spMkLst>
            <pc:docMk/>
            <pc:sldMk cId="1890147647" sldId="339"/>
            <ac:spMk id="4" creationId="{A9F6097B-8503-55E6-5544-8C12A69EB8E0}"/>
          </ac:spMkLst>
        </pc:spChg>
      </pc:sldChg>
      <pc:sldChg chg="modSp new del mod">
        <pc:chgData name="HARSIMRAN SHARMA" userId="4f802786df335997" providerId="LiveId" clId="{09C83D3F-1358-4E7C-AD87-AECE22D46E53}" dt="2022-12-20T05:01:09.437" v="89" actId="47"/>
        <pc:sldMkLst>
          <pc:docMk/>
          <pc:sldMk cId="2613719171" sldId="340"/>
        </pc:sldMkLst>
        <pc:spChg chg="mod">
          <ac:chgData name="HARSIMRAN SHARMA" userId="4f802786df335997" providerId="LiveId" clId="{09C83D3F-1358-4E7C-AD87-AECE22D46E53}" dt="2022-12-20T05:00:58.986" v="83" actId="21"/>
          <ac:spMkLst>
            <pc:docMk/>
            <pc:sldMk cId="2613719171" sldId="340"/>
            <ac:spMk id="3" creationId="{A127BEA9-7E58-A145-15E1-5A7D8CF3DE88}"/>
          </ac:spMkLst>
        </pc:spChg>
      </pc:sldChg>
      <pc:sldChg chg="addSp delSp modSp new mod">
        <pc:chgData name="HARSIMRAN SHARMA" userId="4f802786df335997" providerId="LiveId" clId="{09C83D3F-1358-4E7C-AD87-AECE22D46E53}" dt="2022-12-20T06:00:42.802" v="1316" actId="313"/>
        <pc:sldMkLst>
          <pc:docMk/>
          <pc:sldMk cId="44418988" sldId="341"/>
        </pc:sldMkLst>
        <pc:spChg chg="mod">
          <ac:chgData name="HARSIMRAN SHARMA" userId="4f802786df335997" providerId="LiveId" clId="{09C83D3F-1358-4E7C-AD87-AECE22D46E53}" dt="2022-12-20T05:23:20.139" v="410" actId="113"/>
          <ac:spMkLst>
            <pc:docMk/>
            <pc:sldMk cId="44418988" sldId="341"/>
            <ac:spMk id="2" creationId="{4EBCC33F-3BF4-A661-6989-9F986BF8F6DC}"/>
          </ac:spMkLst>
        </pc:spChg>
        <pc:spChg chg="del">
          <ac:chgData name="HARSIMRAN SHARMA" userId="4f802786df335997" providerId="LiveId" clId="{09C83D3F-1358-4E7C-AD87-AECE22D46E53}" dt="2022-12-20T04:59:17.592" v="69" actId="21"/>
          <ac:spMkLst>
            <pc:docMk/>
            <pc:sldMk cId="44418988" sldId="341"/>
            <ac:spMk id="3" creationId="{FD2F6ACB-C408-0EEA-AC3F-D1FB093C7029}"/>
          </ac:spMkLst>
        </pc:spChg>
        <pc:spChg chg="add mod">
          <ac:chgData name="HARSIMRAN SHARMA" userId="4f802786df335997" providerId="LiveId" clId="{09C83D3F-1358-4E7C-AD87-AECE22D46E53}" dt="2022-12-20T05:43:30.550" v="1140"/>
          <ac:spMkLst>
            <pc:docMk/>
            <pc:sldMk cId="44418988" sldId="341"/>
            <ac:spMk id="5" creationId="{8D3CAD21-0646-0D48-DBB5-330CD8C03013}"/>
          </ac:spMkLst>
        </pc:spChg>
        <pc:spChg chg="add mod">
          <ac:chgData name="HARSIMRAN SHARMA" userId="4f802786df335997" providerId="LiveId" clId="{09C83D3F-1358-4E7C-AD87-AECE22D46E53}" dt="2022-12-20T06:00:42.802" v="1316" actId="313"/>
          <ac:spMkLst>
            <pc:docMk/>
            <pc:sldMk cId="44418988" sldId="341"/>
            <ac:spMk id="6" creationId="{BD80DBB7-0580-5A26-81BF-D3D520C3CC85}"/>
          </ac:spMkLst>
        </pc:spChg>
        <pc:picChg chg="add mod">
          <ac:chgData name="HARSIMRAN SHARMA" userId="4f802786df335997" providerId="LiveId" clId="{09C83D3F-1358-4E7C-AD87-AECE22D46E53}" dt="2022-12-20T05:59:51.251" v="1266" actId="1076"/>
          <ac:picMkLst>
            <pc:docMk/>
            <pc:sldMk cId="44418988" sldId="341"/>
            <ac:picMk id="4" creationId="{24D0A403-5A73-17C3-215B-D0157E12A80C}"/>
          </ac:picMkLst>
        </pc:picChg>
      </pc:sldChg>
      <pc:sldChg chg="addSp modSp new mod">
        <pc:chgData name="HARSIMRAN SHARMA" userId="4f802786df335997" providerId="LiveId" clId="{09C83D3F-1358-4E7C-AD87-AECE22D46E53}" dt="2022-12-20T05:43:34.168" v="1141"/>
        <pc:sldMkLst>
          <pc:docMk/>
          <pc:sldMk cId="3237045881" sldId="342"/>
        </pc:sldMkLst>
        <pc:spChg chg="mod">
          <ac:chgData name="HARSIMRAN SHARMA" userId="4f802786df335997" providerId="LiveId" clId="{09C83D3F-1358-4E7C-AD87-AECE22D46E53}" dt="2022-12-20T05:23:48.343" v="413"/>
          <ac:spMkLst>
            <pc:docMk/>
            <pc:sldMk cId="3237045881" sldId="342"/>
            <ac:spMk id="2" creationId="{F001D983-598D-D63F-85A5-51FE23C5D2D7}"/>
          </ac:spMkLst>
        </pc:spChg>
        <pc:spChg chg="mod">
          <ac:chgData name="HARSIMRAN SHARMA" userId="4f802786df335997" providerId="LiveId" clId="{09C83D3F-1358-4E7C-AD87-AECE22D46E53}" dt="2022-12-20T05:24:08.825" v="419" actId="14100"/>
          <ac:spMkLst>
            <pc:docMk/>
            <pc:sldMk cId="3237045881" sldId="342"/>
            <ac:spMk id="3" creationId="{D049FCB7-ACBD-E305-D409-039DD109A5E0}"/>
          </ac:spMkLst>
        </pc:spChg>
        <pc:spChg chg="add mod">
          <ac:chgData name="HARSIMRAN SHARMA" userId="4f802786df335997" providerId="LiveId" clId="{09C83D3F-1358-4E7C-AD87-AECE22D46E53}" dt="2022-12-20T05:43:34.168" v="1141"/>
          <ac:spMkLst>
            <pc:docMk/>
            <pc:sldMk cId="3237045881" sldId="342"/>
            <ac:spMk id="4" creationId="{6A6B3873-BC06-752E-83A0-808D42FB77F7}"/>
          </ac:spMkLst>
        </pc:spChg>
      </pc:sldChg>
      <pc:sldChg chg="addSp delSp modSp new mod">
        <pc:chgData name="HARSIMRAN SHARMA" userId="4f802786df335997" providerId="LiveId" clId="{09C83D3F-1358-4E7C-AD87-AECE22D46E53}" dt="2022-12-20T05:43:18.457" v="1138"/>
        <pc:sldMkLst>
          <pc:docMk/>
          <pc:sldMk cId="2025517101" sldId="343"/>
        </pc:sldMkLst>
        <pc:spChg chg="mod">
          <ac:chgData name="HARSIMRAN SHARMA" userId="4f802786df335997" providerId="LiveId" clId="{09C83D3F-1358-4E7C-AD87-AECE22D46E53}" dt="2022-12-20T05:18:18.846" v="346" actId="14100"/>
          <ac:spMkLst>
            <pc:docMk/>
            <pc:sldMk cId="2025517101" sldId="343"/>
            <ac:spMk id="2" creationId="{E33203E7-0835-09FE-01E7-7BB7D803A6E9}"/>
          </ac:spMkLst>
        </pc:spChg>
        <pc:spChg chg="mod">
          <ac:chgData name="HARSIMRAN SHARMA" userId="4f802786df335997" providerId="LiveId" clId="{09C83D3F-1358-4E7C-AD87-AECE22D46E53}" dt="2022-12-20T05:20:17.320" v="360" actId="14100"/>
          <ac:spMkLst>
            <pc:docMk/>
            <pc:sldMk cId="2025517101" sldId="343"/>
            <ac:spMk id="3" creationId="{DFB9C50C-91FF-C7BA-238A-B1CDFAAEEC4B}"/>
          </ac:spMkLst>
        </pc:spChg>
        <pc:spChg chg="add del mod">
          <ac:chgData name="HARSIMRAN SHARMA" userId="4f802786df335997" providerId="LiveId" clId="{09C83D3F-1358-4E7C-AD87-AECE22D46E53}" dt="2022-12-20T05:03:42.180" v="99" actId="21"/>
          <ac:spMkLst>
            <pc:docMk/>
            <pc:sldMk cId="2025517101" sldId="343"/>
            <ac:spMk id="5" creationId="{2CDA79DF-674A-1432-ACAF-5EDF3E9F5A24}"/>
          </ac:spMkLst>
        </pc:spChg>
        <pc:spChg chg="add del mod">
          <ac:chgData name="HARSIMRAN SHARMA" userId="4f802786df335997" providerId="LiveId" clId="{09C83D3F-1358-4E7C-AD87-AECE22D46E53}" dt="2022-12-20T05:04:12.038" v="105" actId="478"/>
          <ac:spMkLst>
            <pc:docMk/>
            <pc:sldMk cId="2025517101" sldId="343"/>
            <ac:spMk id="7" creationId="{6B7CB1F8-6BD0-545C-48AD-DBF63E025398}"/>
          </ac:spMkLst>
        </pc:spChg>
        <pc:spChg chg="add mod">
          <ac:chgData name="HARSIMRAN SHARMA" userId="4f802786df335997" providerId="LiveId" clId="{09C83D3F-1358-4E7C-AD87-AECE22D46E53}" dt="2022-12-20T05:43:18.457" v="1138"/>
          <ac:spMkLst>
            <pc:docMk/>
            <pc:sldMk cId="2025517101" sldId="343"/>
            <ac:spMk id="9" creationId="{F94BF916-C1FA-F376-F294-90016C0CA9EB}"/>
          </ac:spMkLst>
        </pc:spChg>
        <pc:graphicFrameChg chg="add del mod">
          <ac:chgData name="HARSIMRAN SHARMA" userId="4f802786df335997" providerId="LiveId" clId="{09C83D3F-1358-4E7C-AD87-AECE22D46E53}" dt="2022-12-20T05:03:42.180" v="99" actId="21"/>
          <ac:graphicFrameMkLst>
            <pc:docMk/>
            <pc:sldMk cId="2025517101" sldId="343"/>
            <ac:graphicFrameMk id="4" creationId="{3816A211-8D63-967F-EA29-1AAB271E447D}"/>
          </ac:graphicFrameMkLst>
        </pc:graphicFrameChg>
        <pc:graphicFrameChg chg="add del mod">
          <ac:chgData name="HARSIMRAN SHARMA" userId="4f802786df335997" providerId="LiveId" clId="{09C83D3F-1358-4E7C-AD87-AECE22D46E53}" dt="2022-12-20T05:04:12.038" v="105" actId="478"/>
          <ac:graphicFrameMkLst>
            <pc:docMk/>
            <pc:sldMk cId="2025517101" sldId="343"/>
            <ac:graphicFrameMk id="6" creationId="{A530E777-1D41-732C-632D-0A5C98D6098C}"/>
          </ac:graphicFrameMkLst>
        </pc:graphicFrameChg>
        <pc:graphicFrameChg chg="add mod modGraphic">
          <ac:chgData name="HARSIMRAN SHARMA" userId="4f802786df335997" providerId="LiveId" clId="{09C83D3F-1358-4E7C-AD87-AECE22D46E53}" dt="2022-12-20T05:20:04.672" v="355" actId="1076"/>
          <ac:graphicFrameMkLst>
            <pc:docMk/>
            <pc:sldMk cId="2025517101" sldId="343"/>
            <ac:graphicFrameMk id="8" creationId="{7C61077B-52A2-1D5B-FBD5-277BB66184F9}"/>
          </ac:graphicFrameMkLst>
        </pc:graphicFrameChg>
      </pc:sldChg>
      <pc:sldChg chg="addSp delSp modSp new mod">
        <pc:chgData name="HARSIMRAN SHARMA" userId="4f802786df335997" providerId="LiveId" clId="{09C83D3F-1358-4E7C-AD87-AECE22D46E53}" dt="2022-12-20T06:01:43.397" v="1380" actId="113"/>
        <pc:sldMkLst>
          <pc:docMk/>
          <pc:sldMk cId="1497098969" sldId="344"/>
        </pc:sldMkLst>
        <pc:spChg chg="mod">
          <ac:chgData name="HARSIMRAN SHARMA" userId="4f802786df335997" providerId="LiveId" clId="{09C83D3F-1358-4E7C-AD87-AECE22D46E53}" dt="2022-12-20T06:01:43.397" v="1380" actId="113"/>
          <ac:spMkLst>
            <pc:docMk/>
            <pc:sldMk cId="1497098969" sldId="344"/>
            <ac:spMk id="2" creationId="{EF21BE6F-176C-4DA8-7CAA-17A036199764}"/>
          </ac:spMkLst>
        </pc:spChg>
        <pc:spChg chg="del mod">
          <ac:chgData name="HARSIMRAN SHARMA" userId="4f802786df335997" providerId="LiveId" clId="{09C83D3F-1358-4E7C-AD87-AECE22D46E53}" dt="2022-12-20T05:06:04.449" v="144" actId="478"/>
          <ac:spMkLst>
            <pc:docMk/>
            <pc:sldMk cId="1497098969" sldId="344"/>
            <ac:spMk id="3" creationId="{7910CF08-7562-0DB6-9060-9A9DCD6E7364}"/>
          </ac:spMkLst>
        </pc:spChg>
        <pc:spChg chg="add mod">
          <ac:chgData name="HARSIMRAN SHARMA" userId="4f802786df335997" providerId="LiveId" clId="{09C83D3F-1358-4E7C-AD87-AECE22D46E53}" dt="2022-12-20T05:43:37.333" v="1142"/>
          <ac:spMkLst>
            <pc:docMk/>
            <pc:sldMk cId="1497098969" sldId="344"/>
            <ac:spMk id="6" creationId="{58A7B0C9-8659-96CB-F5B4-C56D75B5E2DA}"/>
          </ac:spMkLst>
        </pc:spChg>
        <pc:spChg chg="add mod">
          <ac:chgData name="HARSIMRAN SHARMA" userId="4f802786df335997" providerId="LiveId" clId="{09C83D3F-1358-4E7C-AD87-AECE22D46E53}" dt="2022-12-20T06:01:37.613" v="1379" actId="1076"/>
          <ac:spMkLst>
            <pc:docMk/>
            <pc:sldMk cId="1497098969" sldId="344"/>
            <ac:spMk id="7" creationId="{5E00101C-1232-0EAE-4989-57B491B8D0C5}"/>
          </ac:spMkLst>
        </pc:spChg>
        <pc:picChg chg="add mod">
          <ac:chgData name="HARSIMRAN SHARMA" userId="4f802786df335997" providerId="LiveId" clId="{09C83D3F-1358-4E7C-AD87-AECE22D46E53}" dt="2022-12-20T06:01:31.806" v="1377" actId="14100"/>
          <ac:picMkLst>
            <pc:docMk/>
            <pc:sldMk cId="1497098969" sldId="344"/>
            <ac:picMk id="4" creationId="{BD44284A-DF3E-7503-9C48-E1D6450538A4}"/>
          </ac:picMkLst>
        </pc:picChg>
        <pc:picChg chg="add mod">
          <ac:chgData name="HARSIMRAN SHARMA" userId="4f802786df335997" providerId="LiveId" clId="{09C83D3F-1358-4E7C-AD87-AECE22D46E53}" dt="2022-12-20T06:01:34.580" v="1378" actId="1076"/>
          <ac:picMkLst>
            <pc:docMk/>
            <pc:sldMk cId="1497098969" sldId="344"/>
            <ac:picMk id="5" creationId="{74390592-F632-F006-651C-85258B5FC94E}"/>
          </ac:picMkLst>
        </pc:picChg>
        <pc:picChg chg="add del mod">
          <ac:chgData name="HARSIMRAN SHARMA" userId="4f802786df335997" providerId="LiveId" clId="{09C83D3F-1358-4E7C-AD87-AECE22D46E53}" dt="2022-12-20T05:05:56.218" v="140"/>
          <ac:picMkLst>
            <pc:docMk/>
            <pc:sldMk cId="1497098969" sldId="344"/>
            <ac:picMk id="3074" creationId="{9D558D7C-FCFC-3D22-F49F-49536DB5A1D9}"/>
          </ac:picMkLst>
        </pc:picChg>
      </pc:sldChg>
      <pc:sldChg chg="addSp modSp new mod">
        <pc:chgData name="HARSIMRAN SHARMA" userId="4f802786df335997" providerId="LiveId" clId="{09C83D3F-1358-4E7C-AD87-AECE22D46E53}" dt="2022-12-20T05:43:40.669" v="1143"/>
        <pc:sldMkLst>
          <pc:docMk/>
          <pc:sldMk cId="951940944" sldId="345"/>
        </pc:sldMkLst>
        <pc:spChg chg="mod">
          <ac:chgData name="HARSIMRAN SHARMA" userId="4f802786df335997" providerId="LiveId" clId="{09C83D3F-1358-4E7C-AD87-AECE22D46E53}" dt="2022-12-20T05:24:49.717" v="425" actId="14100"/>
          <ac:spMkLst>
            <pc:docMk/>
            <pc:sldMk cId="951940944" sldId="345"/>
            <ac:spMk id="2" creationId="{258F5461-6397-1C1A-510D-F7CF118A8D24}"/>
          </ac:spMkLst>
        </pc:spChg>
        <pc:spChg chg="mod">
          <ac:chgData name="HARSIMRAN SHARMA" userId="4f802786df335997" providerId="LiveId" clId="{09C83D3F-1358-4E7C-AD87-AECE22D46E53}" dt="2022-12-20T05:25:17.262" v="434" actId="123"/>
          <ac:spMkLst>
            <pc:docMk/>
            <pc:sldMk cId="951940944" sldId="345"/>
            <ac:spMk id="3" creationId="{5F4C520E-678B-9FE0-7F99-2E9F45070B53}"/>
          </ac:spMkLst>
        </pc:spChg>
        <pc:spChg chg="add mod">
          <ac:chgData name="HARSIMRAN SHARMA" userId="4f802786df335997" providerId="LiveId" clId="{09C83D3F-1358-4E7C-AD87-AECE22D46E53}" dt="2022-12-20T05:43:40.669" v="1143"/>
          <ac:spMkLst>
            <pc:docMk/>
            <pc:sldMk cId="951940944" sldId="345"/>
            <ac:spMk id="4" creationId="{6CAB7EAC-7BBD-0E54-7FDC-EC95C3683482}"/>
          </ac:spMkLst>
        </pc:spChg>
      </pc:sldChg>
      <pc:sldChg chg="addSp modSp new mod">
        <pc:chgData name="HARSIMRAN SHARMA" userId="4f802786df335997" providerId="LiveId" clId="{09C83D3F-1358-4E7C-AD87-AECE22D46E53}" dt="2022-12-20T05:43:56.037" v="1146"/>
        <pc:sldMkLst>
          <pc:docMk/>
          <pc:sldMk cId="2038422605" sldId="346"/>
        </pc:sldMkLst>
        <pc:spChg chg="mod">
          <ac:chgData name="HARSIMRAN SHARMA" userId="4f802786df335997" providerId="LiveId" clId="{09C83D3F-1358-4E7C-AD87-AECE22D46E53}" dt="2022-12-20T05:27:55.314" v="502" actId="255"/>
          <ac:spMkLst>
            <pc:docMk/>
            <pc:sldMk cId="2038422605" sldId="346"/>
            <ac:spMk id="2" creationId="{89D93971-2FD8-D97F-C229-FA5EA3676FF9}"/>
          </ac:spMkLst>
        </pc:spChg>
        <pc:spChg chg="mod">
          <ac:chgData name="HARSIMRAN SHARMA" userId="4f802786df335997" providerId="LiveId" clId="{09C83D3F-1358-4E7C-AD87-AECE22D46E53}" dt="2022-12-20T05:42:20.857" v="1089" actId="20577"/>
          <ac:spMkLst>
            <pc:docMk/>
            <pc:sldMk cId="2038422605" sldId="346"/>
            <ac:spMk id="3" creationId="{272A051F-B12C-9CE2-D124-C86C23E22AF7}"/>
          </ac:spMkLst>
        </pc:spChg>
        <pc:spChg chg="add mod">
          <ac:chgData name="HARSIMRAN SHARMA" userId="4f802786df335997" providerId="LiveId" clId="{09C83D3F-1358-4E7C-AD87-AECE22D46E53}" dt="2022-12-20T05:43:56.037" v="1146"/>
          <ac:spMkLst>
            <pc:docMk/>
            <pc:sldMk cId="2038422605" sldId="346"/>
            <ac:spMk id="4" creationId="{15512E8F-AA29-940B-2A3E-CC880F511BEA}"/>
          </ac:spMkLst>
        </pc:spChg>
      </pc:sldChg>
      <pc:sldChg chg="addSp delSp modSp new mod">
        <pc:chgData name="HARSIMRAN SHARMA" userId="4f802786df335997" providerId="LiveId" clId="{09C83D3F-1358-4E7C-AD87-AECE22D46E53}" dt="2022-12-20T06:03:28.614" v="1410" actId="1076"/>
        <pc:sldMkLst>
          <pc:docMk/>
          <pc:sldMk cId="3775802720" sldId="347"/>
        </pc:sldMkLst>
        <pc:spChg chg="mod">
          <ac:chgData name="HARSIMRAN SHARMA" userId="4f802786df335997" providerId="LiveId" clId="{09C83D3F-1358-4E7C-AD87-AECE22D46E53}" dt="2022-12-20T05:52:28.222" v="1195" actId="255"/>
          <ac:spMkLst>
            <pc:docMk/>
            <pc:sldMk cId="3775802720" sldId="347"/>
            <ac:spMk id="2" creationId="{AC5AA65B-AC0F-1306-8412-B185A91AED41}"/>
          </ac:spMkLst>
        </pc:spChg>
        <pc:spChg chg="del mod">
          <ac:chgData name="HARSIMRAN SHARMA" userId="4f802786df335997" providerId="LiveId" clId="{09C83D3F-1358-4E7C-AD87-AECE22D46E53}" dt="2022-12-20T05:48:27.364" v="1152" actId="478"/>
          <ac:spMkLst>
            <pc:docMk/>
            <pc:sldMk cId="3775802720" sldId="347"/>
            <ac:spMk id="3" creationId="{3A3CBDE5-370C-AEB5-F897-D7EABBF6C993}"/>
          </ac:spMkLst>
        </pc:spChg>
        <pc:spChg chg="add mod">
          <ac:chgData name="HARSIMRAN SHARMA" userId="4f802786df335997" providerId="LiveId" clId="{09C83D3F-1358-4E7C-AD87-AECE22D46E53}" dt="2022-12-20T06:03:24.409" v="1409" actId="1076"/>
          <ac:spMkLst>
            <pc:docMk/>
            <pc:sldMk cId="3775802720" sldId="347"/>
            <ac:spMk id="6" creationId="{49A4E35D-7DBF-9520-65B1-8A514686F033}"/>
          </ac:spMkLst>
        </pc:spChg>
        <pc:graphicFrameChg chg="add mod modGraphic">
          <ac:chgData name="HARSIMRAN SHARMA" userId="4f802786df335997" providerId="LiveId" clId="{09C83D3F-1358-4E7C-AD87-AECE22D46E53}" dt="2022-12-20T06:03:06.132" v="1407" actId="12385"/>
          <ac:graphicFrameMkLst>
            <pc:docMk/>
            <pc:sldMk cId="3775802720" sldId="347"/>
            <ac:graphicFrameMk id="7" creationId="{B726B057-EE78-BD61-0309-0D499E72F02A}"/>
          </ac:graphicFrameMkLst>
        </pc:graphicFrameChg>
        <pc:picChg chg="add mod">
          <ac:chgData name="HARSIMRAN SHARMA" userId="4f802786df335997" providerId="LiveId" clId="{09C83D3F-1358-4E7C-AD87-AECE22D46E53}" dt="2022-12-20T06:03:28.614" v="1410" actId="1076"/>
          <ac:picMkLst>
            <pc:docMk/>
            <pc:sldMk cId="3775802720" sldId="347"/>
            <ac:picMk id="4" creationId="{91E6645B-B7B3-C779-C971-10534CE377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7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7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414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7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7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7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05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7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108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7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1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7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7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12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009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7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7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7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7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32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36513" y="840631"/>
            <a:ext cx="9144000" cy="5588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600" b="1" dirty="0">
                <a:solidFill>
                  <a:schemeClr val="dk1"/>
                </a:solidFill>
                <a:latin typeface="Times New Roman" panose="02020603050405020304" pitchFamily="18" charset="0"/>
                <a:ea typeface="Times New Roman"/>
                <a:cs typeface="Times New Roman" panose="02020603050405020304" pitchFamily="18" charset="0"/>
                <a:sym typeface="Times New Roman"/>
              </a:rPr>
              <a:t>TCP/UDP message format, 3 way handshaking</a:t>
            </a:r>
            <a:endParaRPr sz="3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400"/>
              </a:spcBef>
              <a:spcAft>
                <a:spcPts val="0"/>
              </a:spcAft>
              <a:buClr>
                <a:srgbClr val="000000"/>
              </a:buClr>
              <a:buSzPts val="2000"/>
              <a:buFont typeface="Arial"/>
              <a:buNone/>
            </a:pPr>
            <a:r>
              <a:rPr lang="en-US" sz="3200" b="1" i="0" u="none" strike="noStrike" cap="none" dirty="0">
                <a:solidFill>
                  <a:srgbClr val="0070C0"/>
                </a:solidFill>
                <a:latin typeface="Times New Roman"/>
                <a:ea typeface="Times New Roman"/>
                <a:cs typeface="Times New Roman"/>
                <a:sym typeface="Times New Roman"/>
              </a:rPr>
              <a:t>Lecture 37-38 (Theory)</a:t>
            </a:r>
            <a:endParaRPr sz="32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Chitkara</a:t>
            </a:r>
            <a:r>
              <a:rPr lang="en-US" sz="2000" b="0" i="0" u="none" strike="noStrike" cap="none" dirty="0">
                <a:solidFill>
                  <a:schemeClr val="dk1"/>
                </a:solidFill>
                <a:latin typeface="Times New Roman"/>
                <a:ea typeface="Times New Roman"/>
                <a:cs typeface="Times New Roman"/>
                <a:sym typeface="Times New Roman"/>
              </a:rPr>
              <a:t> University, Punjab</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8" name="Google Shape;98;p1"/>
          <p:cNvSpPr txBox="1">
            <a:spLocks noGrp="1"/>
          </p:cNvSpPr>
          <p:nvPr>
            <p:ph type="ftr" idx="11"/>
          </p:nvPr>
        </p:nvSpPr>
        <p:spPr>
          <a:xfrm>
            <a:off x="0" y="6675660"/>
            <a:ext cx="840773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dirty="0">
                <a:solidFill>
                  <a:schemeClr val="tx1"/>
                </a:solidFill>
                <a:latin typeface="Times New Roman" panose="02020603050405020304" pitchFamily="18" charset="0"/>
                <a:ea typeface="Times New Roman"/>
                <a:cs typeface="Times New Roman" panose="02020603050405020304" pitchFamily="18" charset="0"/>
                <a:sym typeface="Times New Roman"/>
              </a:rPr>
              <a:t>Computer Networks</a:t>
            </a:r>
            <a:endParaRPr sz="14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ts val="1400"/>
              <a:buNone/>
            </a:pPr>
            <a:endParaRPr sz="1400" b="0" strike="noStrike" dirty="0">
              <a:solidFill>
                <a:schemeClr val="tx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E803-6F6E-84A3-D0E2-3B3BFF183510}"/>
              </a:ext>
            </a:extLst>
          </p:cNvPr>
          <p:cNvSpPr>
            <a:spLocks noGrp="1"/>
          </p:cNvSpPr>
          <p:nvPr>
            <p:ph type="title"/>
          </p:nvPr>
        </p:nvSpPr>
        <p:spPr/>
        <p:txBody>
          <a:bodyPr/>
          <a:lstStyle/>
          <a:p>
            <a:r>
              <a:rPr lang="en-US" sz="2800" b="1" i="0" dirty="0">
                <a:solidFill>
                  <a:srgbClr val="333333"/>
                </a:solidFill>
                <a:effectLst/>
                <a:latin typeface="Times New Roman" panose="02020603050405020304" pitchFamily="18" charset="0"/>
                <a:cs typeface="Times New Roman" panose="02020603050405020304" pitchFamily="18" charset="0"/>
              </a:rPr>
              <a:t>3-way handshake process:</a:t>
            </a:r>
            <a:r>
              <a:rPr lang="en-US" sz="2800" b="1" dirty="0">
                <a:solidFill>
                  <a:srgbClr val="333333"/>
                </a:solidFill>
                <a:latin typeface="Times New Roman" panose="02020603050405020304" pitchFamily="18" charset="0"/>
                <a:cs typeface="Times New Roman" panose="02020603050405020304" pitchFamily="18" charset="0"/>
              </a:rPr>
              <a:t> C</a:t>
            </a:r>
            <a:r>
              <a:rPr lang="en-US" sz="2800" b="1" i="0" dirty="0">
                <a:solidFill>
                  <a:srgbClr val="333333"/>
                </a:solidFill>
                <a:effectLst/>
                <a:latin typeface="Times New Roman" panose="02020603050405020304" pitchFamily="18" charset="0"/>
                <a:cs typeface="Times New Roman" panose="02020603050405020304" pitchFamily="18" charset="0"/>
              </a:rPr>
              <a:t>onnection establishment </a:t>
            </a:r>
            <a:endParaRPr lang="en-IN" dirty="0"/>
          </a:p>
        </p:txBody>
      </p:sp>
      <p:sp>
        <p:nvSpPr>
          <p:cNvPr id="3" name="Text Placeholder 2">
            <a:extLst>
              <a:ext uri="{FF2B5EF4-FFF2-40B4-BE49-F238E27FC236}">
                <a16:creationId xmlns:a16="http://schemas.microsoft.com/office/drawing/2014/main" id="{B18BC4F6-7A08-FB51-25D9-D9407CBC6CC8}"/>
              </a:ext>
            </a:extLst>
          </p:cNvPr>
          <p:cNvSpPr>
            <a:spLocks noGrp="1"/>
          </p:cNvSpPr>
          <p:nvPr>
            <p:ph type="body" idx="1"/>
          </p:nvPr>
        </p:nvSpPr>
        <p:spPr>
          <a:xfrm>
            <a:off x="0" y="914039"/>
            <a:ext cx="8961120" cy="5626609"/>
          </a:xfrm>
        </p:spPr>
        <p:txBody>
          <a:bodyPr>
            <a:normAutofit fontScale="92500" lnSpcReduction="10000"/>
          </a:bodyPr>
          <a:lstStyle/>
          <a:p>
            <a:pPr algn="just"/>
            <a:r>
              <a:rPr lang="en-US" sz="1900" b="1" i="0" dirty="0">
                <a:solidFill>
                  <a:srgbClr val="333333"/>
                </a:solidFill>
                <a:effectLst/>
                <a:latin typeface="Times New Roman" panose="02020603050405020304" pitchFamily="18" charset="0"/>
                <a:cs typeface="Times New Roman" panose="02020603050405020304" pitchFamily="18" charset="0"/>
              </a:rPr>
              <a:t>The client sends the SYN to the server: </a:t>
            </a:r>
            <a:r>
              <a:rPr lang="en-US" sz="1900" b="0" i="0" dirty="0">
                <a:solidFill>
                  <a:srgbClr val="333333"/>
                </a:solidFill>
                <a:effectLst/>
                <a:latin typeface="Times New Roman" panose="02020603050405020304" pitchFamily="18" charset="0"/>
                <a:cs typeface="Times New Roman" panose="02020603050405020304" pitchFamily="18" charset="0"/>
              </a:rPr>
              <a:t>When the client wants to connect to the server. It sets the 'SYN' flag as 1 and sends the message to the server. The message has also some additional information like the sequence number(any random 32 bits number), the ACK is set here to 0, the window size, and the maximum segment size. For Example, if the window size is 2000 bits, and the maximum segment size is 200 bits then a maximum of 10 data segments (2000/200 = 10) can be transmitted in the connection.</a:t>
            </a:r>
          </a:p>
          <a:p>
            <a:pPr algn="just"/>
            <a:r>
              <a:rPr lang="en-US" sz="1900" b="1" i="0" dirty="0">
                <a:solidFill>
                  <a:srgbClr val="333333"/>
                </a:solidFill>
                <a:effectLst/>
                <a:latin typeface="Times New Roman" panose="02020603050405020304" pitchFamily="18" charset="0"/>
                <a:cs typeface="Times New Roman" panose="02020603050405020304" pitchFamily="18" charset="0"/>
              </a:rPr>
              <a:t>The server replies with the SYN and the ACK to the client: </a:t>
            </a:r>
            <a:r>
              <a:rPr lang="en-US" sz="1900" b="0" i="0" dirty="0">
                <a:solidFill>
                  <a:srgbClr val="333333"/>
                </a:solidFill>
                <a:effectLst/>
                <a:latin typeface="Times New Roman" panose="02020603050405020304" pitchFamily="18" charset="0"/>
                <a:cs typeface="Times New Roman" panose="02020603050405020304" pitchFamily="18" charset="0"/>
              </a:rPr>
              <a:t>After receiving the client's synchronization request, the server sends an acknowledge to the client by setting the ACK flag to '1'. The acknowledgement number of the ACK is one more than the received sequence number. For Example, if the client has sent the SYN with sequence number = 1000, then the server will send the ACK with acknowledgement number = 10001. Also, the server sets the SYN flag to '1' and sends it to the client, if the server also wants to establish the connection. The sequence number used here for the SYN will be different from the client's SYN. The server also advertises its window size and maximum segment size to the client. After completion of this step, the connection is established from the client to the server-side.</a:t>
            </a:r>
          </a:p>
          <a:p>
            <a:pPr algn="just"/>
            <a:r>
              <a:rPr lang="en-US" sz="1900" b="1" i="0" dirty="0">
                <a:solidFill>
                  <a:srgbClr val="333333"/>
                </a:solidFill>
                <a:effectLst/>
                <a:latin typeface="Times New Roman" panose="02020603050405020304" pitchFamily="18" charset="0"/>
                <a:cs typeface="Times New Roman" panose="02020603050405020304" pitchFamily="18" charset="0"/>
              </a:rPr>
              <a:t>The client sends the ACK to the server: </a:t>
            </a:r>
            <a:r>
              <a:rPr lang="en-US" sz="1900" b="0" i="0" dirty="0">
                <a:solidFill>
                  <a:srgbClr val="333333"/>
                </a:solidFill>
                <a:effectLst/>
                <a:latin typeface="Times New Roman" panose="02020603050405020304" pitchFamily="18" charset="0"/>
                <a:cs typeface="Times New Roman" panose="02020603050405020304" pitchFamily="18" charset="0"/>
              </a:rPr>
              <a:t>After receiving the SYN from the server, the client sets the ACK flag to '1' and sends it with an acknowledgement number 1 greater than the server's SYN sequence number to the client. Here, the SYN flag is kept '0'. After completion of this step, the connection is now established from the server to the client-side also. After the connection is being established, the minimum of the sender's and receiver's maximum segment size is taken under consideration for data transmission.</a:t>
            </a:r>
          </a:p>
          <a:p>
            <a:endParaRPr lang="en-US" sz="19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Google Shape;113;p3">
            <a:extLst>
              <a:ext uri="{FF2B5EF4-FFF2-40B4-BE49-F238E27FC236}">
                <a16:creationId xmlns:a16="http://schemas.microsoft.com/office/drawing/2014/main" id="{A9F6097B-8503-55E6-5544-8C12A69EB8E0}"/>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189014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C33F-3BF4-A661-6989-9F986BF8F6DC}"/>
              </a:ext>
            </a:extLst>
          </p:cNvPr>
          <p:cNvSpPr>
            <a:spLocks noGrp="1"/>
          </p:cNvSpPr>
          <p:nvPr>
            <p:ph type="title"/>
          </p:nvPr>
        </p:nvSpPr>
        <p:spPr/>
        <p:txBody>
          <a:bodyPr/>
          <a:lstStyle/>
          <a:p>
            <a:r>
              <a:rPr lang="en-US" sz="3200" b="1" i="0" dirty="0">
                <a:solidFill>
                  <a:srgbClr val="333333"/>
                </a:solidFill>
                <a:effectLst/>
                <a:latin typeface="Times New Roman" panose="02020603050405020304" pitchFamily="18" charset="0"/>
                <a:cs typeface="Times New Roman" panose="02020603050405020304" pitchFamily="18" charset="0"/>
              </a:rPr>
              <a:t>3-way handshake process:</a:t>
            </a:r>
            <a:r>
              <a:rPr lang="en-US" sz="3200" b="1" dirty="0">
                <a:solidFill>
                  <a:srgbClr val="333333"/>
                </a:solidFill>
                <a:latin typeface="Times New Roman" panose="02020603050405020304" pitchFamily="18" charset="0"/>
                <a:cs typeface="Times New Roman" panose="02020603050405020304" pitchFamily="18" charset="0"/>
              </a:rPr>
              <a:t> C</a:t>
            </a:r>
            <a:r>
              <a:rPr lang="en-US" sz="3200" b="1" i="0" dirty="0">
                <a:solidFill>
                  <a:srgbClr val="333333"/>
                </a:solidFill>
                <a:effectLst/>
                <a:latin typeface="Times New Roman" panose="02020603050405020304" pitchFamily="18" charset="0"/>
                <a:cs typeface="Times New Roman" panose="02020603050405020304" pitchFamily="18" charset="0"/>
              </a:rPr>
              <a:t>onnection termination </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D0A403-5A73-17C3-215B-D0157E12A80C}"/>
              </a:ext>
            </a:extLst>
          </p:cNvPr>
          <p:cNvPicPr>
            <a:picLocks noChangeAspect="1"/>
          </p:cNvPicPr>
          <p:nvPr/>
        </p:nvPicPr>
        <p:blipFill>
          <a:blip r:embed="rId2"/>
          <a:stretch>
            <a:fillRect/>
          </a:stretch>
        </p:blipFill>
        <p:spPr>
          <a:xfrm>
            <a:off x="860611" y="888970"/>
            <a:ext cx="7648687" cy="5736516"/>
          </a:xfrm>
          <a:prstGeom prst="rect">
            <a:avLst/>
          </a:prstGeom>
        </p:spPr>
      </p:pic>
      <p:sp>
        <p:nvSpPr>
          <p:cNvPr id="5" name="Google Shape;113;p3">
            <a:extLst>
              <a:ext uri="{FF2B5EF4-FFF2-40B4-BE49-F238E27FC236}">
                <a16:creationId xmlns:a16="http://schemas.microsoft.com/office/drawing/2014/main" id="{8D3CAD21-0646-0D48-DBB5-330CD8C03013}"/>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
        <p:nvSpPr>
          <p:cNvPr id="6" name="TextBox 5">
            <a:extLst>
              <a:ext uri="{FF2B5EF4-FFF2-40B4-BE49-F238E27FC236}">
                <a16:creationId xmlns:a16="http://schemas.microsoft.com/office/drawing/2014/main" id="{BD80DBB7-0580-5A26-81BF-D3D520C3CC85}"/>
              </a:ext>
            </a:extLst>
          </p:cNvPr>
          <p:cNvSpPr txBox="1"/>
          <p:nvPr/>
        </p:nvSpPr>
        <p:spPr>
          <a:xfrm>
            <a:off x="1990795" y="6283194"/>
            <a:ext cx="5965622"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4: </a:t>
            </a:r>
            <a:r>
              <a:rPr lang="en-US" sz="1400" b="1" i="0" dirty="0">
                <a:solidFill>
                  <a:srgbClr val="333333"/>
                </a:solidFill>
                <a:effectLst/>
                <a:latin typeface="Times New Roman" panose="02020603050405020304" pitchFamily="18" charset="0"/>
                <a:cs typeface="Times New Roman" panose="02020603050405020304" pitchFamily="18" charset="0"/>
              </a:rPr>
              <a:t>3-way handshake process for </a:t>
            </a:r>
            <a:r>
              <a:rPr lang="en-US" b="1" i="0" dirty="0">
                <a:solidFill>
                  <a:srgbClr val="333333"/>
                </a:solidFill>
                <a:effectLst/>
                <a:latin typeface="Times New Roman" panose="02020603050405020304" pitchFamily="18" charset="0"/>
                <a:cs typeface="Times New Roman" panose="02020603050405020304" pitchFamily="18" charset="0"/>
              </a:rPr>
              <a:t>c</a:t>
            </a:r>
            <a:r>
              <a:rPr lang="en-US" sz="1400" b="1" i="0" dirty="0">
                <a:solidFill>
                  <a:srgbClr val="333333"/>
                </a:solidFill>
                <a:effectLst/>
                <a:latin typeface="Times New Roman" panose="02020603050405020304" pitchFamily="18" charset="0"/>
                <a:cs typeface="Times New Roman" panose="02020603050405020304" pitchFamily="18" charset="0"/>
              </a:rPr>
              <a:t>onnection termination.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1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983-598D-D63F-85A5-51FE23C5D2D7}"/>
              </a:ext>
            </a:extLst>
          </p:cNvPr>
          <p:cNvSpPr>
            <a:spLocks noGrp="1"/>
          </p:cNvSpPr>
          <p:nvPr>
            <p:ph type="title"/>
          </p:nvPr>
        </p:nvSpPr>
        <p:spPr/>
        <p:txBody>
          <a:bodyPr/>
          <a:lstStyle/>
          <a:p>
            <a:r>
              <a:rPr lang="en-US" sz="2800" b="1" i="0" dirty="0">
                <a:solidFill>
                  <a:srgbClr val="333333"/>
                </a:solidFill>
                <a:effectLst/>
                <a:latin typeface="Times New Roman" panose="02020603050405020304" pitchFamily="18" charset="0"/>
                <a:cs typeface="Times New Roman" panose="02020603050405020304" pitchFamily="18" charset="0"/>
              </a:rPr>
              <a:t>3-way handshake process:</a:t>
            </a:r>
            <a:r>
              <a:rPr lang="en-US" sz="2800" b="1" dirty="0">
                <a:solidFill>
                  <a:srgbClr val="333333"/>
                </a:solidFill>
                <a:latin typeface="Times New Roman" panose="02020603050405020304" pitchFamily="18" charset="0"/>
                <a:cs typeface="Times New Roman" panose="02020603050405020304" pitchFamily="18" charset="0"/>
              </a:rPr>
              <a:t> C</a:t>
            </a:r>
            <a:r>
              <a:rPr lang="en-US" sz="2800" b="1" i="0" dirty="0">
                <a:solidFill>
                  <a:srgbClr val="333333"/>
                </a:solidFill>
                <a:effectLst/>
                <a:latin typeface="Times New Roman" panose="02020603050405020304" pitchFamily="18" charset="0"/>
                <a:cs typeface="Times New Roman" panose="02020603050405020304" pitchFamily="18" charset="0"/>
              </a:rPr>
              <a:t>onnection termination </a:t>
            </a:r>
            <a:endParaRPr lang="en-IN" dirty="0"/>
          </a:p>
        </p:txBody>
      </p:sp>
      <p:sp>
        <p:nvSpPr>
          <p:cNvPr id="3" name="Text Placeholder 2">
            <a:extLst>
              <a:ext uri="{FF2B5EF4-FFF2-40B4-BE49-F238E27FC236}">
                <a16:creationId xmlns:a16="http://schemas.microsoft.com/office/drawing/2014/main" id="{D049FCB7-ACBD-E305-D409-039DD109A5E0}"/>
              </a:ext>
            </a:extLst>
          </p:cNvPr>
          <p:cNvSpPr>
            <a:spLocks noGrp="1"/>
          </p:cNvSpPr>
          <p:nvPr>
            <p:ph type="body" idx="1"/>
          </p:nvPr>
        </p:nvSpPr>
        <p:spPr>
          <a:xfrm>
            <a:off x="457200" y="914041"/>
            <a:ext cx="8568466" cy="5691154"/>
          </a:xfrm>
        </p:spPr>
        <p:txBody>
          <a:bodyPr>
            <a:normAutofit/>
          </a:bodyPr>
          <a:lstStyle/>
          <a:p>
            <a:pPr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The client sends the FIN to the server: </a:t>
            </a:r>
            <a:r>
              <a:rPr lang="en-US" b="0" i="0" dirty="0">
                <a:solidFill>
                  <a:srgbClr val="333333"/>
                </a:solidFill>
                <a:effectLst/>
                <a:latin typeface="Times New Roman" panose="02020603050405020304" pitchFamily="18" charset="0"/>
                <a:cs typeface="Times New Roman" panose="02020603050405020304" pitchFamily="18" charset="0"/>
              </a:rPr>
              <a:t>When the client wants to terminate the connection. It sets the FIN flag as '1' and sends the message to the server with a random sequence number. Here, the ACK is set to 0.</a:t>
            </a:r>
          </a:p>
          <a:p>
            <a:pPr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The server replies with the FIN and the ACK to the client: </a:t>
            </a:r>
            <a:r>
              <a:rPr lang="en-US" b="0" i="0" dirty="0">
                <a:solidFill>
                  <a:srgbClr val="333333"/>
                </a:solidFill>
                <a:effectLst/>
                <a:latin typeface="Times New Roman" panose="02020603050405020304" pitchFamily="18" charset="0"/>
                <a:cs typeface="Times New Roman" panose="02020603050405020304" pitchFamily="18" charset="0"/>
              </a:rPr>
              <a:t>After receiving the client's termination request, the server sends an acknowledge to the client by setting the ACK flag to '1'. The acknowledgement number of the ACK is one more than the received sequence number. For Example, if the client has sent the FIN with sequence number = 1000, then the server will send the ACK with acknowledgement number = 10001. Also, the server sets the FIN flag to '1' and sends it to the client, if the server also wants to terminate the connection. The sequence number used here for the FIN will be different from the client's FIN. After completion of this step, the connection is terminated from the client to the server-side.</a:t>
            </a:r>
          </a:p>
          <a:p>
            <a:pPr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The client sends the ACK to the server: </a:t>
            </a:r>
            <a:r>
              <a:rPr lang="en-US" b="0" i="0" dirty="0">
                <a:solidFill>
                  <a:srgbClr val="333333"/>
                </a:solidFill>
                <a:effectLst/>
                <a:latin typeface="Times New Roman" panose="02020603050405020304" pitchFamily="18" charset="0"/>
                <a:cs typeface="Times New Roman" panose="02020603050405020304" pitchFamily="18" charset="0"/>
              </a:rPr>
              <a:t>After receiving the FIN from the server, the client sets the ACK flag to '1' and sends it with an acknowledgement number 1 greater than the server's FIN sequence number to the client. Here, the FIN flag is kept '0'. After completion of this step, the connection is now terminated from the server to the client-side also.</a:t>
            </a:r>
          </a:p>
          <a:p>
            <a:endParaRPr lang="en-IN" dirty="0"/>
          </a:p>
        </p:txBody>
      </p:sp>
      <p:sp>
        <p:nvSpPr>
          <p:cNvPr id="4" name="Google Shape;113;p3">
            <a:extLst>
              <a:ext uri="{FF2B5EF4-FFF2-40B4-BE49-F238E27FC236}">
                <a16:creationId xmlns:a16="http://schemas.microsoft.com/office/drawing/2014/main" id="{6A6B3873-BC06-752E-83A0-808D42FB77F7}"/>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323704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BE6F-176C-4DA8-7CAA-17A036199764}"/>
              </a:ext>
            </a:extLst>
          </p:cNvPr>
          <p:cNvSpPr>
            <a:spLocks noGrp="1"/>
          </p:cNvSpPr>
          <p:nvPr>
            <p:ph type="title"/>
          </p:nvPr>
        </p:nvSpPr>
        <p:spPr/>
        <p:txBody>
          <a:bodyPr/>
          <a:lstStyle/>
          <a:p>
            <a:r>
              <a:rPr lang="en-IN" sz="3200" b="1" dirty="0"/>
              <a:t>Real-world example</a:t>
            </a:r>
          </a:p>
        </p:txBody>
      </p:sp>
      <p:pic>
        <p:nvPicPr>
          <p:cNvPr id="4" name="Picture 3">
            <a:extLst>
              <a:ext uri="{FF2B5EF4-FFF2-40B4-BE49-F238E27FC236}">
                <a16:creationId xmlns:a16="http://schemas.microsoft.com/office/drawing/2014/main" id="{BD44284A-DF3E-7503-9C48-E1D6450538A4}"/>
              </a:ext>
            </a:extLst>
          </p:cNvPr>
          <p:cNvPicPr>
            <a:picLocks noChangeAspect="1"/>
          </p:cNvPicPr>
          <p:nvPr/>
        </p:nvPicPr>
        <p:blipFill>
          <a:blip r:embed="rId2"/>
          <a:stretch>
            <a:fillRect/>
          </a:stretch>
        </p:blipFill>
        <p:spPr>
          <a:xfrm>
            <a:off x="285750" y="990992"/>
            <a:ext cx="8040669" cy="2474739"/>
          </a:xfrm>
          <a:prstGeom prst="rect">
            <a:avLst/>
          </a:prstGeom>
        </p:spPr>
      </p:pic>
      <p:pic>
        <p:nvPicPr>
          <p:cNvPr id="5" name="Picture 4">
            <a:extLst>
              <a:ext uri="{FF2B5EF4-FFF2-40B4-BE49-F238E27FC236}">
                <a16:creationId xmlns:a16="http://schemas.microsoft.com/office/drawing/2014/main" id="{74390592-F632-F006-651C-85258B5FC94E}"/>
              </a:ext>
            </a:extLst>
          </p:cNvPr>
          <p:cNvPicPr>
            <a:picLocks noChangeAspect="1"/>
          </p:cNvPicPr>
          <p:nvPr/>
        </p:nvPicPr>
        <p:blipFill>
          <a:blip r:embed="rId3"/>
          <a:stretch>
            <a:fillRect/>
          </a:stretch>
        </p:blipFill>
        <p:spPr>
          <a:xfrm>
            <a:off x="523875" y="3643911"/>
            <a:ext cx="7705725" cy="2293586"/>
          </a:xfrm>
          <a:prstGeom prst="rect">
            <a:avLst/>
          </a:prstGeom>
        </p:spPr>
      </p:pic>
      <p:sp>
        <p:nvSpPr>
          <p:cNvPr id="6" name="Google Shape;113;p3">
            <a:extLst>
              <a:ext uri="{FF2B5EF4-FFF2-40B4-BE49-F238E27FC236}">
                <a16:creationId xmlns:a16="http://schemas.microsoft.com/office/drawing/2014/main" id="{58A7B0C9-8659-96CB-F5B4-C56D75B5E2DA}"/>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
        <p:nvSpPr>
          <p:cNvPr id="7" name="TextBox 6">
            <a:extLst>
              <a:ext uri="{FF2B5EF4-FFF2-40B4-BE49-F238E27FC236}">
                <a16:creationId xmlns:a16="http://schemas.microsoft.com/office/drawing/2014/main" id="{5E00101C-1232-0EAE-4989-57B491B8D0C5}"/>
              </a:ext>
            </a:extLst>
          </p:cNvPr>
          <p:cNvSpPr txBox="1"/>
          <p:nvPr/>
        </p:nvSpPr>
        <p:spPr>
          <a:xfrm>
            <a:off x="2066099" y="6115068"/>
            <a:ext cx="5965622"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5: Real world example of </a:t>
            </a:r>
            <a:r>
              <a:rPr lang="en-US" sz="1400" b="1" i="0" dirty="0">
                <a:solidFill>
                  <a:srgbClr val="333333"/>
                </a:solidFill>
                <a:effectLst/>
                <a:latin typeface="Times New Roman" panose="02020603050405020304" pitchFamily="18" charset="0"/>
                <a:cs typeface="Times New Roman" panose="02020603050405020304" pitchFamily="18" charset="0"/>
              </a:rPr>
              <a:t>3-way handshake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09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5461-6397-1C1A-510D-F7CF118A8D24}"/>
              </a:ext>
            </a:extLst>
          </p:cNvPr>
          <p:cNvSpPr>
            <a:spLocks noGrp="1"/>
          </p:cNvSpPr>
          <p:nvPr>
            <p:ph type="title"/>
          </p:nvPr>
        </p:nvSpPr>
        <p:spPr>
          <a:xfrm>
            <a:off x="0" y="-1"/>
            <a:ext cx="6476104" cy="1194099"/>
          </a:xfrm>
        </p:spPr>
        <p:txBody>
          <a:bodyPr/>
          <a:lstStyle/>
          <a:p>
            <a:r>
              <a:rPr lang="en-US" sz="3200" b="1" i="0" dirty="0">
                <a:solidFill>
                  <a:srgbClr val="222222"/>
                </a:solidFill>
                <a:effectLst/>
                <a:latin typeface="Times New Roman" panose="02020603050405020304" pitchFamily="18" charset="0"/>
                <a:cs typeface="Times New Roman" panose="02020603050405020304" pitchFamily="18" charset="0"/>
              </a:rPr>
              <a:t>Summary for TCP 3-way handshake </a:t>
            </a:r>
            <a:br>
              <a:rPr lang="en-US" b="1" i="0" dirty="0">
                <a:solidFill>
                  <a:srgbClr val="222222"/>
                </a:solidFill>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5F4C520E-678B-9FE0-7F99-2E9F45070B53}"/>
              </a:ext>
            </a:extLst>
          </p:cNvPr>
          <p:cNvSpPr>
            <a:spLocks noGrp="1"/>
          </p:cNvSpPr>
          <p:nvPr>
            <p:ph type="body" idx="1"/>
          </p:nvPr>
        </p:nvSpPr>
        <p:spPr>
          <a:xfrm>
            <a:off x="145229" y="969819"/>
            <a:ext cx="8837406" cy="5646134"/>
          </a:xfrm>
        </p:spPr>
        <p:txBody>
          <a:bodyPr>
            <a:normAutofit fontScale="92500" lnSpcReduction="10000"/>
          </a:bodyPr>
          <a:lstStyle/>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TCP 3-way handshake or three-way handshake or TCP 3-way handshake is a process which is used in a TCP/IP network to make a connection between server and client.</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Syn use to initiate and establish a connection</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ACK helps to confirm to the other side that it has received the SYN.</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SYN-ACK is a SYN message from local device and ACK of the earlier packet.</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FIN is used for terminating a connection.</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TCP handshake process, a client needs to initiate the conversation by requesting a communication session with the Server</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In the first step, the client establishes a connection with a server</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In this second step, the server responds to the client request with SYN-ACK signal set</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In this final step, the client acknowledges the response of the Server</a:t>
            </a:r>
          </a:p>
          <a:p>
            <a:pPr algn="l">
              <a:buFont typeface="Arial" panose="020B0604020202020204" pitchFamily="34" charset="0"/>
              <a:buChar char="•"/>
            </a:pPr>
            <a:r>
              <a:rPr lang="en-US" sz="2100" b="0" i="0" dirty="0">
                <a:solidFill>
                  <a:srgbClr val="222222"/>
                </a:solidFill>
                <a:effectLst/>
                <a:latin typeface="Times New Roman" panose="02020603050405020304" pitchFamily="18" charset="0"/>
                <a:cs typeface="Times New Roman" panose="02020603050405020304" pitchFamily="18" charset="0"/>
              </a:rPr>
              <a:t>TCP automatically terminates the connection between two separate endpoints.</a:t>
            </a:r>
          </a:p>
          <a:p>
            <a:pPr marL="114300" indent="0" algn="l">
              <a:buNone/>
            </a:pPr>
            <a:r>
              <a:rPr lang="en-US" sz="2100" b="1" dirty="0">
                <a:solidFill>
                  <a:srgbClr val="222222"/>
                </a:solidFill>
                <a:latin typeface="Times New Roman" panose="02020603050405020304" pitchFamily="18" charset="0"/>
                <a:cs typeface="Times New Roman" panose="02020603050405020304" pitchFamily="18" charset="0"/>
              </a:rPr>
              <a:t>Note </a:t>
            </a:r>
          </a:p>
          <a:p>
            <a:pPr marL="114300" indent="0" algn="just">
              <a:buNone/>
            </a:pPr>
            <a:r>
              <a:rPr lang="en-US" sz="2100" b="0" i="0" dirty="0">
                <a:solidFill>
                  <a:srgbClr val="202124"/>
                </a:solidFill>
                <a:effectLst/>
                <a:latin typeface="Times New Roman" panose="02020603050405020304" pitchFamily="18" charset="0"/>
                <a:cs typeface="Times New Roman" panose="02020603050405020304" pitchFamily="18" charset="0"/>
              </a:rPr>
              <a:t>User datagram protocol (UDP) operates on top of the Internet Protocol (IP) to transmit datagrams over a network. </a:t>
            </a:r>
            <a:r>
              <a:rPr lang="en-US" sz="2100" b="1" i="0" dirty="0">
                <a:solidFill>
                  <a:srgbClr val="202124"/>
                </a:solidFill>
                <a:effectLst/>
                <a:latin typeface="Times New Roman" panose="02020603050405020304" pitchFamily="18" charset="0"/>
                <a:cs typeface="Times New Roman" panose="02020603050405020304" pitchFamily="18" charset="0"/>
              </a:rPr>
              <a:t>UDP does not require the source and destination to establish a three-way handshake before transmission takes place</a:t>
            </a:r>
            <a:r>
              <a:rPr lang="en-US" sz="2100" b="0" i="0" dirty="0">
                <a:solidFill>
                  <a:srgbClr val="202124"/>
                </a:solidFill>
                <a:effectLst/>
                <a:latin typeface="Times New Roman" panose="02020603050405020304" pitchFamily="18" charset="0"/>
                <a:cs typeface="Times New Roman" panose="02020603050405020304" pitchFamily="18" charset="0"/>
              </a:rPr>
              <a:t>. Additionally, there is no need for an end-to-end connection.</a:t>
            </a:r>
            <a:endParaRPr lang="en-US" sz="2100"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
        <p:nvSpPr>
          <p:cNvPr id="4" name="Google Shape;113;p3">
            <a:extLst>
              <a:ext uri="{FF2B5EF4-FFF2-40B4-BE49-F238E27FC236}">
                <a16:creationId xmlns:a16="http://schemas.microsoft.com/office/drawing/2014/main" id="{6CAB7EAC-7BBD-0E54-7FDC-EC95C3683482}"/>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95194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9"/>
          <p:cNvSpPr txBox="1">
            <a:spLocks noGrp="1"/>
          </p:cNvSpPr>
          <p:nvPr>
            <p:ph type="title"/>
          </p:nvPr>
        </p:nvSpPr>
        <p:spPr>
          <a:xfrm>
            <a:off x="423269" y="90413"/>
            <a:ext cx="6063591" cy="9853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dirty="0">
                <a:solidFill>
                  <a:schemeClr val="dk1"/>
                </a:solidFill>
              </a:rPr>
              <a:t>User Datagram Protocol (UDP)</a:t>
            </a:r>
            <a:endParaRPr sz="3200" b="1" dirty="0">
              <a:solidFill>
                <a:schemeClr val="dk1"/>
              </a:solidFill>
            </a:endParaRPr>
          </a:p>
        </p:txBody>
      </p:sp>
      <p:sp>
        <p:nvSpPr>
          <p:cNvPr id="377" name="Google Shape;377;p79"/>
          <p:cNvSpPr txBox="1">
            <a:spLocks noGrp="1"/>
          </p:cNvSpPr>
          <p:nvPr>
            <p:ph type="body" idx="1"/>
          </p:nvPr>
        </p:nvSpPr>
        <p:spPr>
          <a:xfrm>
            <a:off x="279918" y="1161662"/>
            <a:ext cx="8229600" cy="4953000"/>
          </a:xfrm>
          <a:prstGeom prst="rect">
            <a:avLst/>
          </a:prstGeom>
          <a:noFill/>
          <a:ln>
            <a:noFill/>
          </a:ln>
        </p:spPr>
        <p:txBody>
          <a:bodyPr spcFirstLastPara="1" wrap="square" lIns="0" tIns="0" rIns="0" bIns="0" anchor="t" anchorCtr="0">
            <a:normAutofit/>
          </a:bodyPr>
          <a:lstStyle/>
          <a:p>
            <a:pPr marL="296863" lvl="1" indent="-285750" algn="just">
              <a:lnSpc>
                <a:spcPct val="120000"/>
              </a:lnSpc>
              <a:buSzPct val="100000"/>
            </a:pPr>
            <a:r>
              <a:rPr lang="en-US" sz="1800" dirty="0">
                <a:solidFill>
                  <a:schemeClr val="tx1"/>
                </a:solidFill>
                <a:latin typeface="Times New Roman" panose="02020603050405020304" pitchFamily="18" charset="0"/>
                <a:cs typeface="Times New Roman" panose="02020603050405020304" pitchFamily="18" charset="0"/>
              </a:rPr>
              <a:t>﻿UDP provides a connectionless service for application-level procedures.</a:t>
            </a:r>
          </a:p>
          <a:p>
            <a:pPr marL="296863" lvl="1" indent="-285750" algn="just">
              <a:lnSpc>
                <a:spcPct val="120000"/>
              </a:lnSpc>
              <a:buSzPct val="100000"/>
            </a:pPr>
            <a:r>
              <a:rPr lang="en-US" sz="1800" dirty="0">
                <a:solidFill>
                  <a:schemeClr val="tx1"/>
                </a:solidFill>
                <a:latin typeface="Times New Roman" panose="02020603050405020304" pitchFamily="18" charset="0"/>
                <a:cs typeface="Times New Roman" panose="02020603050405020304" pitchFamily="18" charset="0"/>
              </a:rPr>
              <a:t>Thus, UDP is basically an unreliable service; delivery and duplicate protection are not guaranteed. </a:t>
            </a:r>
          </a:p>
          <a:p>
            <a:pPr marL="296863" lvl="1" indent="-285750" algn="just">
              <a:lnSpc>
                <a:spcPct val="120000"/>
              </a:lnSpc>
              <a:buSzPct val="100000"/>
            </a:pPr>
            <a:r>
              <a:rPr lang="en-US" sz="1800" dirty="0">
                <a:solidFill>
                  <a:schemeClr val="tx1"/>
                </a:solidFill>
                <a:latin typeface="Times New Roman" panose="02020603050405020304" pitchFamily="18" charset="0"/>
                <a:cs typeface="Times New Roman" panose="02020603050405020304" pitchFamily="18" charset="0"/>
              </a:rPr>
              <a:t>However, this does reduce the overhead of the protocol and may be adequate in many cases. </a:t>
            </a:r>
            <a:endParaRPr sz="1800" dirty="0">
              <a:solidFill>
                <a:schemeClr val="tx1"/>
              </a:solidFill>
              <a:latin typeface="Times New Roman" panose="02020603050405020304" pitchFamily="18" charset="0"/>
              <a:cs typeface="Times New Roman" panose="02020603050405020304" pitchFamily="18" charset="0"/>
            </a:endParaRPr>
          </a:p>
        </p:txBody>
      </p:sp>
      <p:sp>
        <p:nvSpPr>
          <p:cNvPr id="2" name="Google Shape;113;p3">
            <a:extLst>
              <a:ext uri="{FF2B5EF4-FFF2-40B4-BE49-F238E27FC236}">
                <a16:creationId xmlns:a16="http://schemas.microsoft.com/office/drawing/2014/main" id="{2703D209-72EF-82AB-194F-6160AFDADDC6}"/>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9"/>
          <p:cNvSpPr txBox="1">
            <a:spLocks noGrp="1"/>
          </p:cNvSpPr>
          <p:nvPr>
            <p:ph type="title"/>
          </p:nvPr>
        </p:nvSpPr>
        <p:spPr>
          <a:xfrm>
            <a:off x="423269" y="90413"/>
            <a:ext cx="6009803" cy="9638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dirty="0">
                <a:solidFill>
                  <a:schemeClr val="dk1"/>
                </a:solidFill>
              </a:rPr>
              <a:t>User Datagram Protocol (UDP)</a:t>
            </a:r>
            <a:endParaRPr sz="3200" b="1" dirty="0">
              <a:solidFill>
                <a:schemeClr val="dk1"/>
              </a:solidFill>
            </a:endParaRPr>
          </a:p>
        </p:txBody>
      </p:sp>
      <p:sp>
        <p:nvSpPr>
          <p:cNvPr id="377" name="Google Shape;377;p79"/>
          <p:cNvSpPr txBox="1">
            <a:spLocks noGrp="1"/>
          </p:cNvSpPr>
          <p:nvPr>
            <p:ph type="body" idx="1"/>
          </p:nvPr>
        </p:nvSpPr>
        <p:spPr>
          <a:xfrm>
            <a:off x="279916" y="952500"/>
            <a:ext cx="8440813" cy="4953000"/>
          </a:xfrm>
          <a:prstGeom prst="rect">
            <a:avLst/>
          </a:prstGeom>
          <a:noFill/>
          <a:ln>
            <a:noFill/>
          </a:ln>
        </p:spPr>
        <p:txBody>
          <a:bodyPr spcFirstLastPara="1" wrap="square" lIns="0" tIns="0" rIns="0" bIns="0" anchor="t" anchorCtr="0">
            <a:normAutofit/>
          </a:bodyPr>
          <a:lstStyle/>
          <a:p>
            <a:pPr marL="11113" lvl="1" indent="0">
              <a:lnSpc>
                <a:spcPct val="120000"/>
              </a:lnSpc>
              <a:buSzPct val="100000"/>
              <a:buNone/>
            </a:pPr>
            <a:r>
              <a:rPr lang="en-US" sz="1800" b="1" dirty="0"/>
              <a:t>UDP Header</a:t>
            </a:r>
          </a:p>
          <a:p>
            <a:pPr marL="296863" lvl="1" indent="-285750" algn="just">
              <a:lnSpc>
                <a:spcPct val="120000"/>
              </a:lnSpc>
              <a:buSzPct val="100000"/>
            </a:pPr>
            <a:r>
              <a:rPr lang="en-US" sz="1800" dirty="0">
                <a:solidFill>
                  <a:schemeClr val="tx1"/>
                </a:solidFill>
              </a:rPr>
              <a:t>﻿The header includes a source port and destination port. </a:t>
            </a:r>
          </a:p>
          <a:p>
            <a:pPr marL="296863" lvl="1" indent="-285750" algn="just">
              <a:lnSpc>
                <a:spcPct val="120000"/>
              </a:lnSpc>
              <a:buSzPct val="100000"/>
            </a:pPr>
            <a:r>
              <a:rPr lang="en-US" sz="1800" dirty="0">
                <a:solidFill>
                  <a:schemeClr val="tx1"/>
                </a:solidFill>
              </a:rPr>
              <a:t>The Length field contains the length of the entire UDP segment, including header and data. </a:t>
            </a:r>
          </a:p>
          <a:p>
            <a:pPr marL="296863" lvl="1" indent="-285750" algn="just">
              <a:lnSpc>
                <a:spcPct val="120000"/>
              </a:lnSpc>
              <a:buSzPct val="100000"/>
            </a:pPr>
            <a:r>
              <a:rPr lang="en-US" sz="1800" dirty="0">
                <a:solidFill>
                  <a:schemeClr val="tx1"/>
                </a:solidFill>
              </a:rPr>
              <a:t>The checksum is the same algorithm used for TCP and IP. </a:t>
            </a:r>
          </a:p>
          <a:p>
            <a:pPr marL="296863" lvl="1" indent="-285750" algn="just">
              <a:lnSpc>
                <a:spcPct val="120000"/>
              </a:lnSpc>
              <a:buSzPct val="100000"/>
            </a:pPr>
            <a:r>
              <a:rPr lang="en-US" sz="1800" dirty="0">
                <a:solidFill>
                  <a:schemeClr val="tx1"/>
                </a:solidFill>
              </a:rPr>
              <a:t>For UDP, the checksum applies to the entire UDP segment plus a </a:t>
            </a:r>
            <a:r>
              <a:rPr lang="en-US" sz="1800" dirty="0" err="1">
                <a:solidFill>
                  <a:schemeClr val="tx1"/>
                </a:solidFill>
              </a:rPr>
              <a:t>pseudoheader</a:t>
            </a:r>
            <a:r>
              <a:rPr lang="en-US" sz="1800" dirty="0">
                <a:solidFill>
                  <a:schemeClr val="tx1"/>
                </a:solidFill>
              </a:rPr>
              <a:t> prefixed to the UDP header at the time of calculation and which is the same </a:t>
            </a:r>
            <a:r>
              <a:rPr lang="en-US" sz="1800" dirty="0" err="1">
                <a:solidFill>
                  <a:schemeClr val="tx1"/>
                </a:solidFill>
              </a:rPr>
              <a:t>pseudoheader</a:t>
            </a:r>
            <a:r>
              <a:rPr lang="en-US" sz="1800" dirty="0">
                <a:solidFill>
                  <a:schemeClr val="tx1"/>
                </a:solidFill>
              </a:rPr>
              <a:t> used for TCP. </a:t>
            </a:r>
          </a:p>
          <a:p>
            <a:pPr marL="296863" lvl="1" indent="-285750" algn="just">
              <a:lnSpc>
                <a:spcPct val="120000"/>
              </a:lnSpc>
              <a:buSzPct val="100000"/>
            </a:pPr>
            <a:r>
              <a:rPr lang="en-US" sz="1800" dirty="0">
                <a:solidFill>
                  <a:schemeClr val="tx1"/>
                </a:solidFill>
              </a:rPr>
              <a:t>If an error is detected, the segment is discarded and no further action is taken.</a:t>
            </a:r>
          </a:p>
          <a:p>
            <a:pPr marL="296863" lvl="1" indent="-285750" algn="just">
              <a:lnSpc>
                <a:spcPct val="120000"/>
              </a:lnSpc>
              <a:buSzPct val="100000"/>
            </a:pPr>
            <a:r>
              <a:rPr lang="en-US" sz="1800" dirty="0">
                <a:solidFill>
                  <a:schemeClr val="tx1"/>
                </a:solidFill>
              </a:rPr>
              <a:t>The Checksum field in UDP is optional. If it is not used, it is set to zero. </a:t>
            </a:r>
            <a:endParaRPr sz="1800" dirty="0">
              <a:solidFill>
                <a:schemeClr val="tx1"/>
              </a:solidFill>
            </a:endParaRPr>
          </a:p>
        </p:txBody>
      </p:sp>
      <p:sp>
        <p:nvSpPr>
          <p:cNvPr id="4" name="Google Shape;113;p3">
            <a:extLst>
              <a:ext uri="{FF2B5EF4-FFF2-40B4-BE49-F238E27FC236}">
                <a16:creationId xmlns:a16="http://schemas.microsoft.com/office/drawing/2014/main" id="{7E56D64A-2D58-A84D-A5F1-21B67565DF8E}"/>
              </a:ext>
            </a:extLst>
          </p:cNvPr>
          <p:cNvSpPr txBox="1">
            <a:spLocks noGrp="1"/>
          </p:cNvSpPr>
          <p:nvPr>
            <p:ph type="ftr" idx="11"/>
          </p:nvPr>
        </p:nvSpPr>
        <p:spPr>
          <a:xfrm>
            <a:off x="0" y="6604444"/>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pic>
        <p:nvPicPr>
          <p:cNvPr id="2" name="Picture 1">
            <a:extLst>
              <a:ext uri="{FF2B5EF4-FFF2-40B4-BE49-F238E27FC236}">
                <a16:creationId xmlns:a16="http://schemas.microsoft.com/office/drawing/2014/main" id="{4B03FABB-B4D3-6F41-83D7-736F098F9680}"/>
              </a:ext>
            </a:extLst>
          </p:cNvPr>
          <p:cNvPicPr>
            <a:picLocks noChangeAspect="1"/>
          </p:cNvPicPr>
          <p:nvPr/>
        </p:nvPicPr>
        <p:blipFill>
          <a:blip r:embed="rId3"/>
          <a:stretch>
            <a:fillRect/>
          </a:stretch>
        </p:blipFill>
        <p:spPr>
          <a:xfrm>
            <a:off x="618827" y="4703988"/>
            <a:ext cx="7762990" cy="1686602"/>
          </a:xfrm>
          <a:prstGeom prst="rect">
            <a:avLst/>
          </a:prstGeom>
        </p:spPr>
      </p:pic>
      <p:sp>
        <p:nvSpPr>
          <p:cNvPr id="3" name="TextBox 2">
            <a:extLst>
              <a:ext uri="{FF2B5EF4-FFF2-40B4-BE49-F238E27FC236}">
                <a16:creationId xmlns:a16="http://schemas.microsoft.com/office/drawing/2014/main" id="{35CC2A04-81FD-F24D-104F-B52D235D3AEA}"/>
              </a:ext>
            </a:extLst>
          </p:cNvPr>
          <p:cNvSpPr txBox="1"/>
          <p:nvPr/>
        </p:nvSpPr>
        <p:spPr>
          <a:xfrm>
            <a:off x="3495745" y="6343629"/>
            <a:ext cx="2225536"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6: </a:t>
            </a:r>
            <a:r>
              <a:rPr lang="en-US" sz="1400" b="1" i="0" dirty="0">
                <a:solidFill>
                  <a:srgbClr val="333333"/>
                </a:solidFill>
                <a:effectLst/>
                <a:latin typeface="Times New Roman" panose="02020603050405020304" pitchFamily="18" charset="0"/>
                <a:cs typeface="Times New Roman" panose="02020603050405020304" pitchFamily="18" charset="0"/>
              </a:rPr>
              <a:t>UDP header.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9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A65B-AC0F-1306-8412-B185A91AED41}"/>
              </a:ext>
            </a:extLst>
          </p:cNvPr>
          <p:cNvSpPr>
            <a:spLocks noGrp="1"/>
          </p:cNvSpPr>
          <p:nvPr>
            <p:ph type="title"/>
          </p:nvPr>
        </p:nvSpPr>
        <p:spPr/>
        <p:txBody>
          <a:bodyPr/>
          <a:lstStyle/>
          <a:p>
            <a:r>
              <a:rPr lang="en-IN" sz="3200" b="1" i="0" dirty="0">
                <a:solidFill>
                  <a:srgbClr val="000000"/>
                </a:solidFill>
                <a:effectLst/>
                <a:latin typeface="Times New Roman" panose="02020603050405020304" pitchFamily="18" charset="0"/>
                <a:cs typeface="Times New Roman" panose="02020603050405020304" pitchFamily="18" charset="0"/>
              </a:rPr>
              <a:t>UDP Message Format</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E6645B-B7B3-C779-C971-10534CE377A0}"/>
              </a:ext>
            </a:extLst>
          </p:cNvPr>
          <p:cNvPicPr>
            <a:picLocks noChangeAspect="1"/>
          </p:cNvPicPr>
          <p:nvPr/>
        </p:nvPicPr>
        <p:blipFill>
          <a:blip r:embed="rId2"/>
          <a:stretch>
            <a:fillRect/>
          </a:stretch>
        </p:blipFill>
        <p:spPr>
          <a:xfrm>
            <a:off x="2921799" y="4596802"/>
            <a:ext cx="5548982" cy="2038737"/>
          </a:xfrm>
          <a:prstGeom prst="rect">
            <a:avLst/>
          </a:prstGeom>
        </p:spPr>
      </p:pic>
      <p:sp>
        <p:nvSpPr>
          <p:cNvPr id="6" name="TextBox 5">
            <a:extLst>
              <a:ext uri="{FF2B5EF4-FFF2-40B4-BE49-F238E27FC236}">
                <a16:creationId xmlns:a16="http://schemas.microsoft.com/office/drawing/2014/main" id="{49A4E35D-7DBF-9520-65B1-8A514686F033}"/>
              </a:ext>
            </a:extLst>
          </p:cNvPr>
          <p:cNvSpPr txBox="1"/>
          <p:nvPr/>
        </p:nvSpPr>
        <p:spPr>
          <a:xfrm>
            <a:off x="0" y="6324430"/>
            <a:ext cx="3560781" cy="307777"/>
          </a:xfrm>
          <a:prstGeom prst="rect">
            <a:avLst/>
          </a:prstGeom>
          <a:noFill/>
        </p:spPr>
        <p:txBody>
          <a:bodyPr wrap="square">
            <a:spAutoFit/>
          </a:bodyPr>
          <a:lstStyle/>
          <a:p>
            <a:r>
              <a:rPr lang="en-IN" b="1" i="0" dirty="0">
                <a:solidFill>
                  <a:srgbClr val="000000"/>
                </a:solidFill>
                <a:effectLst/>
                <a:latin typeface="Times New Roman" panose="02020603050405020304" pitchFamily="18" charset="0"/>
                <a:cs typeface="Times New Roman" panose="02020603050405020304" pitchFamily="18" charset="0"/>
              </a:rPr>
              <a:t>Figure 7: UDP Message Format.</a:t>
            </a: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B726B057-EE78-BD61-0309-0D499E72F02A}"/>
              </a:ext>
            </a:extLst>
          </p:cNvPr>
          <p:cNvGraphicFramePr>
            <a:graphicFrameLocks noGrp="1"/>
          </p:cNvGraphicFramePr>
          <p:nvPr>
            <p:extLst>
              <p:ext uri="{D42A27DB-BD31-4B8C-83A1-F6EECF244321}">
                <p14:modId xmlns:p14="http://schemas.microsoft.com/office/powerpoint/2010/main" val="2178984263"/>
              </p:ext>
            </p:extLst>
          </p:nvPr>
        </p:nvGraphicFramePr>
        <p:xfrm>
          <a:off x="172122" y="914041"/>
          <a:ext cx="8971878" cy="3682761"/>
        </p:xfrm>
        <a:graphic>
          <a:graphicData uri="http://schemas.openxmlformats.org/drawingml/2006/table">
            <a:tbl>
              <a:tblPr>
                <a:tableStyleId>{2D5ABB26-0587-4C30-8999-92F81FD0307C}</a:tableStyleId>
              </a:tblPr>
              <a:tblGrid>
                <a:gridCol w="1603719">
                  <a:extLst>
                    <a:ext uri="{9D8B030D-6E8A-4147-A177-3AD203B41FA5}">
                      <a16:colId xmlns:a16="http://schemas.microsoft.com/office/drawing/2014/main" val="3571281483"/>
                    </a:ext>
                  </a:extLst>
                </a:gridCol>
                <a:gridCol w="1301469">
                  <a:extLst>
                    <a:ext uri="{9D8B030D-6E8A-4147-A177-3AD203B41FA5}">
                      <a16:colId xmlns:a16="http://schemas.microsoft.com/office/drawing/2014/main" val="1919005905"/>
                    </a:ext>
                  </a:extLst>
                </a:gridCol>
                <a:gridCol w="6066690">
                  <a:extLst>
                    <a:ext uri="{9D8B030D-6E8A-4147-A177-3AD203B41FA5}">
                      <a16:colId xmlns:a16="http://schemas.microsoft.com/office/drawing/2014/main" val="416961855"/>
                    </a:ext>
                  </a:extLst>
                </a:gridCol>
              </a:tblGrid>
              <a:tr h="280322">
                <a:tc>
                  <a:txBody>
                    <a:bodyPr/>
                    <a:lstStyle/>
                    <a:p>
                      <a:pPr algn="ctr"/>
                      <a:r>
                        <a:rPr lang="en-IN" sz="1400" b="1" dirty="0"/>
                        <a:t>Field Name</a:t>
                      </a:r>
                      <a:endParaRPr lang="en-IN" sz="140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b="1" dirty="0"/>
                        <a:t>Size (bytes)</a:t>
                      </a:r>
                      <a:endParaRPr lang="en-IN" sz="140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b="1" dirty="0"/>
                        <a:t>Description</a:t>
                      </a:r>
                      <a:endParaRPr lang="en-IN" sz="140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3674489081"/>
                  </a:ext>
                </a:extLst>
              </a:tr>
              <a:tr h="585276">
                <a:tc>
                  <a:txBody>
                    <a:bodyPr/>
                    <a:lstStyle/>
                    <a:p>
                      <a:pPr algn="ctr"/>
                      <a:r>
                        <a:rPr lang="en-IN" sz="1400" b="1" dirty="0"/>
                        <a:t>Source Port</a:t>
                      </a:r>
                      <a:endParaRPr lang="en-IN" sz="1400" i="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dirty="0"/>
                        <a:t>2</a:t>
                      </a:r>
                      <a:endParaRPr lang="en-IN" sz="1400" i="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l"/>
                      <a:r>
                        <a:rPr lang="en-US" sz="1400" b="1" dirty="0"/>
                        <a:t>Source Port:</a:t>
                      </a:r>
                      <a:r>
                        <a:rPr lang="en-US" sz="1400" dirty="0"/>
                        <a:t> The 16-bit port number of the process that originated the UDP message on the source device. This will normally be an ephemeral (client) port number for a request sent by a client to a server, or a well-known/registered (server) port number for a reply sent by a server to a client.</a:t>
                      </a:r>
                      <a:endParaRPr lang="en-US" sz="1400" i="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1940015945"/>
                  </a:ext>
                </a:extLst>
              </a:tr>
              <a:tr h="727587">
                <a:tc>
                  <a:txBody>
                    <a:bodyPr/>
                    <a:lstStyle/>
                    <a:p>
                      <a:pPr algn="ctr"/>
                      <a:r>
                        <a:rPr lang="en-IN" sz="1400" b="1" dirty="0"/>
                        <a:t>Destination Port</a:t>
                      </a:r>
                      <a:endParaRPr lang="en-IN" sz="1400" i="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dirty="0"/>
                        <a:t>2</a:t>
                      </a:r>
                      <a:endParaRPr lang="en-IN" sz="1400" i="0" dirty="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l"/>
                      <a:r>
                        <a:rPr lang="en-US" sz="1400" b="1" dirty="0"/>
                        <a:t>Destination Port:</a:t>
                      </a:r>
                      <a:r>
                        <a:rPr lang="en-US" sz="1400" dirty="0"/>
                        <a:t> The 16-bit port number of the process that is the ultimate intended recipient of the message on the destination device. This will usually be a well-known/registered (server) port number for a client request, or an ephemeral (client) port number for a server reply. </a:t>
                      </a:r>
                      <a:endParaRPr lang="en-US" sz="1400" i="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4186774187"/>
                  </a:ext>
                </a:extLst>
              </a:tr>
              <a:tr h="216310">
                <a:tc>
                  <a:txBody>
                    <a:bodyPr/>
                    <a:lstStyle/>
                    <a:p>
                      <a:pPr algn="ctr"/>
                      <a:r>
                        <a:rPr lang="en-IN" sz="1400" b="1"/>
                        <a:t>Length</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a:t>2</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l"/>
                      <a:r>
                        <a:rPr lang="en-US" sz="1400" b="1" dirty="0"/>
                        <a:t>Length:</a:t>
                      </a:r>
                      <a:r>
                        <a:rPr lang="en-US" sz="1400" dirty="0"/>
                        <a:t> The length of the entire UDP datagram, including both header and Data fields.</a:t>
                      </a:r>
                      <a:endParaRPr lang="en-US" sz="1400" i="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2143059705"/>
                  </a:ext>
                </a:extLst>
              </a:tr>
              <a:tr h="436735">
                <a:tc>
                  <a:txBody>
                    <a:bodyPr/>
                    <a:lstStyle/>
                    <a:p>
                      <a:pPr algn="ctr"/>
                      <a:r>
                        <a:rPr lang="en-IN" sz="1400" b="1"/>
                        <a:t>Checksum</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a:t>2</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l"/>
                      <a:r>
                        <a:rPr lang="en-US" sz="1400" b="1" dirty="0"/>
                        <a:t>Checksum:</a:t>
                      </a:r>
                      <a:r>
                        <a:rPr lang="en-US" sz="1400" dirty="0"/>
                        <a:t> An optional 16-bit checksum computed over the entire UDP datagram plus a special “pseudo header” of fields. See below for more information.</a:t>
                      </a:r>
                      <a:endParaRPr lang="en-US" sz="1400" i="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3267513432"/>
                  </a:ext>
                </a:extLst>
              </a:tr>
              <a:tr h="483927">
                <a:tc>
                  <a:txBody>
                    <a:bodyPr/>
                    <a:lstStyle/>
                    <a:p>
                      <a:pPr algn="ctr"/>
                      <a:r>
                        <a:rPr lang="en-IN" sz="1400" b="1"/>
                        <a:t>Data</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ctr"/>
                      <a:r>
                        <a:rPr lang="en-IN" sz="1400"/>
                        <a:t>Variable</a:t>
                      </a:r>
                      <a:endParaRPr lang="en-IN" sz="1400" i="0">
                        <a:latin typeface="Times New Roman" panose="02020603050405020304" pitchFamily="18" charset="0"/>
                        <a:cs typeface="Times New Roman" panose="02020603050405020304" pitchFamily="18" charset="0"/>
                      </a:endParaRPr>
                    </a:p>
                  </a:txBody>
                  <a:tcPr marL="18104" marR="18104" marT="18104" marB="18104" anchor="ctr"/>
                </a:tc>
                <a:tc>
                  <a:txBody>
                    <a:bodyPr/>
                    <a:lstStyle/>
                    <a:p>
                      <a:pPr algn="l"/>
                      <a:r>
                        <a:rPr lang="en-US" sz="1400" b="1" dirty="0"/>
                        <a:t>Data:</a:t>
                      </a:r>
                      <a:r>
                        <a:rPr lang="en-US" sz="1400" dirty="0"/>
                        <a:t> The encapsulated higher-layer message to be sent.</a:t>
                      </a:r>
                      <a:endParaRPr lang="en-US" sz="1400" i="0" dirty="0">
                        <a:latin typeface="Times New Roman" panose="02020603050405020304" pitchFamily="18" charset="0"/>
                        <a:cs typeface="Times New Roman" panose="02020603050405020304" pitchFamily="18" charset="0"/>
                      </a:endParaRPr>
                    </a:p>
                  </a:txBody>
                  <a:tcPr marL="18104" marR="18104" marT="18104" marB="18104" anchor="ctr"/>
                </a:tc>
                <a:extLst>
                  <a:ext uri="{0D108BD9-81ED-4DB2-BD59-A6C34878D82A}">
                    <a16:rowId xmlns:a16="http://schemas.microsoft.com/office/drawing/2014/main" val="3637393828"/>
                  </a:ext>
                </a:extLst>
              </a:tr>
            </a:tbl>
          </a:graphicData>
        </a:graphic>
      </p:graphicFrame>
    </p:spTree>
    <p:extLst>
      <p:ext uri="{BB962C8B-B14F-4D97-AF65-F5344CB8AC3E}">
        <p14:creationId xmlns:p14="http://schemas.microsoft.com/office/powerpoint/2010/main" val="377580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9"/>
          <p:cNvSpPr txBox="1">
            <a:spLocks noGrp="1"/>
          </p:cNvSpPr>
          <p:nvPr>
            <p:ph type="title"/>
          </p:nvPr>
        </p:nvSpPr>
        <p:spPr>
          <a:xfrm>
            <a:off x="423270" y="90413"/>
            <a:ext cx="5486040" cy="91404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3200" b="1" dirty="0">
                <a:solidFill>
                  <a:schemeClr val="dk1"/>
                </a:solidFill>
              </a:rPr>
              <a:t>References</a:t>
            </a:r>
            <a:endParaRPr sz="3200" b="1" dirty="0">
              <a:solidFill>
                <a:schemeClr val="dk1"/>
              </a:solidFill>
            </a:endParaRPr>
          </a:p>
        </p:txBody>
      </p:sp>
      <p:sp>
        <p:nvSpPr>
          <p:cNvPr id="377" name="Google Shape;377;p79"/>
          <p:cNvSpPr txBox="1">
            <a:spLocks noGrp="1"/>
          </p:cNvSpPr>
          <p:nvPr>
            <p:ph type="body" idx="1"/>
          </p:nvPr>
        </p:nvSpPr>
        <p:spPr>
          <a:xfrm>
            <a:off x="279918" y="1161661"/>
            <a:ext cx="8487564" cy="4959439"/>
          </a:xfrm>
          <a:prstGeom prst="rect">
            <a:avLst/>
          </a:prstGeom>
          <a:noFill/>
          <a:ln>
            <a:noFill/>
          </a:ln>
        </p:spPr>
        <p:txBody>
          <a:bodyPr spcFirstLastPara="1" wrap="square" lIns="0" tIns="0" rIns="0" bIns="0" anchor="t" anchorCtr="0">
            <a:normAutofit/>
          </a:bodyPr>
          <a:lstStyle/>
          <a:p>
            <a:pPr>
              <a:lnSpc>
                <a:spcPct val="150000"/>
              </a:lnSpc>
            </a:pPr>
            <a:r>
              <a:rPr lang="en-US" sz="1800" b="1" dirty="0">
                <a:latin typeface="Times New Roman" panose="02020603050405020304" pitchFamily="18" charset="0"/>
                <a:cs typeface="Times New Roman" panose="02020603050405020304" pitchFamily="18" charset="0"/>
              </a:rPr>
              <a:t>Data Communications and Networking </a:t>
            </a:r>
            <a:r>
              <a:rPr lang="en-US" sz="1800" dirty="0">
                <a:latin typeface="Times New Roman" panose="02020603050405020304" pitchFamily="18" charset="0"/>
                <a:cs typeface="Times New Roman" panose="02020603050405020304" pitchFamily="18" charset="0"/>
              </a:rPr>
              <a:t>by </a:t>
            </a:r>
            <a:r>
              <a:rPr lang="en-US" sz="1800" dirty="0" err="1">
                <a:latin typeface="Times New Roman" panose="02020603050405020304" pitchFamily="18" charset="0"/>
                <a:cs typeface="Times New Roman" panose="02020603050405020304" pitchFamily="18" charset="0"/>
              </a:rPr>
              <a:t>Forouzan</a:t>
            </a:r>
            <a:r>
              <a:rPr lang="en-US" sz="1800" dirty="0">
                <a:latin typeface="Times New Roman" panose="02020603050405020304" pitchFamily="18" charset="0"/>
                <a:cs typeface="Times New Roman" panose="02020603050405020304" pitchFamily="18" charset="0"/>
              </a:rPr>
              <a:t>, 5</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edition, 2013.</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Computer Networks</a:t>
            </a:r>
            <a:r>
              <a:rPr lang="en-US" sz="1800" dirty="0">
                <a:latin typeface="Times New Roman" panose="02020603050405020304" pitchFamily="18" charset="0"/>
                <a:cs typeface="Times New Roman" panose="02020603050405020304" pitchFamily="18" charset="0"/>
              </a:rPr>
              <a:t> By Andrew S. Tanenbaum 5</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edition, Pearson Education,2013.</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Data and computer Communications</a:t>
            </a:r>
            <a:r>
              <a:rPr lang="en-US" sz="1800" dirty="0">
                <a:latin typeface="Times New Roman" panose="02020603050405020304" pitchFamily="18" charset="0"/>
                <a:cs typeface="Times New Roman" panose="02020603050405020304" pitchFamily="18" charset="0"/>
              </a:rPr>
              <a:t> by William Stallings, 8</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edition, Pearson,2007.</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CCNA Cisco Certified Network Associate Study Guide</a:t>
            </a:r>
            <a:r>
              <a:rPr lang="en-US" sz="1800" dirty="0">
                <a:latin typeface="Times New Roman" panose="02020603050405020304" pitchFamily="18" charset="0"/>
                <a:cs typeface="Times New Roman" panose="02020603050405020304" pitchFamily="18" charset="0"/>
              </a:rPr>
              <a:t>, by Todd </a:t>
            </a:r>
            <a:r>
              <a:rPr lang="en-US" sz="1800" dirty="0" err="1">
                <a:latin typeface="Times New Roman" panose="02020603050405020304" pitchFamily="18" charset="0"/>
                <a:cs typeface="Times New Roman" panose="02020603050405020304" pitchFamily="18" charset="0"/>
              </a:rPr>
              <a:t>Lammle</a:t>
            </a:r>
            <a:r>
              <a:rPr lang="en-US" sz="1800" dirty="0">
                <a:latin typeface="Times New Roman" panose="02020603050405020304" pitchFamily="18" charset="0"/>
                <a:cs typeface="Times New Roman" panose="02020603050405020304" pitchFamily="18" charset="0"/>
              </a:rPr>
              <a:t>, Wiley, 7</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edition,2011.</a:t>
            </a:r>
            <a:endParaRPr lang="en-IN"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Computer Networking: A Top-Down Approach</a:t>
            </a:r>
            <a:r>
              <a:rPr lang="en-US" sz="1800" dirty="0">
                <a:latin typeface="Times New Roman" panose="02020603050405020304" pitchFamily="18" charset="0"/>
                <a:cs typeface="Times New Roman" panose="02020603050405020304" pitchFamily="18" charset="0"/>
              </a:rPr>
              <a:t>, by  Kurose and  Ross, Pearson Education, 6</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edition,2013.</a:t>
            </a:r>
            <a:endParaRPr lang="en-IN" sz="1800" dirty="0">
              <a:latin typeface="Times New Roman" panose="02020603050405020304" pitchFamily="18" charset="0"/>
              <a:cs typeface="Times New Roman" panose="02020603050405020304" pitchFamily="18" charset="0"/>
            </a:endParaRPr>
          </a:p>
        </p:txBody>
      </p:sp>
      <p:sp>
        <p:nvSpPr>
          <p:cNvPr id="4" name="Google Shape;113;p3">
            <a:extLst>
              <a:ext uri="{FF2B5EF4-FFF2-40B4-BE49-F238E27FC236}">
                <a16:creationId xmlns:a16="http://schemas.microsoft.com/office/drawing/2014/main" id="{7E56D64A-2D58-A84D-A5F1-21B67565DF8E}"/>
              </a:ext>
            </a:extLst>
          </p:cNvPr>
          <p:cNvSpPr txBox="1">
            <a:spLocks noGrp="1"/>
          </p:cNvSpPr>
          <p:nvPr>
            <p:ph type="ftr" idx="11"/>
          </p:nvPr>
        </p:nvSpPr>
        <p:spPr>
          <a:xfrm>
            <a:off x="0" y="6579392"/>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374380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3971-2FD8-D97F-C229-FA5EA3676FF9}"/>
              </a:ext>
            </a:extLst>
          </p:cNvPr>
          <p:cNvSpPr>
            <a:spLocks noGrp="1"/>
          </p:cNvSpPr>
          <p:nvPr>
            <p:ph type="title"/>
          </p:nvPr>
        </p:nvSpPr>
        <p:spPr/>
        <p:txBody>
          <a:bodyPr/>
          <a:lstStyle/>
          <a:p>
            <a:r>
              <a:rPr lang="en-US" altLang="en-US" sz="3200" b="1" baseline="0" dirty="0">
                <a:latin typeface="Times New Roman" panose="02020603050405020304" pitchFamily="18" charset="0"/>
                <a:cs typeface="Times New Roman" panose="02020603050405020304" pitchFamily="18" charset="0"/>
              </a:rPr>
              <a:t>Practice Questions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72A051F-B12C-9CE2-D124-C86C23E22AF7}"/>
              </a:ext>
            </a:extLst>
          </p:cNvPr>
          <p:cNvSpPr>
            <a:spLocks noGrp="1"/>
          </p:cNvSpPr>
          <p:nvPr>
            <p:ph type="body" idx="1"/>
          </p:nvPr>
        </p:nvSpPr>
        <p:spPr>
          <a:xfrm>
            <a:off x="457199" y="1042219"/>
            <a:ext cx="8470491" cy="5692878"/>
          </a:xfrm>
        </p:spPr>
        <p:txBody>
          <a:bodyPr>
            <a:noAutofit/>
          </a:bodyPr>
          <a:lstStyle/>
          <a:p>
            <a:pPr marL="114300" indent="0">
              <a:buNone/>
            </a:pPr>
            <a:r>
              <a:rPr lang="en-IN" sz="1200" dirty="0">
                <a:latin typeface="Times New Roman" panose="02020603050405020304" pitchFamily="18" charset="0"/>
                <a:cs typeface="Times New Roman" panose="02020603050405020304" pitchFamily="18" charset="0"/>
              </a:rPr>
              <a:t>Q1  </a:t>
            </a:r>
            <a:r>
              <a:rPr lang="en-US" sz="1200" b="0" i="0" dirty="0">
                <a:solidFill>
                  <a:srgbClr val="202124"/>
                </a:solidFill>
                <a:effectLst/>
                <a:latin typeface="Times New Roman" panose="02020603050405020304" pitchFamily="18" charset="0"/>
                <a:cs typeface="Times New Roman" panose="02020603050405020304" pitchFamily="18" charset="0"/>
              </a:rPr>
              <a:t>Explain TCP Three-Way Handshake process</a:t>
            </a:r>
          </a:p>
          <a:p>
            <a:pPr marL="114300" indent="0">
              <a:buNone/>
            </a:pPr>
            <a:r>
              <a:rPr lang="en-IN" sz="1200" dirty="0">
                <a:latin typeface="Times New Roman" panose="02020603050405020304" pitchFamily="18" charset="0"/>
                <a:cs typeface="Times New Roman" panose="02020603050405020304" pitchFamily="18" charset="0"/>
              </a:rPr>
              <a:t>Q2 </a:t>
            </a:r>
            <a:r>
              <a:rPr lang="en-US" sz="1200" b="0" i="0" dirty="0">
                <a:solidFill>
                  <a:srgbClr val="202124"/>
                </a:solidFill>
                <a:effectLst/>
                <a:latin typeface="Times New Roman" panose="02020603050405020304" pitchFamily="18" charset="0"/>
                <a:cs typeface="Times New Roman" panose="02020603050405020304" pitchFamily="18" charset="0"/>
              </a:rPr>
              <a:t>What is the importance of Sequence Number and Acknowledgement Number?</a:t>
            </a:r>
          </a:p>
          <a:p>
            <a:pPr marL="114300" indent="0">
              <a:buNone/>
            </a:pPr>
            <a:r>
              <a:rPr lang="en-IN" sz="1200" dirty="0">
                <a:latin typeface="Times New Roman" panose="02020603050405020304" pitchFamily="18" charset="0"/>
                <a:cs typeface="Times New Roman" panose="02020603050405020304" pitchFamily="18" charset="0"/>
              </a:rPr>
              <a:t>Q3 Three way handshake technique in TCP is used _________.</a:t>
            </a:r>
          </a:p>
          <a:p>
            <a:pPr marL="114300" indent="0">
              <a:buNone/>
            </a:pPr>
            <a:r>
              <a:rPr lang="en-IN" sz="1200" dirty="0">
                <a:latin typeface="Times New Roman" panose="02020603050405020304" pitchFamily="18" charset="0"/>
                <a:cs typeface="Times New Roman" panose="02020603050405020304" pitchFamily="18" charset="0"/>
              </a:rPr>
              <a:t>a) To indicate the problems.</a:t>
            </a:r>
          </a:p>
          <a:p>
            <a:pPr marL="114300" indent="0">
              <a:buNone/>
            </a:pPr>
            <a:r>
              <a:rPr lang="en-IN" sz="1200" b="1" dirty="0">
                <a:latin typeface="Times New Roman" panose="02020603050405020304" pitchFamily="18" charset="0"/>
                <a:cs typeface="Times New Roman" panose="02020603050405020304" pitchFamily="18" charset="0"/>
              </a:rPr>
              <a:t>b) To solve the problem of delayed duplicate packet.</a:t>
            </a:r>
          </a:p>
          <a:p>
            <a:pPr marL="114300" indent="0">
              <a:buNone/>
            </a:pPr>
            <a:r>
              <a:rPr lang="en-IN" sz="1200" dirty="0">
                <a:latin typeface="Times New Roman" panose="02020603050405020304" pitchFamily="18" charset="0"/>
                <a:cs typeface="Times New Roman" panose="02020603050405020304" pitchFamily="18" charset="0"/>
              </a:rPr>
              <a:t>c) For data transmission</a:t>
            </a:r>
          </a:p>
          <a:p>
            <a:pPr marL="114300" indent="0">
              <a:buNone/>
            </a:pPr>
            <a:r>
              <a:rPr lang="en-IN" sz="1200" dirty="0">
                <a:latin typeface="Times New Roman" panose="02020603050405020304" pitchFamily="18" charset="0"/>
                <a:cs typeface="Times New Roman" panose="02020603050405020304" pitchFamily="18" charset="0"/>
              </a:rPr>
              <a:t>d) All of above</a:t>
            </a:r>
          </a:p>
          <a:p>
            <a:pPr marL="114300" indent="0">
              <a:buNone/>
            </a:pPr>
            <a:r>
              <a:rPr lang="en-IN" sz="1200" dirty="0">
                <a:latin typeface="Times New Roman" panose="02020603050405020304" pitchFamily="18" charset="0"/>
                <a:cs typeface="Times New Roman" panose="02020603050405020304" pitchFamily="18" charset="0"/>
              </a:rPr>
              <a:t>Q4 </a:t>
            </a:r>
            <a:r>
              <a:rPr lang="en-US" sz="1200" i="0" dirty="0">
                <a:solidFill>
                  <a:srgbClr val="273239"/>
                </a:solidFill>
                <a:effectLst/>
                <a:latin typeface="Times New Roman" panose="02020603050405020304" pitchFamily="18" charset="0"/>
                <a:cs typeface="Times New Roman" panose="02020603050405020304" pitchFamily="18" charset="0"/>
              </a:rPr>
              <a:t>The difference between TCP and UDP protocols?</a:t>
            </a:r>
            <a:endParaRPr lang="en-IN" sz="1200" i="0" dirty="0">
              <a:solidFill>
                <a:srgbClr val="273239"/>
              </a:solidFill>
              <a:effectLst/>
              <a:latin typeface="Times New Roman" panose="02020603050405020304" pitchFamily="18" charset="0"/>
              <a:cs typeface="Times New Roman" panose="02020603050405020304" pitchFamily="18" charset="0"/>
            </a:endParaRP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Q5 </a:t>
            </a:r>
            <a:r>
              <a:rPr lang="en-US" sz="1200" i="0" dirty="0">
                <a:solidFill>
                  <a:srgbClr val="273239"/>
                </a:solidFill>
                <a:effectLst/>
                <a:latin typeface="Times New Roman" panose="02020603050405020304" pitchFamily="18" charset="0"/>
                <a:cs typeface="Times New Roman" panose="02020603050405020304" pitchFamily="18" charset="0"/>
              </a:rPr>
              <a:t>Write down the name of services provided by TCP?</a:t>
            </a:r>
            <a:endParaRPr lang="en-IN" sz="1200" dirty="0">
              <a:solidFill>
                <a:srgbClr val="273239"/>
              </a:solidFill>
              <a:latin typeface="Times New Roman" panose="02020603050405020304" pitchFamily="18" charset="0"/>
              <a:cs typeface="Times New Roman" panose="02020603050405020304" pitchFamily="18" charset="0"/>
            </a:endParaRP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Q6 UDP does not ad anything to the services of IP except for providing ________communication</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a) node-to-node</a:t>
            </a:r>
          </a:p>
          <a:p>
            <a:pPr marL="114300" indent="0">
              <a:buNone/>
            </a:pPr>
            <a:r>
              <a:rPr lang="en-IN" sz="1200" b="1" dirty="0">
                <a:solidFill>
                  <a:srgbClr val="273239"/>
                </a:solidFill>
                <a:latin typeface="Times New Roman" panose="02020603050405020304" pitchFamily="18" charset="0"/>
                <a:cs typeface="Times New Roman" panose="02020603050405020304" pitchFamily="18" charset="0"/>
              </a:rPr>
              <a:t>b) Process-to-process</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c) Host-to-host</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d) None of the above</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Q7 In the sending computer, UDP receives a data unit from the ____________ layer.</a:t>
            </a:r>
          </a:p>
          <a:p>
            <a:pPr marL="114300" indent="0">
              <a:buNone/>
            </a:pPr>
            <a:r>
              <a:rPr lang="en-IN" sz="1200" b="1" dirty="0">
                <a:solidFill>
                  <a:srgbClr val="273239"/>
                </a:solidFill>
                <a:latin typeface="Times New Roman" panose="02020603050405020304" pitchFamily="18" charset="0"/>
                <a:cs typeface="Times New Roman" panose="02020603050405020304" pitchFamily="18" charset="0"/>
              </a:rPr>
              <a:t>a) Application</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b) Transport</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c) IP</a:t>
            </a:r>
          </a:p>
          <a:p>
            <a:pPr marL="114300" indent="0">
              <a:buNone/>
            </a:pPr>
            <a:r>
              <a:rPr lang="en-IN" sz="1200" dirty="0">
                <a:solidFill>
                  <a:srgbClr val="273239"/>
                </a:solidFill>
                <a:latin typeface="Times New Roman" panose="02020603050405020304" pitchFamily="18" charset="0"/>
                <a:cs typeface="Times New Roman" panose="02020603050405020304" pitchFamily="18" charset="0"/>
              </a:rPr>
              <a:t>d) None of the above</a:t>
            </a:r>
            <a:endParaRPr lang="en-IN" sz="1200" dirty="0">
              <a:latin typeface="Times New Roman" panose="02020603050405020304" pitchFamily="18" charset="0"/>
              <a:cs typeface="Times New Roman" panose="02020603050405020304" pitchFamily="18" charset="0"/>
            </a:endParaRPr>
          </a:p>
        </p:txBody>
      </p:sp>
      <p:sp>
        <p:nvSpPr>
          <p:cNvPr id="4" name="Google Shape;113;p3">
            <a:extLst>
              <a:ext uri="{FF2B5EF4-FFF2-40B4-BE49-F238E27FC236}">
                <a16:creationId xmlns:a16="http://schemas.microsoft.com/office/drawing/2014/main" id="{15512E8F-AA29-940B-2A3E-CC880F511BEA}"/>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20384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1"/>
          <p:cNvSpPr txBox="1">
            <a:spLocks noGrp="1"/>
          </p:cNvSpPr>
          <p:nvPr>
            <p:ph type="title"/>
          </p:nvPr>
        </p:nvSpPr>
        <p:spPr>
          <a:xfrm>
            <a:off x="2136710" y="125348"/>
            <a:ext cx="3965510" cy="681037"/>
          </a:xfrm>
          <a:prstGeom prst="rect">
            <a:avLst/>
          </a:prstGeom>
          <a:noFill/>
          <a:ln>
            <a:noFill/>
          </a:ln>
        </p:spPr>
        <p:txBody>
          <a:bodyPr spcFirstLastPara="1" wrap="square" lIns="0" tIns="0" rIns="0" bIns="0" anchor="ctr" anchorCtr="0">
            <a:normAutofit/>
          </a:bodyPr>
          <a:lstStyle/>
          <a:p>
            <a:pPr marL="0" lvl="0" indent="0" algn="ctr" rtl="0">
              <a:lnSpc>
                <a:spcPct val="90000"/>
              </a:lnSpc>
              <a:spcBef>
                <a:spcPts val="0"/>
              </a:spcBef>
              <a:spcAft>
                <a:spcPts val="0"/>
              </a:spcAft>
              <a:buSzPts val="1800"/>
              <a:buNone/>
            </a:pPr>
            <a:r>
              <a:rPr lang="en-US" sz="3200" b="1" dirty="0"/>
              <a:t>Index</a:t>
            </a:r>
            <a:endParaRPr sz="3200" b="1" dirty="0"/>
          </a:p>
        </p:txBody>
      </p:sp>
      <p:sp>
        <p:nvSpPr>
          <p:cNvPr id="326" name="Google Shape;326;p71"/>
          <p:cNvSpPr txBox="1">
            <a:spLocks noGrp="1"/>
          </p:cNvSpPr>
          <p:nvPr>
            <p:ph type="body" idx="1"/>
          </p:nvPr>
        </p:nvSpPr>
        <p:spPr>
          <a:xfrm>
            <a:off x="232569" y="953731"/>
            <a:ext cx="8678862" cy="5235575"/>
          </a:xfrm>
          <a:prstGeom prst="rect">
            <a:avLst/>
          </a:prstGeom>
          <a:noFill/>
          <a:ln>
            <a:noFill/>
          </a:ln>
        </p:spPr>
        <p:txBody>
          <a:bodyPr spcFirstLastPara="1" wrap="square" lIns="0" tIns="0" rIns="0" bIns="0" anchor="t" anchorCtr="0">
            <a:normAutofit/>
          </a:bodyPr>
          <a:lstStyle/>
          <a:p>
            <a:pPr>
              <a:buSzPct val="91836"/>
            </a:pPr>
            <a:r>
              <a:rPr lang="en-IN" sz="3200" dirty="0">
                <a:solidFill>
                  <a:srgbClr val="000000"/>
                </a:solidFill>
                <a:latin typeface="Times New Roman" panose="02020603050405020304" pitchFamily="18" charset="0"/>
              </a:rPr>
              <a:t>TCP header</a:t>
            </a:r>
          </a:p>
          <a:p>
            <a:pPr>
              <a:buSzPct val="91836"/>
            </a:pPr>
            <a:r>
              <a:rPr lang="en-IN" sz="3200" b="0" i="0" dirty="0">
                <a:solidFill>
                  <a:srgbClr val="000000"/>
                </a:solidFill>
                <a:effectLst/>
                <a:latin typeface="Times New Roman" panose="02020603050405020304" pitchFamily="18" charset="0"/>
              </a:rPr>
              <a:t>TCP  Message Format</a:t>
            </a:r>
          </a:p>
          <a:p>
            <a:pPr>
              <a:buSzPct val="91836"/>
            </a:pPr>
            <a:r>
              <a:rPr lang="en-IN" sz="3200" b="0" i="0" dirty="0">
                <a:solidFill>
                  <a:srgbClr val="000000"/>
                </a:solidFill>
                <a:effectLst/>
                <a:latin typeface="Times New Roman" panose="02020603050405020304" pitchFamily="18" charset="0"/>
              </a:rPr>
              <a:t>Three Way Handshaking</a:t>
            </a:r>
          </a:p>
          <a:p>
            <a:pPr>
              <a:buSzPct val="91836"/>
            </a:pPr>
            <a:r>
              <a:rPr lang="en-IN" sz="3200" dirty="0">
                <a:solidFill>
                  <a:srgbClr val="000000"/>
                </a:solidFill>
                <a:latin typeface="Times New Roman" panose="02020603050405020304" pitchFamily="18" charset="0"/>
                <a:cs typeface="Times New Roman"/>
                <a:sym typeface="Times New Roman"/>
              </a:rPr>
              <a:t>UDP header </a:t>
            </a:r>
          </a:p>
          <a:p>
            <a:pPr>
              <a:buSzPct val="91836"/>
            </a:pPr>
            <a:r>
              <a:rPr lang="en-IN" sz="3200" b="0" i="0" dirty="0">
                <a:solidFill>
                  <a:srgbClr val="000000"/>
                </a:solidFill>
                <a:effectLst/>
                <a:latin typeface="Times New Roman" panose="02020603050405020304" pitchFamily="18" charset="0"/>
              </a:rPr>
              <a:t>UDP Message Format</a:t>
            </a:r>
          </a:p>
          <a:p>
            <a:pPr>
              <a:buSzPct val="91836"/>
            </a:pPr>
            <a:endParaRPr lang="en-US" sz="2000" dirty="0">
              <a:latin typeface="Times New Roman"/>
              <a:cs typeface="Times New Roman"/>
              <a:sym typeface="Times New Roman"/>
            </a:endParaRPr>
          </a:p>
          <a:p>
            <a:pPr marL="514350" lvl="0" indent="-400050" algn="l" rtl="0">
              <a:lnSpc>
                <a:spcPct val="90000"/>
              </a:lnSpc>
              <a:spcBef>
                <a:spcPts val="1000"/>
              </a:spcBef>
              <a:spcAft>
                <a:spcPts val="0"/>
              </a:spcAft>
              <a:buSzPct val="91836"/>
              <a:buFont typeface="Arial"/>
              <a:buNone/>
            </a:pPr>
            <a:endParaRPr sz="2000" dirty="0"/>
          </a:p>
        </p:txBody>
      </p:sp>
      <p:sp>
        <p:nvSpPr>
          <p:cNvPr id="4" name="Google Shape;113;p3">
            <a:extLst>
              <a:ext uri="{FF2B5EF4-FFF2-40B4-BE49-F238E27FC236}">
                <a16:creationId xmlns:a16="http://schemas.microsoft.com/office/drawing/2014/main" id="{1E7A7B04-B437-884E-8953-F740911CD8E6}"/>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
        <p:nvSpPr>
          <p:cNvPr id="3" name="TextBox 2">
            <a:extLst>
              <a:ext uri="{FF2B5EF4-FFF2-40B4-BE49-F238E27FC236}">
                <a16:creationId xmlns:a16="http://schemas.microsoft.com/office/drawing/2014/main" id="{7DD2CCEF-4FB9-C719-6ED2-6FA2CF66F52F}"/>
              </a:ext>
            </a:extLst>
          </p:cNvPr>
          <p:cNvSpPr txBox="1"/>
          <p:nvPr/>
        </p:nvSpPr>
        <p:spPr>
          <a:xfrm>
            <a:off x="2286000" y="3347726"/>
            <a:ext cx="4572000" cy="307777"/>
          </a:xfrm>
          <a:prstGeom prst="rect">
            <a:avLst/>
          </a:prstGeom>
          <a:noFill/>
        </p:spPr>
        <p:txBody>
          <a:bodyPr wrap="square">
            <a:spAutoFit/>
          </a:bodyPr>
          <a:lstStyle/>
          <a:p>
            <a:r>
              <a:rPr lang="en-IN" b="0" dirty="0">
                <a:effectLst/>
              </a:rPr>
              <a:t> </a:t>
            </a:r>
            <a:endParaRPr lang="en-IN" dirty="0"/>
          </a:p>
        </p:txBody>
      </p:sp>
      <p:sp>
        <p:nvSpPr>
          <p:cNvPr id="6" name="TextBox 5">
            <a:extLst>
              <a:ext uri="{FF2B5EF4-FFF2-40B4-BE49-F238E27FC236}">
                <a16:creationId xmlns:a16="http://schemas.microsoft.com/office/drawing/2014/main" id="{5935B64B-8818-9FC0-6048-64A1C2309415}"/>
              </a:ext>
            </a:extLst>
          </p:cNvPr>
          <p:cNvSpPr txBox="1"/>
          <p:nvPr/>
        </p:nvSpPr>
        <p:spPr>
          <a:xfrm>
            <a:off x="2286000" y="3347726"/>
            <a:ext cx="4572000" cy="307777"/>
          </a:xfrm>
          <a:prstGeom prst="rect">
            <a:avLst/>
          </a:prstGeom>
          <a:noFill/>
        </p:spPr>
        <p:txBody>
          <a:bodyPr wrap="square">
            <a:spAutoFit/>
          </a:bodyPr>
          <a:lstStyle/>
          <a:p>
            <a:r>
              <a:rPr lang="en-IN" b="0" dirty="0">
                <a:effectLst/>
              </a:rPr>
              <a:t> </a:t>
            </a:r>
            <a:endParaRPr lang="en-IN" dirty="0"/>
          </a:p>
        </p:txBody>
      </p:sp>
      <p:sp>
        <p:nvSpPr>
          <p:cNvPr id="8" name="TextBox 7">
            <a:extLst>
              <a:ext uri="{FF2B5EF4-FFF2-40B4-BE49-F238E27FC236}">
                <a16:creationId xmlns:a16="http://schemas.microsoft.com/office/drawing/2014/main" id="{BDEBE031-757D-2B63-F669-D0D04021FFAB}"/>
              </a:ext>
            </a:extLst>
          </p:cNvPr>
          <p:cNvSpPr txBox="1"/>
          <p:nvPr/>
        </p:nvSpPr>
        <p:spPr>
          <a:xfrm>
            <a:off x="2286000" y="3347726"/>
            <a:ext cx="4572000" cy="307777"/>
          </a:xfrm>
          <a:prstGeom prst="rect">
            <a:avLst/>
          </a:prstGeom>
          <a:noFill/>
        </p:spPr>
        <p:txBody>
          <a:bodyPr wrap="square">
            <a:spAutoFit/>
          </a:bodyPr>
          <a:lstStyle/>
          <a:p>
            <a:r>
              <a:rPr lang="en-IN" b="0" dirty="0">
                <a:effectLst/>
              </a:rPr>
              <a:t> </a:t>
            </a:r>
            <a:endParaRPr lang="en-IN" dirty="0"/>
          </a:p>
        </p:txBody>
      </p:sp>
      <p:sp>
        <p:nvSpPr>
          <p:cNvPr id="10" name="TextBox 9">
            <a:extLst>
              <a:ext uri="{FF2B5EF4-FFF2-40B4-BE49-F238E27FC236}">
                <a16:creationId xmlns:a16="http://schemas.microsoft.com/office/drawing/2014/main" id="{F885A2EA-1D21-872D-C174-1CE6E7224045}"/>
              </a:ext>
            </a:extLst>
          </p:cNvPr>
          <p:cNvSpPr txBox="1"/>
          <p:nvPr/>
        </p:nvSpPr>
        <p:spPr>
          <a:xfrm>
            <a:off x="2286000" y="3347726"/>
            <a:ext cx="4572000" cy="307777"/>
          </a:xfrm>
          <a:prstGeom prst="rect">
            <a:avLst/>
          </a:prstGeom>
          <a:noFill/>
        </p:spPr>
        <p:txBody>
          <a:bodyPr wrap="square">
            <a:spAutoFit/>
          </a:bodyPr>
          <a:lstStyle/>
          <a:p>
            <a:r>
              <a:rPr lang="en-IN" b="0" dirty="0">
                <a:effectLst/>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7"/>
          <p:cNvSpPr txBox="1">
            <a:spLocks noGrp="1"/>
          </p:cNvSpPr>
          <p:nvPr>
            <p:ph type="title"/>
          </p:nvPr>
        </p:nvSpPr>
        <p:spPr>
          <a:xfrm>
            <a:off x="3200400" y="2620467"/>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sz="4000" dirty="0"/>
              <a:t>Thank you</a:t>
            </a:r>
            <a:endParaRPr sz="4000" dirty="0"/>
          </a:p>
        </p:txBody>
      </p:sp>
      <p:sp>
        <p:nvSpPr>
          <p:cNvPr id="504" name="Google Shape;504;p27"/>
          <p:cNvSpPr txBox="1">
            <a:spLocks noGrp="1"/>
          </p:cNvSpPr>
          <p:nvPr>
            <p:ph type="ftr" idx="11"/>
          </p:nvPr>
        </p:nvSpPr>
        <p:spPr>
          <a:xfrm>
            <a:off x="352540" y="6594514"/>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chemeClr val="tx1"/>
                </a:solidFill>
                <a:latin typeface="Times New Roman"/>
                <a:ea typeface="Times New Roman"/>
                <a:cs typeface="Times New Roman"/>
                <a:sym typeface="Times New Roman"/>
              </a:rPr>
              <a:t>Computer Networks                      </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4129-8C74-DF66-1DEC-7DB2129F9B6D}"/>
              </a:ext>
            </a:extLst>
          </p:cNvPr>
          <p:cNvSpPr>
            <a:spLocks noGrp="1"/>
          </p:cNvSpPr>
          <p:nvPr>
            <p:ph type="title"/>
          </p:nvPr>
        </p:nvSpPr>
        <p:spPr>
          <a:xfrm>
            <a:off x="172121" y="372918"/>
            <a:ext cx="6551407" cy="914040"/>
          </a:xfrm>
        </p:spPr>
        <p:txBody>
          <a:bodyPr/>
          <a:lstStyle/>
          <a:p>
            <a:pPr rtl="0">
              <a:spcBef>
                <a:spcPts val="0"/>
              </a:spcBef>
              <a:spcAft>
                <a:spcPts val="0"/>
              </a:spcAft>
            </a:pPr>
            <a:r>
              <a:rPr lang="en-IN" sz="3200" b="1" i="0" u="none" strike="noStrike" dirty="0">
                <a:solidFill>
                  <a:srgbClr val="000000"/>
                </a:solidFill>
                <a:effectLst/>
                <a:latin typeface="Times New Roman" panose="02020603050405020304" pitchFamily="18" charset="0"/>
              </a:rPr>
              <a:t>Transmission Control Protocol (TCP)</a:t>
            </a:r>
            <a:br>
              <a:rPr lang="en-IN" sz="3200" b="1" dirty="0">
                <a:effectLst/>
              </a:rPr>
            </a:br>
            <a:br>
              <a:rPr lang="en-IN" sz="3200" dirty="0"/>
            </a:br>
            <a:endParaRPr lang="en-IN" sz="3200" dirty="0"/>
          </a:p>
        </p:txBody>
      </p:sp>
      <p:sp>
        <p:nvSpPr>
          <p:cNvPr id="3" name="Text Placeholder 2">
            <a:extLst>
              <a:ext uri="{FF2B5EF4-FFF2-40B4-BE49-F238E27FC236}">
                <a16:creationId xmlns:a16="http://schemas.microsoft.com/office/drawing/2014/main" id="{CAEE02C1-A7A4-E299-C1C6-93095451E5C7}"/>
              </a:ext>
            </a:extLst>
          </p:cNvPr>
          <p:cNvSpPr>
            <a:spLocks noGrp="1"/>
          </p:cNvSpPr>
          <p:nvPr>
            <p:ph type="body" idx="1"/>
          </p:nvPr>
        </p:nvSpPr>
        <p:spPr>
          <a:xfrm>
            <a:off x="0" y="1505922"/>
            <a:ext cx="8536193" cy="4979160"/>
          </a:xfrm>
        </p:spPr>
        <p:txBody>
          <a:bodyPr/>
          <a:lstStyle/>
          <a:p>
            <a:pPr algn="just" rtl="0" fontAlgn="base">
              <a:spcBef>
                <a:spcPts val="5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t>
            </a:r>
            <a:r>
              <a:rPr lang="en-US" sz="1800" i="0" u="none" strike="noStrike" dirty="0">
                <a:solidFill>
                  <a:schemeClr val="tx1"/>
                </a:solidFill>
                <a:effectLst/>
                <a:latin typeface="Times New Roman" panose="02020603050405020304" pitchFamily="18" charset="0"/>
                <a:cs typeface="Times New Roman" panose="02020603050405020304" pitchFamily="18" charset="0"/>
              </a:rPr>
              <a:t>A TCP connection provides a full-duplex service: If there is a TCP connection between Process A on one host and Process B on another host, then application layer data can flow from Process A to Process B at the same time as application layer data flows from Process B to Process A. </a:t>
            </a:r>
          </a:p>
          <a:p>
            <a:pPr algn="just" rtl="0" fontAlgn="base">
              <a:spcBef>
                <a:spcPts val="500"/>
              </a:spcBef>
              <a:spcAft>
                <a:spcPts val="0"/>
              </a:spcAft>
              <a:buFont typeface="Arial" panose="020B0604020202020204" pitchFamily="34" charset="0"/>
              <a:buChar char="•"/>
            </a:pPr>
            <a:r>
              <a:rPr lang="en-US" sz="1800" i="0" u="none" strike="noStrike" dirty="0">
                <a:solidFill>
                  <a:schemeClr val="tx1"/>
                </a:solidFill>
                <a:effectLst/>
                <a:latin typeface="Times New Roman" panose="02020603050405020304" pitchFamily="18" charset="0"/>
                <a:cs typeface="Times New Roman" panose="02020603050405020304" pitchFamily="18" charset="0"/>
              </a:rPr>
              <a:t>A TCP connection is also always point-to-point, that is, between a single sender and a single receiver.</a:t>
            </a:r>
          </a:p>
          <a:p>
            <a:pPr algn="just" rtl="0" fontAlgn="base">
              <a:spcBef>
                <a:spcPts val="500"/>
              </a:spcBef>
              <a:spcAft>
                <a:spcPts val="0"/>
              </a:spcAft>
              <a:buFont typeface="Arial" panose="020B0604020202020204" pitchFamily="34" charset="0"/>
              <a:buChar char="•"/>
            </a:pPr>
            <a:r>
              <a:rPr lang="en-US" sz="1800" i="0" u="none" strike="noStrike" dirty="0">
                <a:solidFill>
                  <a:schemeClr val="tx1"/>
                </a:solidFill>
                <a:effectLst/>
                <a:latin typeface="Times New Roman" panose="02020603050405020304" pitchFamily="18" charset="0"/>
                <a:cs typeface="Times New Roman" panose="02020603050405020304" pitchFamily="18" charset="0"/>
              </a:rPr>
              <a:t>﻿The client first sends a special TCP segment; the server responds with a second special TCP segment; and finally the client responds again with a third special segment. </a:t>
            </a:r>
          </a:p>
          <a:p>
            <a:pPr algn="just" rtl="0" fontAlgn="base">
              <a:spcBef>
                <a:spcPts val="500"/>
              </a:spcBef>
              <a:spcAft>
                <a:spcPts val="0"/>
              </a:spcAft>
              <a:buFont typeface="Arial" panose="020B0604020202020204" pitchFamily="34" charset="0"/>
              <a:buChar char="•"/>
            </a:pPr>
            <a:r>
              <a:rPr lang="en-US" sz="1800" i="0" u="none" strike="noStrike" dirty="0">
                <a:solidFill>
                  <a:schemeClr val="tx1"/>
                </a:solidFill>
                <a:effectLst/>
                <a:latin typeface="Times New Roman" panose="02020603050405020304" pitchFamily="18" charset="0"/>
                <a:cs typeface="Times New Roman" panose="02020603050405020304" pitchFamily="18" charset="0"/>
              </a:rPr>
              <a:t>The first two segments carry no payload, that is, no application-layer data; the third of these segments may carry a payload. Because three segments are sent between the two hosts, this connection-establishment procedure is often referred to as a three-way handshake.</a:t>
            </a:r>
          </a:p>
          <a:p>
            <a:endParaRPr lang="en-IN" dirty="0"/>
          </a:p>
        </p:txBody>
      </p:sp>
      <p:sp>
        <p:nvSpPr>
          <p:cNvPr id="4" name="Google Shape;113;p3">
            <a:extLst>
              <a:ext uri="{FF2B5EF4-FFF2-40B4-BE49-F238E27FC236}">
                <a16:creationId xmlns:a16="http://schemas.microsoft.com/office/drawing/2014/main" id="{FCE8EDE8-311B-77AA-B4CF-DC8C2257CAC4}"/>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409117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5"/>
          <p:cNvSpPr txBox="1">
            <a:spLocks noGrp="1"/>
          </p:cNvSpPr>
          <p:nvPr>
            <p:ph type="body" idx="1"/>
          </p:nvPr>
        </p:nvSpPr>
        <p:spPr>
          <a:xfrm>
            <a:off x="87682" y="904416"/>
            <a:ext cx="8680537" cy="5671748"/>
          </a:xfrm>
          <a:prstGeom prst="rect">
            <a:avLst/>
          </a:prstGeom>
          <a:noFill/>
          <a:ln>
            <a:noFill/>
          </a:ln>
        </p:spPr>
        <p:txBody>
          <a:bodyPr spcFirstLastPara="1" wrap="square" lIns="0" tIns="0" rIns="0" bIns="0" anchor="t" anchorCtr="0">
            <a:noAutofit/>
          </a:bodyPr>
          <a:lstStyle/>
          <a:p>
            <a:pPr marL="0" lvl="1" indent="0" algn="ctr">
              <a:lnSpc>
                <a:spcPct val="150000"/>
              </a:lnSpc>
              <a:buNone/>
            </a:pPr>
            <a:r>
              <a:rPr lang="en-US" sz="1800" b="1" dirty="0">
                <a:latin typeface="Times New Roman" panose="02020603050405020304" pitchFamily="18" charset="0"/>
                <a:ea typeface="Times New Roman"/>
                <a:cs typeface="Times New Roman" panose="02020603050405020304" pitchFamily="18" charset="0"/>
                <a:sym typeface="Times New Roman"/>
              </a:rPr>
              <a:t>TCP Header</a:t>
            </a:r>
          </a:p>
        </p:txBody>
      </p:sp>
      <p:sp>
        <p:nvSpPr>
          <p:cNvPr id="352" name="Google Shape;352;p75"/>
          <p:cNvSpPr txBox="1"/>
          <p:nvPr/>
        </p:nvSpPr>
        <p:spPr>
          <a:xfrm>
            <a:off x="0" y="181394"/>
            <a:ext cx="675169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Transmission Control Protocol(TCP)</a:t>
            </a:r>
            <a:endParaRPr sz="3200" b="1" dirty="0"/>
          </a:p>
        </p:txBody>
      </p:sp>
      <p:sp>
        <p:nvSpPr>
          <p:cNvPr id="4" name="Google Shape;113;p3">
            <a:extLst>
              <a:ext uri="{FF2B5EF4-FFF2-40B4-BE49-F238E27FC236}">
                <a16:creationId xmlns:a16="http://schemas.microsoft.com/office/drawing/2014/main" id="{36EBE4E9-5B07-7246-B47B-A26B25D039D0}"/>
              </a:ext>
            </a:extLst>
          </p:cNvPr>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pic>
        <p:nvPicPr>
          <p:cNvPr id="2" name="Picture 1">
            <a:extLst>
              <a:ext uri="{FF2B5EF4-FFF2-40B4-BE49-F238E27FC236}">
                <a16:creationId xmlns:a16="http://schemas.microsoft.com/office/drawing/2014/main" id="{C42DD8B6-98AC-0B48-8558-856567846042}"/>
              </a:ext>
            </a:extLst>
          </p:cNvPr>
          <p:cNvPicPr>
            <a:picLocks noChangeAspect="1"/>
          </p:cNvPicPr>
          <p:nvPr/>
        </p:nvPicPr>
        <p:blipFill>
          <a:blip r:embed="rId3"/>
          <a:stretch>
            <a:fillRect/>
          </a:stretch>
        </p:blipFill>
        <p:spPr>
          <a:xfrm>
            <a:off x="131981" y="1625601"/>
            <a:ext cx="8880037" cy="4560045"/>
          </a:xfrm>
          <a:prstGeom prst="rect">
            <a:avLst/>
          </a:prstGeom>
        </p:spPr>
      </p:pic>
      <p:sp>
        <p:nvSpPr>
          <p:cNvPr id="3" name="TextBox 2">
            <a:extLst>
              <a:ext uri="{FF2B5EF4-FFF2-40B4-BE49-F238E27FC236}">
                <a16:creationId xmlns:a16="http://schemas.microsoft.com/office/drawing/2014/main" id="{3B6CCF83-45DE-2B00-52A7-DFAC02526814}"/>
              </a:ext>
            </a:extLst>
          </p:cNvPr>
          <p:cNvSpPr txBox="1"/>
          <p:nvPr/>
        </p:nvSpPr>
        <p:spPr>
          <a:xfrm>
            <a:off x="3777204" y="6201400"/>
            <a:ext cx="2974487"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1: TCP header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5"/>
          <p:cNvSpPr txBox="1">
            <a:spLocks noGrp="1"/>
          </p:cNvSpPr>
          <p:nvPr>
            <p:ph type="body" idx="1"/>
          </p:nvPr>
        </p:nvSpPr>
        <p:spPr>
          <a:xfrm>
            <a:off x="87682" y="904416"/>
            <a:ext cx="8680537" cy="5671748"/>
          </a:xfrm>
          <a:prstGeom prst="rect">
            <a:avLst/>
          </a:prstGeom>
          <a:noFill/>
          <a:ln>
            <a:noFill/>
          </a:ln>
        </p:spPr>
        <p:txBody>
          <a:bodyPr spcFirstLastPara="1" wrap="square" lIns="0" tIns="0" rIns="0" bIns="0" anchor="t" anchorCtr="0">
            <a:noAutofit/>
          </a:bodyPr>
          <a:lstStyle/>
          <a:p>
            <a:pPr marL="285750" lvl="1" indent="-285750" algn="just">
              <a:lnSpc>
                <a:spcPct val="150000"/>
              </a:lnSpc>
              <a:buFont typeface="Arial" panose="020B0604020202020204" pitchFamily="34" charset="0"/>
              <a:buChar char="•"/>
            </a:pPr>
            <a:r>
              <a:rPr lang="en-US" sz="1800" b="1" dirty="0">
                <a:latin typeface="Arial" panose="020B0604020202020204" pitchFamily="34" charset="0"/>
                <a:ea typeface="Times New Roman"/>
                <a:cs typeface="Arial" panose="020B0604020202020204" pitchFamily="34" charset="0"/>
                <a:sym typeface="Times New Roman"/>
              </a:rPr>
              <a:t>﻿﻿</a:t>
            </a:r>
            <a:r>
              <a:rPr lang="en-US" sz="1800" b="1" dirty="0">
                <a:latin typeface="Times New Roman" panose="02020603050405020304" pitchFamily="18" charset="0"/>
                <a:ea typeface="Times New Roman"/>
                <a:cs typeface="Times New Roman" panose="02020603050405020304" pitchFamily="18" charset="0"/>
                <a:sym typeface="Times New Roman"/>
              </a:rPr>
              <a:t>Source Port (16 bits)</a:t>
            </a:r>
            <a:r>
              <a:rPr lang="en-US" sz="1800" dirty="0">
                <a:latin typeface="Times New Roman" panose="02020603050405020304" pitchFamily="18" charset="0"/>
                <a:ea typeface="Times New Roman"/>
                <a:cs typeface="Times New Roman" panose="02020603050405020304" pitchFamily="18" charset="0"/>
                <a:sym typeface="Times New Roman"/>
              </a:rPr>
              <a:t>: Source TCP user. Example values are Telnet  23; ﻿</a:t>
            </a:r>
          </a:p>
          <a:p>
            <a:pPr marL="285750" lvl="1" indent="-285750" algn="just">
              <a:lnSpc>
                <a:spcPct val="150000"/>
              </a:lnSpc>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     TFTP = 69; HTTP = 80</a:t>
            </a:r>
          </a:p>
          <a:p>
            <a:pPr marL="285750" lvl="1" indent="-285750" algn="just">
              <a:lnSpc>
                <a:spcPct val="150000"/>
              </a:lnSpc>
              <a:buFont typeface="Arial" panose="020B0604020202020204" pitchFamily="34" charset="0"/>
              <a:buChar char="•"/>
            </a:pPr>
            <a:r>
              <a:rPr lang="en-US" sz="1800" b="1" dirty="0">
                <a:latin typeface="Times New Roman" panose="02020603050405020304" pitchFamily="18" charset="0"/>
                <a:ea typeface="Times New Roman"/>
                <a:cs typeface="Times New Roman" panose="02020603050405020304" pitchFamily="18" charset="0"/>
                <a:sym typeface="Times New Roman"/>
              </a:rPr>
              <a:t>Destination Port (16 bits)</a:t>
            </a:r>
            <a:r>
              <a:rPr lang="en-US" sz="1800" dirty="0">
                <a:latin typeface="Times New Roman" panose="02020603050405020304" pitchFamily="18" charset="0"/>
                <a:ea typeface="Times New Roman"/>
                <a:cs typeface="Times New Roman" panose="02020603050405020304" pitchFamily="18" charset="0"/>
                <a:sym typeface="Times New Roman"/>
              </a:rPr>
              <a:t>: Destination TCP user.</a:t>
            </a:r>
          </a:p>
          <a:p>
            <a:pPr marL="285750" lvl="1" indent="-285750" algn="just">
              <a:lnSpc>
                <a:spcPct val="150000"/>
              </a:lnSpc>
              <a:buFont typeface="Arial" panose="020B0604020202020204" pitchFamily="34" charset="0"/>
              <a:buChar char="•"/>
            </a:pPr>
            <a:r>
              <a:rPr lang="en-US" sz="1800" b="1" dirty="0">
                <a:latin typeface="Times New Roman" panose="02020603050405020304" pitchFamily="18" charset="0"/>
                <a:ea typeface="Times New Roman"/>
                <a:cs typeface="Times New Roman" panose="02020603050405020304" pitchFamily="18" charset="0"/>
                <a:sym typeface="Times New Roman"/>
              </a:rPr>
              <a:t>Sequence Number (32 bits)</a:t>
            </a:r>
            <a:r>
              <a:rPr lang="en-US" sz="1800" dirty="0">
                <a:latin typeface="Times New Roman" panose="02020603050405020304" pitchFamily="18" charset="0"/>
                <a:ea typeface="Times New Roman"/>
                <a:cs typeface="Times New Roman" panose="02020603050405020304" pitchFamily="18" charset="0"/>
                <a:sym typeface="Times New Roman"/>
              </a:rPr>
              <a:t>: Sequence number of the first data octet in this segment except when the SYN flag is set. If SYN is set, this field contains the initial sequence number (ISN) and the first data octet in this segment has sequence number ISN + 1</a:t>
            </a:r>
          </a:p>
          <a:p>
            <a:pPr marL="285750" lvl="1" indent="-285750" algn="just">
              <a:lnSpc>
                <a:spcPct val="150000"/>
              </a:lnSpc>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a:t>
            </a:r>
            <a:r>
              <a:rPr lang="en-US" sz="1800" b="1" dirty="0">
                <a:latin typeface="Times New Roman" panose="02020603050405020304" pitchFamily="18" charset="0"/>
                <a:ea typeface="Times New Roman"/>
                <a:cs typeface="Times New Roman" panose="02020603050405020304" pitchFamily="18" charset="0"/>
                <a:sym typeface="Times New Roman"/>
              </a:rPr>
              <a:t>Acknowledgment Number (32 bits)</a:t>
            </a:r>
            <a:r>
              <a:rPr lang="en-US" sz="1800" dirty="0">
                <a:latin typeface="Times New Roman" panose="02020603050405020304" pitchFamily="18" charset="0"/>
                <a:ea typeface="Times New Roman"/>
                <a:cs typeface="Times New Roman" panose="02020603050405020304" pitchFamily="18" charset="0"/>
                <a:sym typeface="Times New Roman"/>
              </a:rPr>
              <a:t>: Contains the sequence number of the next data octet that the TCP entity expects to receive.</a:t>
            </a:r>
          </a:p>
          <a:p>
            <a:pPr marL="285750" lvl="1" indent="-285750" algn="just">
              <a:lnSpc>
                <a:spcPct val="150000"/>
              </a:lnSpc>
              <a:buFont typeface="Arial" panose="020B0604020202020204" pitchFamily="34" charset="0"/>
              <a:buChar char="•"/>
            </a:pPr>
            <a:r>
              <a:rPr lang="en-US" sz="1800" b="1" dirty="0">
                <a:latin typeface="Times New Roman" panose="02020603050405020304" pitchFamily="18" charset="0"/>
                <a:ea typeface="Times New Roman"/>
                <a:cs typeface="Times New Roman" panose="02020603050405020304" pitchFamily="18" charset="0"/>
                <a:sym typeface="Times New Roman"/>
              </a:rPr>
              <a:t>Data Offset (4 bits)</a:t>
            </a:r>
            <a:r>
              <a:rPr lang="en-US" sz="1800" dirty="0">
                <a:latin typeface="Times New Roman" panose="02020603050405020304" pitchFamily="18" charset="0"/>
                <a:ea typeface="Times New Roman"/>
                <a:cs typeface="Times New Roman" panose="02020603050405020304" pitchFamily="18" charset="0"/>
                <a:sym typeface="Times New Roman"/>
              </a:rPr>
              <a:t>: Number of 32-bit words in the header.</a:t>
            </a:r>
          </a:p>
          <a:p>
            <a:pPr marL="285750" lvl="1" indent="-285750" algn="just">
              <a:lnSpc>
                <a:spcPct val="150000"/>
              </a:lnSpc>
              <a:buFont typeface="Arial" panose="020B0604020202020204" pitchFamily="34" charset="0"/>
              <a:buChar char="•"/>
            </a:pPr>
            <a:r>
              <a:rPr lang="en-US" sz="1800" b="1" dirty="0">
                <a:latin typeface="Times New Roman" panose="02020603050405020304" pitchFamily="18" charset="0"/>
                <a:ea typeface="Times New Roman"/>
                <a:cs typeface="Times New Roman" panose="02020603050405020304" pitchFamily="18" charset="0"/>
                <a:sym typeface="Times New Roman"/>
              </a:rPr>
              <a:t>Reserved (4 bits)</a:t>
            </a:r>
            <a:r>
              <a:rPr lang="en-US" sz="1800" dirty="0">
                <a:latin typeface="Times New Roman" panose="02020603050405020304" pitchFamily="18" charset="0"/>
                <a:ea typeface="Times New Roman"/>
                <a:cs typeface="Times New Roman" panose="02020603050405020304" pitchFamily="18" charset="0"/>
                <a:sym typeface="Times New Roman"/>
              </a:rPr>
              <a:t>: Reserved for future use.</a:t>
            </a:r>
          </a:p>
          <a:p>
            <a:pPr marL="285750" lvl="1" indent="-285750" algn="just">
              <a:lnSpc>
                <a:spcPct val="150000"/>
              </a:lnSpc>
              <a:buFont typeface="Wingdings" pitchFamily="2" charset="2"/>
              <a:buChar char="ü"/>
            </a:pPr>
            <a:endParaRPr lang="en-US" sz="1800" dirty="0">
              <a:latin typeface="Arial" panose="020B0604020202020204" pitchFamily="34" charset="0"/>
              <a:ea typeface="Times New Roman"/>
              <a:cs typeface="Arial" panose="020B0604020202020204" pitchFamily="34" charset="0"/>
              <a:sym typeface="Times New Roman"/>
            </a:endParaRPr>
          </a:p>
        </p:txBody>
      </p:sp>
      <p:sp>
        <p:nvSpPr>
          <p:cNvPr id="352" name="Google Shape;352;p75"/>
          <p:cNvSpPr txBox="1"/>
          <p:nvPr/>
        </p:nvSpPr>
        <p:spPr>
          <a:xfrm>
            <a:off x="0" y="192152"/>
            <a:ext cx="692381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Transmission Control Protocol(TCP)</a:t>
            </a:r>
            <a:endParaRPr sz="3200" b="1" dirty="0"/>
          </a:p>
        </p:txBody>
      </p:sp>
      <p:sp>
        <p:nvSpPr>
          <p:cNvPr id="4" name="Google Shape;113;p3">
            <a:extLst>
              <a:ext uri="{FF2B5EF4-FFF2-40B4-BE49-F238E27FC236}">
                <a16:creationId xmlns:a16="http://schemas.microsoft.com/office/drawing/2014/main" id="{36EBE4E9-5B07-7246-B47B-A26B25D039D0}"/>
              </a:ext>
            </a:extLst>
          </p:cNvPr>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339083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5"/>
          <p:cNvSpPr txBox="1">
            <a:spLocks noGrp="1"/>
          </p:cNvSpPr>
          <p:nvPr>
            <p:ph type="body" idx="1"/>
          </p:nvPr>
        </p:nvSpPr>
        <p:spPr>
          <a:xfrm>
            <a:off x="87682" y="741578"/>
            <a:ext cx="8680537" cy="5671748"/>
          </a:xfrm>
          <a:prstGeom prst="rect">
            <a:avLst/>
          </a:prstGeom>
          <a:noFill/>
          <a:ln>
            <a:noFill/>
          </a:ln>
        </p:spPr>
        <p:txBody>
          <a:bodyPr spcFirstLastPara="1" wrap="square" lIns="0" tIns="0" rIns="0" bIns="0" anchor="t" anchorCtr="0">
            <a:noAutofit/>
          </a:bodyPr>
          <a:lstStyle/>
          <a:p>
            <a:pPr marL="285750" lvl="1" indent="-285750" algn="just">
              <a:lnSpc>
                <a:spcPct val="150000"/>
              </a:lnSpc>
              <a:spcBef>
                <a:spcPts val="0"/>
              </a:spcBef>
              <a:buFont typeface="Arial" panose="020B0604020202020204" pitchFamily="34" charset="0"/>
              <a:buChar char="•"/>
            </a:pPr>
            <a:r>
              <a:rPr lang="en-US" sz="1800" b="1" dirty="0">
                <a:latin typeface="Times New Roman" panose="02020603050405020304" pitchFamily="18" charset="0"/>
                <a:ea typeface="Times New Roman"/>
                <a:cs typeface="Times New Roman" panose="02020603050405020304" pitchFamily="18" charset="0"/>
                <a:sym typeface="Times New Roman"/>
              </a:rPr>
              <a:t>Flags (6 bits): </a:t>
            </a:r>
            <a:r>
              <a:rPr lang="en-US" sz="1800" dirty="0">
                <a:latin typeface="Times New Roman" panose="02020603050405020304" pitchFamily="18" charset="0"/>
                <a:ea typeface="Times New Roman"/>
                <a:cs typeface="Times New Roman" panose="02020603050405020304" pitchFamily="18" charset="0"/>
                <a:sym typeface="Times New Roman"/>
              </a:rPr>
              <a:t>For each flag, if set to 1, the meaning is</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CWR: congestion window reduced.</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ECE: ECN-Echo; the CWR and ECE bits, are used for the explicit congestion notification function</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URG: urgent pointer field significant.</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ACK: acknowledgment field significant.</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PSH: push function.</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RST: reset the connection.</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SYN: synchronize the sequence numbers.</a:t>
            </a:r>
          </a:p>
          <a:p>
            <a:pPr marL="742950" lvl="2" indent="-285750" algn="just">
              <a:lnSpc>
                <a:spcPct val="150000"/>
              </a:lnSpc>
              <a:spcBef>
                <a:spcPts val="0"/>
              </a:spcBef>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FIN: no more data from sender</a:t>
            </a:r>
          </a:p>
          <a:p>
            <a:pPr marL="742950" lvl="2" indent="-285750" algn="just">
              <a:lnSpc>
                <a:spcPct val="150000"/>
              </a:lnSpc>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p:txBody>
      </p:sp>
      <p:sp>
        <p:nvSpPr>
          <p:cNvPr id="352" name="Google Shape;352;p75"/>
          <p:cNvSpPr txBox="1"/>
          <p:nvPr/>
        </p:nvSpPr>
        <p:spPr>
          <a:xfrm>
            <a:off x="337598" y="149121"/>
            <a:ext cx="629816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Transmission Control Protocol (TCP)</a:t>
            </a:r>
            <a:endParaRPr dirty="0"/>
          </a:p>
        </p:txBody>
      </p:sp>
      <p:sp>
        <p:nvSpPr>
          <p:cNvPr id="4" name="Google Shape;113;p3">
            <a:extLst>
              <a:ext uri="{FF2B5EF4-FFF2-40B4-BE49-F238E27FC236}">
                <a16:creationId xmlns:a16="http://schemas.microsoft.com/office/drawing/2014/main" id="{36EBE4E9-5B07-7246-B47B-A26B25D039D0}"/>
              </a:ext>
            </a:extLst>
          </p:cNvPr>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pic>
        <p:nvPicPr>
          <p:cNvPr id="5124" name="Picture 4">
            <a:extLst>
              <a:ext uri="{FF2B5EF4-FFF2-40B4-BE49-F238E27FC236}">
                <a16:creationId xmlns:a16="http://schemas.microsoft.com/office/drawing/2014/main" id="{6773EAC2-D363-2C01-8A31-3857EC40B9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43" t="80090" r="28918" b="-1376"/>
          <a:stretch/>
        </p:blipFill>
        <p:spPr bwMode="auto">
          <a:xfrm>
            <a:off x="337598" y="4938164"/>
            <a:ext cx="5146866" cy="16537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9F195A-D582-C96E-2A7D-08CBE8C1D806}"/>
              </a:ext>
            </a:extLst>
          </p:cNvPr>
          <p:cNvSpPr txBox="1"/>
          <p:nvPr/>
        </p:nvSpPr>
        <p:spPr>
          <a:xfrm>
            <a:off x="5433243" y="5808645"/>
            <a:ext cx="2974487"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2: TCP Segment Format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59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5"/>
          <p:cNvSpPr txBox="1">
            <a:spLocks noGrp="1"/>
          </p:cNvSpPr>
          <p:nvPr>
            <p:ph type="body" idx="1"/>
          </p:nvPr>
        </p:nvSpPr>
        <p:spPr>
          <a:xfrm>
            <a:off x="137786" y="986145"/>
            <a:ext cx="8680537" cy="5671748"/>
          </a:xfrm>
          <a:prstGeom prst="rect">
            <a:avLst/>
          </a:prstGeom>
          <a:noFill/>
          <a:ln>
            <a:noFill/>
          </a:ln>
        </p:spPr>
        <p:txBody>
          <a:bodyPr spcFirstLastPara="1" wrap="square" lIns="0" tIns="0" rIns="0" bIns="0" anchor="t" anchorCtr="0">
            <a:noAutofit/>
          </a:bodyPr>
          <a:lstStyle/>
          <a:p>
            <a:pPr marL="285750" lvl="1" indent="-285750" algn="just">
              <a:lnSpc>
                <a:spcPct val="150000"/>
              </a:lnSpc>
            </a:pPr>
            <a:r>
              <a:rPr lang="en-US" sz="1800" dirty="0">
                <a:latin typeface="Arial" panose="020B0604020202020204" pitchFamily="34" charset="0"/>
                <a:ea typeface="Times New Roman"/>
                <a:cs typeface="Arial" panose="020B0604020202020204" pitchFamily="34" charset="0"/>
                <a:sym typeface="Times New Roman"/>
              </a:rPr>
              <a:t>﻿</a:t>
            </a:r>
            <a:r>
              <a:rPr lang="en-US" sz="1800" b="1" dirty="0">
                <a:latin typeface="Times New Roman" panose="02020603050405020304" pitchFamily="18" charset="0"/>
                <a:ea typeface="Times New Roman"/>
                <a:cs typeface="Times New Roman" panose="02020603050405020304" pitchFamily="18" charset="0"/>
                <a:sym typeface="Times New Roman"/>
              </a:rPr>
              <a:t>Window (16 bits): </a:t>
            </a:r>
            <a:r>
              <a:rPr lang="en-US" sz="1800" dirty="0">
                <a:latin typeface="Times New Roman" panose="02020603050405020304" pitchFamily="18" charset="0"/>
                <a:ea typeface="Times New Roman"/>
                <a:cs typeface="Times New Roman" panose="02020603050405020304" pitchFamily="18" charset="0"/>
                <a:sym typeface="Times New Roman"/>
              </a:rPr>
              <a:t>Flow control credit allocation, in octets. Contains the number of data octets, beginning with the sequence number indicated in the acknowledgment field that the sender is willing to accept.</a:t>
            </a:r>
          </a:p>
          <a:p>
            <a:pPr marL="285750" lvl="1" indent="-285750" algn="just">
              <a:lnSpc>
                <a:spcPct val="150000"/>
              </a:lnSpc>
            </a:pPr>
            <a:r>
              <a:rPr lang="en-US" sz="1800" b="1" dirty="0">
                <a:latin typeface="Times New Roman" panose="02020603050405020304" pitchFamily="18" charset="0"/>
                <a:ea typeface="Times New Roman"/>
                <a:cs typeface="Times New Roman" panose="02020603050405020304" pitchFamily="18" charset="0"/>
                <a:sym typeface="Times New Roman"/>
              </a:rPr>
              <a:t>Checksum (16 bits): </a:t>
            </a:r>
            <a:r>
              <a:rPr lang="en-US" sz="1800" dirty="0">
                <a:latin typeface="Times New Roman" panose="02020603050405020304" pitchFamily="18" charset="0"/>
                <a:ea typeface="Times New Roman"/>
                <a:cs typeface="Times New Roman" panose="02020603050405020304" pitchFamily="18" charset="0"/>
                <a:sym typeface="Times New Roman"/>
              </a:rPr>
              <a:t>The ones complement of the ones complement sum of all the 16-bit words in the segment plus a </a:t>
            </a:r>
            <a:r>
              <a:rPr lang="en-US" sz="1800" dirty="0" err="1">
                <a:latin typeface="Times New Roman" panose="02020603050405020304" pitchFamily="18" charset="0"/>
                <a:ea typeface="Times New Roman"/>
                <a:cs typeface="Times New Roman" panose="02020603050405020304" pitchFamily="18" charset="0"/>
                <a:sym typeface="Times New Roman"/>
              </a:rPr>
              <a:t>pseudoheader</a:t>
            </a:r>
            <a:r>
              <a:rPr lang="en-US" sz="1800" dirty="0">
                <a:latin typeface="Times New Roman" panose="02020603050405020304" pitchFamily="18" charset="0"/>
                <a:ea typeface="Times New Roman"/>
                <a:cs typeface="Times New Roman" panose="02020603050405020304" pitchFamily="18" charset="0"/>
                <a:sym typeface="Times New Roman"/>
              </a:rPr>
              <a:t>, described subsequently.</a:t>
            </a:r>
          </a:p>
          <a:p>
            <a:pPr marL="285750" lvl="1" indent="-285750" algn="just">
              <a:lnSpc>
                <a:spcPct val="150000"/>
              </a:lnSpc>
            </a:pPr>
            <a:r>
              <a:rPr lang="en-US" sz="1800" b="1" dirty="0">
                <a:latin typeface="Times New Roman" panose="02020603050405020304" pitchFamily="18" charset="0"/>
                <a:ea typeface="Times New Roman"/>
                <a:cs typeface="Times New Roman" panose="02020603050405020304" pitchFamily="18" charset="0"/>
                <a:sym typeface="Times New Roman"/>
              </a:rPr>
              <a:t>Urgent Pointer (16 bits): </a:t>
            </a:r>
            <a:r>
              <a:rPr lang="en-US" sz="1800" dirty="0">
                <a:latin typeface="Times New Roman" panose="02020603050405020304" pitchFamily="18" charset="0"/>
                <a:ea typeface="Times New Roman"/>
                <a:cs typeface="Times New Roman" panose="02020603050405020304" pitchFamily="18" charset="0"/>
                <a:sym typeface="Times New Roman"/>
              </a:rPr>
              <a:t>This value, when added to the segment sequence number, contains the sequence number of the last octet in a sequence of urgent data. This allows the receiver to know how much urgent data is coming.</a:t>
            </a:r>
          </a:p>
          <a:p>
            <a:pPr marL="285750" lvl="1" indent="-285750" algn="just">
              <a:lnSpc>
                <a:spcPct val="150000"/>
              </a:lnSpc>
            </a:pPr>
            <a:r>
              <a:rPr lang="en-US" sz="1800" b="1" dirty="0">
                <a:latin typeface="Times New Roman" panose="02020603050405020304" pitchFamily="18" charset="0"/>
                <a:ea typeface="Times New Roman"/>
                <a:cs typeface="Times New Roman" panose="02020603050405020304" pitchFamily="18" charset="0"/>
                <a:sym typeface="Times New Roman"/>
              </a:rPr>
              <a:t>Options (Variable): </a:t>
            </a:r>
            <a:r>
              <a:rPr lang="en-US" sz="1800" dirty="0">
                <a:latin typeface="Times New Roman" panose="02020603050405020304" pitchFamily="18" charset="0"/>
                <a:ea typeface="Times New Roman"/>
                <a:cs typeface="Times New Roman" panose="02020603050405020304" pitchFamily="18" charset="0"/>
                <a:sym typeface="Times New Roman"/>
              </a:rPr>
              <a:t>An example is the option that specifies the maximum segment size that will be accepted.</a:t>
            </a:r>
          </a:p>
        </p:txBody>
      </p:sp>
      <p:sp>
        <p:nvSpPr>
          <p:cNvPr id="352" name="Google Shape;352;p75"/>
          <p:cNvSpPr txBox="1"/>
          <p:nvPr/>
        </p:nvSpPr>
        <p:spPr>
          <a:xfrm>
            <a:off x="0" y="200107"/>
            <a:ext cx="709593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Transmission Control Protocol(TCP)</a:t>
            </a:r>
            <a:endParaRPr sz="3200" b="1" dirty="0"/>
          </a:p>
        </p:txBody>
      </p:sp>
      <p:sp>
        <p:nvSpPr>
          <p:cNvPr id="4" name="Google Shape;113;p3">
            <a:extLst>
              <a:ext uri="{FF2B5EF4-FFF2-40B4-BE49-F238E27FC236}">
                <a16:creationId xmlns:a16="http://schemas.microsoft.com/office/drawing/2014/main" id="{36EBE4E9-5B07-7246-B47B-A26B25D039D0}"/>
              </a:ext>
            </a:extLst>
          </p:cNvPr>
          <p:cNvSpPr txBox="1">
            <a:spLocks noGrp="1"/>
          </p:cNvSpPr>
          <p:nvPr>
            <p:ph type="ftr" idx="11"/>
          </p:nvPr>
        </p:nvSpPr>
        <p:spPr>
          <a:xfrm>
            <a:off x="0" y="6591918"/>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349981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03E7-0835-09FE-01E7-7BB7D803A6E9}"/>
              </a:ext>
            </a:extLst>
          </p:cNvPr>
          <p:cNvSpPr>
            <a:spLocks noGrp="1"/>
          </p:cNvSpPr>
          <p:nvPr>
            <p:ph type="title"/>
          </p:nvPr>
        </p:nvSpPr>
        <p:spPr>
          <a:xfrm>
            <a:off x="0" y="236668"/>
            <a:ext cx="6863379" cy="832878"/>
          </a:xfrm>
        </p:spPr>
        <p:txBody>
          <a:bodyPr/>
          <a:lstStyle/>
          <a:p>
            <a:r>
              <a:rPr lang="en-US" sz="3200" b="1" i="0" dirty="0">
                <a:solidFill>
                  <a:srgbClr val="222222"/>
                </a:solidFill>
                <a:effectLst/>
                <a:latin typeface="Times New Roman" panose="02020603050405020304" pitchFamily="18" charset="0"/>
                <a:cs typeface="Times New Roman" panose="02020603050405020304" pitchFamily="18" charset="0"/>
              </a:rPr>
              <a:t>What is TCP Three-Way </a:t>
            </a:r>
            <a:br>
              <a:rPr lang="en-US" sz="3200" b="1" i="0" dirty="0">
                <a:solidFill>
                  <a:srgbClr val="222222"/>
                </a:solidFill>
                <a:effectLst/>
                <a:latin typeface="Times New Roman" panose="02020603050405020304" pitchFamily="18" charset="0"/>
                <a:cs typeface="Times New Roman" panose="02020603050405020304" pitchFamily="18" charset="0"/>
              </a:rPr>
            </a:br>
            <a:r>
              <a:rPr lang="en-US" sz="3200" b="1" i="0" dirty="0" err="1">
                <a:solidFill>
                  <a:srgbClr val="222222"/>
                </a:solidFill>
                <a:effectLst/>
                <a:latin typeface="Times New Roman" panose="02020603050405020304" pitchFamily="18" charset="0"/>
                <a:cs typeface="Times New Roman" panose="02020603050405020304" pitchFamily="18" charset="0"/>
              </a:rPr>
              <a:t>HandShake</a:t>
            </a:r>
            <a:r>
              <a:rPr lang="en-US" sz="3200" b="1" i="0" dirty="0">
                <a:solidFill>
                  <a:srgbClr val="222222"/>
                </a:solidFill>
                <a:effectLst/>
                <a:latin typeface="Times New Roman" panose="02020603050405020304" pitchFamily="18" charset="0"/>
                <a:cs typeface="Times New Roman" panose="02020603050405020304" pitchFamily="18" charset="0"/>
              </a:rPr>
              <a:t>?</a:t>
            </a:r>
            <a:br>
              <a:rPr lang="en-US" sz="3200" b="1" i="0" dirty="0">
                <a:solidFill>
                  <a:srgbClr val="222222"/>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FB9C50C-91FF-C7BA-238A-B1CDFAAEEC4B}"/>
              </a:ext>
            </a:extLst>
          </p:cNvPr>
          <p:cNvSpPr>
            <a:spLocks noGrp="1"/>
          </p:cNvSpPr>
          <p:nvPr>
            <p:ph type="body" idx="1"/>
          </p:nvPr>
        </p:nvSpPr>
        <p:spPr>
          <a:xfrm>
            <a:off x="204394" y="1069546"/>
            <a:ext cx="8735211" cy="2125475"/>
          </a:xfrm>
        </p:spPr>
        <p:txBody>
          <a:bodyPr>
            <a:normAutofit fontScale="92500" lnSpcReduction="10000"/>
          </a:bodyPr>
          <a:lstStyle/>
          <a:p>
            <a:pPr marL="114300" indent="0" algn="just">
              <a:buNone/>
            </a:pPr>
            <a:r>
              <a:rPr lang="en-US" sz="1800" b="1" i="0" dirty="0">
                <a:solidFill>
                  <a:srgbClr val="222222"/>
                </a:solidFill>
                <a:effectLst/>
                <a:latin typeface="Times New Roman" panose="02020603050405020304" pitchFamily="18" charset="0"/>
                <a:cs typeface="Times New Roman" panose="02020603050405020304" pitchFamily="18" charset="0"/>
              </a:rPr>
              <a:t>Three-Way </a:t>
            </a:r>
            <a:r>
              <a:rPr lang="en-US" sz="1800" b="1" i="0" dirty="0" err="1">
                <a:solidFill>
                  <a:srgbClr val="222222"/>
                </a:solidFill>
                <a:effectLst/>
                <a:latin typeface="Times New Roman" panose="02020603050405020304" pitchFamily="18" charset="0"/>
                <a:cs typeface="Times New Roman" panose="02020603050405020304" pitchFamily="18" charset="0"/>
              </a:rPr>
              <a:t>HandShake</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1" i="0" dirty="0">
                <a:solidFill>
                  <a:srgbClr val="222222"/>
                </a:solidFill>
                <a:effectLst/>
                <a:latin typeface="Times New Roman" panose="02020603050405020304" pitchFamily="18" charset="0"/>
                <a:cs typeface="Times New Roman" panose="02020603050405020304" pitchFamily="18" charset="0"/>
              </a:rPr>
              <a:t>or a TCP 3-way handshake </a:t>
            </a:r>
            <a:r>
              <a:rPr lang="en-US" sz="1800" b="0" i="0" dirty="0">
                <a:solidFill>
                  <a:srgbClr val="222222"/>
                </a:solidFill>
                <a:effectLst/>
                <a:latin typeface="Times New Roman" panose="02020603050405020304" pitchFamily="18" charset="0"/>
                <a:cs typeface="Times New Roman" panose="02020603050405020304" pitchFamily="18" charset="0"/>
              </a:rPr>
              <a:t>is a process which is used in a TCP/IP network to make a connection between the server and client. It is a three-step process that requires both the client and server to exchange synchronization and acknowledgment packets before the real data communication process starts.</a:t>
            </a:r>
          </a:p>
          <a:p>
            <a:pPr marL="114300" indent="0" algn="just">
              <a:buNone/>
            </a:pPr>
            <a:r>
              <a:rPr lang="en-US" sz="1800" b="0" i="0" dirty="0">
                <a:solidFill>
                  <a:srgbClr val="222222"/>
                </a:solidFill>
                <a:effectLst/>
                <a:latin typeface="Times New Roman" panose="02020603050405020304" pitchFamily="18" charset="0"/>
                <a:cs typeface="Times New Roman" panose="02020603050405020304" pitchFamily="18" charset="0"/>
              </a:rPr>
              <a:t>Three-way handshake process is designed in such a way that both ends help you to initiate, negotiate, and separate TCP socket connections at the same time. It allows you to transfer multiple TCP socket connections in both directions at the same time.</a:t>
            </a:r>
          </a:p>
          <a:p>
            <a:pPr marL="114300" indent="0" algn="just">
              <a:buNone/>
            </a:pPr>
            <a:r>
              <a:rPr lang="en-US" sz="1800" b="1" dirty="0">
                <a:solidFill>
                  <a:srgbClr val="222222"/>
                </a:solidFill>
                <a:latin typeface="Times New Roman" panose="02020603050405020304" pitchFamily="18" charset="0"/>
                <a:cs typeface="Times New Roman" panose="02020603050405020304" pitchFamily="18" charset="0"/>
              </a:rPr>
              <a:t>TCP message type </a:t>
            </a:r>
            <a:endParaRPr lang="en-US" sz="1800" b="1" i="0" dirty="0">
              <a:solidFill>
                <a:srgbClr val="222222"/>
              </a:solidFill>
              <a:effectLst/>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Source Sans Pro" panose="020B0503030403020204" pitchFamily="34" charset="0"/>
            </a:endParaRPr>
          </a:p>
          <a:p>
            <a:endParaRPr lang="en-IN" dirty="0"/>
          </a:p>
        </p:txBody>
      </p:sp>
      <p:graphicFrame>
        <p:nvGraphicFramePr>
          <p:cNvPr id="8" name="Table 7">
            <a:extLst>
              <a:ext uri="{FF2B5EF4-FFF2-40B4-BE49-F238E27FC236}">
                <a16:creationId xmlns:a16="http://schemas.microsoft.com/office/drawing/2014/main" id="{7C61077B-52A2-1D5B-FBD5-277BB66184F9}"/>
              </a:ext>
            </a:extLst>
          </p:cNvPr>
          <p:cNvGraphicFramePr>
            <a:graphicFrameLocks noGrp="1"/>
          </p:cNvGraphicFramePr>
          <p:nvPr>
            <p:extLst>
              <p:ext uri="{D42A27DB-BD31-4B8C-83A1-F6EECF244321}">
                <p14:modId xmlns:p14="http://schemas.microsoft.com/office/powerpoint/2010/main" val="832975312"/>
              </p:ext>
            </p:extLst>
          </p:nvPr>
        </p:nvGraphicFramePr>
        <p:xfrm>
          <a:off x="610675" y="3509357"/>
          <a:ext cx="8328930" cy="2840169"/>
        </p:xfrm>
        <a:graphic>
          <a:graphicData uri="http://schemas.openxmlformats.org/drawingml/2006/table">
            <a:tbl>
              <a:tblPr/>
              <a:tblGrid>
                <a:gridCol w="4159086">
                  <a:extLst>
                    <a:ext uri="{9D8B030D-6E8A-4147-A177-3AD203B41FA5}">
                      <a16:colId xmlns:a16="http://schemas.microsoft.com/office/drawing/2014/main" val="3306864479"/>
                    </a:ext>
                  </a:extLst>
                </a:gridCol>
                <a:gridCol w="4169844">
                  <a:extLst>
                    <a:ext uri="{9D8B030D-6E8A-4147-A177-3AD203B41FA5}">
                      <a16:colId xmlns:a16="http://schemas.microsoft.com/office/drawing/2014/main" val="2131463318"/>
                    </a:ext>
                  </a:extLst>
                </a:gridCol>
              </a:tblGrid>
              <a:tr h="326248">
                <a:tc>
                  <a:txBody>
                    <a:bodyPr/>
                    <a:lstStyle/>
                    <a:p>
                      <a:pPr algn="l"/>
                      <a:r>
                        <a:rPr lang="en-IN" sz="1600" b="1" dirty="0">
                          <a:effectLst/>
                          <a:latin typeface="Times New Roman" panose="02020603050405020304" pitchFamily="18" charset="0"/>
                          <a:cs typeface="Times New Roman" panose="02020603050405020304" pitchFamily="18" charset="0"/>
                        </a:rPr>
                        <a:t>Message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dirty="0">
                          <a:effectLst/>
                          <a:latin typeface="Times New Roman" panose="02020603050405020304" pitchFamily="18" charset="0"/>
                          <a:cs typeface="Times New Roman" panose="02020603050405020304" pitchFamily="18" charset="0"/>
                        </a:rPr>
                        <a:t>Description</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615583361"/>
                  </a:ext>
                </a:extLst>
              </a:tr>
              <a:tr h="1011369">
                <a:tc>
                  <a:txBody>
                    <a:bodyPr/>
                    <a:lstStyle/>
                    <a:p>
                      <a:r>
                        <a:rPr lang="en-IN" sz="1600" dirty="0" err="1">
                          <a:effectLst/>
                          <a:latin typeface="Times New Roman" panose="02020603050405020304" pitchFamily="18" charset="0"/>
                          <a:cs typeface="Times New Roman" panose="02020603050405020304" pitchFamily="18" charset="0"/>
                        </a:rPr>
                        <a:t>Syn</a:t>
                      </a:r>
                      <a:endParaRPr lang="en-IN" sz="1600" dirty="0">
                        <a:effectLst/>
                        <a:latin typeface="Times New Roman" panose="02020603050405020304" pitchFamily="18" charset="0"/>
                        <a:cs typeface="Times New Roman" panose="02020603050405020304" pitchFamily="18" charset="0"/>
                      </a:endParaRP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Used to initiate and establish a connection. It also helps you to synchronize sequence numbers between devices.</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39247121"/>
                  </a:ext>
                </a:extLst>
              </a:tr>
              <a:tr h="554622">
                <a:tc>
                  <a:txBody>
                    <a:bodyPr/>
                    <a:lstStyle/>
                    <a:p>
                      <a:r>
                        <a:rPr lang="en-IN" sz="1600" dirty="0">
                          <a:effectLst/>
                          <a:latin typeface="Times New Roman" panose="02020603050405020304" pitchFamily="18" charset="0"/>
                          <a:cs typeface="Times New Roman" panose="02020603050405020304" pitchFamily="18" charset="0"/>
                        </a:rPr>
                        <a:t>ACK</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latin typeface="Times New Roman" panose="02020603050405020304" pitchFamily="18" charset="0"/>
                          <a:cs typeface="Times New Roman" panose="02020603050405020304" pitchFamily="18" charset="0"/>
                        </a:rPr>
                        <a:t>Helps to confirm to the other side that it has received the SYN.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850929144"/>
                  </a:ext>
                </a:extLst>
              </a:tr>
              <a:tr h="554622">
                <a:tc>
                  <a:txBody>
                    <a:bodyPr/>
                    <a:lstStyle/>
                    <a:p>
                      <a:r>
                        <a:rPr lang="en-IN" sz="1600" dirty="0">
                          <a:effectLst/>
                          <a:latin typeface="Times New Roman" panose="02020603050405020304" pitchFamily="18" charset="0"/>
                          <a:cs typeface="Times New Roman" panose="02020603050405020304" pitchFamily="18" charset="0"/>
                        </a:rPr>
                        <a:t>SYN-ACK</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SYN message from local device and ACK of the earlier packet.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89649328"/>
                  </a:ext>
                </a:extLst>
              </a:tr>
              <a:tr h="326248">
                <a:tc>
                  <a:txBody>
                    <a:bodyPr/>
                    <a:lstStyle/>
                    <a:p>
                      <a:r>
                        <a:rPr lang="en-IN" sz="1600">
                          <a:effectLst/>
                          <a:latin typeface="Times New Roman" panose="02020603050405020304" pitchFamily="18" charset="0"/>
                          <a:cs typeface="Times New Roman" panose="02020603050405020304" pitchFamily="18" charset="0"/>
                        </a:rPr>
                        <a:t>FIN</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sz="1600" dirty="0">
                          <a:effectLst/>
                          <a:latin typeface="Times New Roman" panose="02020603050405020304" pitchFamily="18" charset="0"/>
                          <a:cs typeface="Times New Roman" panose="02020603050405020304" pitchFamily="18" charset="0"/>
                        </a:rPr>
                        <a:t>Used to terminate a connection.</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429193553"/>
                  </a:ext>
                </a:extLst>
              </a:tr>
            </a:tbl>
          </a:graphicData>
        </a:graphic>
      </p:graphicFrame>
      <p:sp>
        <p:nvSpPr>
          <p:cNvPr id="9" name="Google Shape;113;p3">
            <a:extLst>
              <a:ext uri="{FF2B5EF4-FFF2-40B4-BE49-F238E27FC236}">
                <a16:creationId xmlns:a16="http://schemas.microsoft.com/office/drawing/2014/main" id="{F94BF916-C1FA-F376-F294-90016C0CA9EB}"/>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spTree>
    <p:extLst>
      <p:ext uri="{BB962C8B-B14F-4D97-AF65-F5344CB8AC3E}">
        <p14:creationId xmlns:p14="http://schemas.microsoft.com/office/powerpoint/2010/main" val="202551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3E95-F53D-0526-25CB-51F430507EA7}"/>
              </a:ext>
            </a:extLst>
          </p:cNvPr>
          <p:cNvSpPr>
            <a:spLocks noGrp="1"/>
          </p:cNvSpPr>
          <p:nvPr>
            <p:ph type="title"/>
          </p:nvPr>
        </p:nvSpPr>
        <p:spPr>
          <a:xfrm>
            <a:off x="-1" y="0"/>
            <a:ext cx="6260951" cy="925158"/>
          </a:xfrm>
        </p:spPr>
        <p:txBody>
          <a:bodyPr/>
          <a:lstStyle/>
          <a:p>
            <a:r>
              <a:rPr lang="en-US" sz="3200" b="1" i="0" dirty="0">
                <a:solidFill>
                  <a:srgbClr val="333333"/>
                </a:solidFill>
                <a:effectLst/>
                <a:latin typeface="Times New Roman" panose="02020603050405020304" pitchFamily="18" charset="0"/>
                <a:cs typeface="Times New Roman" panose="02020603050405020304" pitchFamily="18" charset="0"/>
              </a:rPr>
              <a:t>3-way handshake process:</a:t>
            </a:r>
            <a:r>
              <a:rPr lang="en-US" sz="3200" b="1" dirty="0">
                <a:solidFill>
                  <a:srgbClr val="333333"/>
                </a:solidFill>
                <a:latin typeface="Times New Roman" panose="02020603050405020304" pitchFamily="18" charset="0"/>
                <a:cs typeface="Times New Roman" panose="02020603050405020304" pitchFamily="18" charset="0"/>
              </a:rPr>
              <a:t> C</a:t>
            </a:r>
            <a:r>
              <a:rPr lang="en-US" sz="3200" b="1" i="0" dirty="0">
                <a:solidFill>
                  <a:srgbClr val="333333"/>
                </a:solidFill>
                <a:effectLst/>
                <a:latin typeface="Times New Roman" panose="02020603050405020304" pitchFamily="18" charset="0"/>
                <a:cs typeface="Times New Roman" panose="02020603050405020304" pitchFamily="18" charset="0"/>
              </a:rPr>
              <a:t>onnection establishment </a:t>
            </a:r>
            <a:endParaRPr lang="en-IN" sz="32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6EB3FC9-7973-7AD6-601B-58050EDF2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46" y="1118795"/>
            <a:ext cx="8606116" cy="545748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3;p3">
            <a:extLst>
              <a:ext uri="{FF2B5EF4-FFF2-40B4-BE49-F238E27FC236}">
                <a16:creationId xmlns:a16="http://schemas.microsoft.com/office/drawing/2014/main" id="{FB768289-FCD0-67CF-2C6B-3634796398B4}"/>
              </a:ext>
            </a:extLst>
          </p:cNvPr>
          <p:cNvSpPr txBox="1">
            <a:spLocks noGrp="1"/>
          </p:cNvSpPr>
          <p:nvPr>
            <p:ph type="ftr" idx="11"/>
          </p:nvPr>
        </p:nvSpPr>
        <p:spPr>
          <a:xfrm>
            <a:off x="0" y="6600416"/>
            <a:ext cx="8407730" cy="364680"/>
          </a:xfrm>
          <a:prstGeom prst="rect">
            <a:avLst/>
          </a:prstGeom>
          <a:noFill/>
          <a:ln>
            <a:noFill/>
          </a:ln>
        </p:spPr>
        <p:txBody>
          <a:bodyPr spcFirstLastPara="1" wrap="square" lIns="91425" tIns="45700" rIns="91425" bIns="45700" anchor="ctr" anchorCtr="0">
            <a:noAutofit/>
          </a:bodyPr>
          <a:lstStyle/>
          <a:p>
            <a:pPr lvl="0"/>
            <a:r>
              <a:rPr lang="en-US" sz="1400" dirty="0">
                <a:solidFill>
                  <a:schemeClr val="tx1"/>
                </a:solidFill>
                <a:latin typeface="Times New Roman"/>
                <a:ea typeface="Times New Roman"/>
                <a:cs typeface="Times New Roman"/>
                <a:sym typeface="Times New Roman"/>
              </a:rPr>
              <a:t>Computer Networks                      </a:t>
            </a:r>
            <a:endParaRPr lang="en-US" sz="1400" dirty="0">
              <a:solidFill>
                <a:schemeClr val="tx1"/>
              </a:solidFill>
            </a:endParaRPr>
          </a:p>
        </p:txBody>
      </p:sp>
      <p:pic>
        <p:nvPicPr>
          <p:cNvPr id="5" name="Picture 2">
            <a:extLst>
              <a:ext uri="{FF2B5EF4-FFF2-40B4-BE49-F238E27FC236}">
                <a16:creationId xmlns:a16="http://schemas.microsoft.com/office/drawing/2014/main" id="{08E65B66-7F62-4032-D967-ED38C6C46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36" y="816269"/>
            <a:ext cx="8606116" cy="5457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41209C-6030-333A-283F-5235B00CA746}"/>
              </a:ext>
            </a:extLst>
          </p:cNvPr>
          <p:cNvSpPr txBox="1"/>
          <p:nvPr/>
        </p:nvSpPr>
        <p:spPr>
          <a:xfrm>
            <a:off x="1990795" y="6283194"/>
            <a:ext cx="5965622" cy="307777"/>
          </a:xfrm>
          <a:prstGeom prst="rect">
            <a:avLst/>
          </a:prstGeom>
          <a:noFill/>
        </p:spPr>
        <p:txBody>
          <a:bodyPr wrap="square">
            <a:spAutoFit/>
          </a:bodyPr>
          <a:lstStyle/>
          <a:p>
            <a:r>
              <a:rPr lang="fr-FR" b="1" i="0" dirty="0">
                <a:solidFill>
                  <a:srgbClr val="000000"/>
                </a:solidFill>
                <a:effectLst/>
                <a:latin typeface="Times New Roman" panose="02020603050405020304" pitchFamily="18" charset="0"/>
                <a:cs typeface="Times New Roman" panose="02020603050405020304" pitchFamily="18" charset="0"/>
              </a:rPr>
              <a:t>Figure 3: </a:t>
            </a:r>
            <a:r>
              <a:rPr lang="en-US" sz="1400" b="1" i="0" dirty="0">
                <a:solidFill>
                  <a:srgbClr val="333333"/>
                </a:solidFill>
                <a:effectLst/>
                <a:latin typeface="Times New Roman" panose="02020603050405020304" pitchFamily="18" charset="0"/>
                <a:cs typeface="Times New Roman" panose="02020603050405020304" pitchFamily="18" charset="0"/>
              </a:rPr>
              <a:t>3-way handshake process for </a:t>
            </a:r>
            <a:r>
              <a:rPr lang="en-US" b="1" i="0" dirty="0">
                <a:solidFill>
                  <a:srgbClr val="333333"/>
                </a:solidFill>
                <a:effectLst/>
                <a:latin typeface="Times New Roman" panose="02020603050405020304" pitchFamily="18" charset="0"/>
                <a:cs typeface="Times New Roman" panose="02020603050405020304" pitchFamily="18" charset="0"/>
              </a:rPr>
              <a:t>c</a:t>
            </a:r>
            <a:r>
              <a:rPr lang="en-US" sz="1400" b="1" i="0" dirty="0">
                <a:solidFill>
                  <a:srgbClr val="333333"/>
                </a:solidFill>
                <a:effectLst/>
                <a:latin typeface="Times New Roman" panose="02020603050405020304" pitchFamily="18" charset="0"/>
                <a:cs typeface="Times New Roman" panose="02020603050405020304" pitchFamily="18" charset="0"/>
              </a:rPr>
              <a:t>onnection establishment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122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2289</Words>
  <Application>Microsoft Office PowerPoint</Application>
  <PresentationFormat>On-screen Show (4:3)</PresentationFormat>
  <Paragraphs>171</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Calibri</vt:lpstr>
      <vt:lpstr>Arial</vt:lpstr>
      <vt:lpstr>Source Sans Pro</vt:lpstr>
      <vt:lpstr>Wingdings</vt:lpstr>
      <vt:lpstr>Office Theme</vt:lpstr>
      <vt:lpstr>PowerPoint Presentation</vt:lpstr>
      <vt:lpstr>Index</vt:lpstr>
      <vt:lpstr>Transmission Control Protocol (TCP)  </vt:lpstr>
      <vt:lpstr>PowerPoint Presentation</vt:lpstr>
      <vt:lpstr>PowerPoint Presentation</vt:lpstr>
      <vt:lpstr>PowerPoint Presentation</vt:lpstr>
      <vt:lpstr>PowerPoint Presentation</vt:lpstr>
      <vt:lpstr>What is TCP Three-Way  HandShake? </vt:lpstr>
      <vt:lpstr>3-way handshake process: Connection establishment </vt:lpstr>
      <vt:lpstr>3-way handshake process: Connection establishment </vt:lpstr>
      <vt:lpstr>3-way handshake process: Connection termination </vt:lpstr>
      <vt:lpstr>3-way handshake process: Connection termination </vt:lpstr>
      <vt:lpstr>Real-world example</vt:lpstr>
      <vt:lpstr>Summary for TCP 3-way handshake  </vt:lpstr>
      <vt:lpstr>User Datagram Protocol (UDP)</vt:lpstr>
      <vt:lpstr>User Datagram Protocol (UDP)</vt:lpstr>
      <vt:lpstr>UDP Message Format</vt:lpstr>
      <vt:lpstr>References</vt:lpstr>
      <vt:lpstr>Practice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36</cp:revision>
  <dcterms:created xsi:type="dcterms:W3CDTF">2010-04-09T07:36:15Z</dcterms:created>
  <dcterms:modified xsi:type="dcterms:W3CDTF">2023-04-11T09:42:22Z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