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8"/>
  </p:notesMasterIdLst>
  <p:sldIdLst>
    <p:sldId id="281" r:id="rId2"/>
    <p:sldId id="329" r:id="rId3"/>
    <p:sldId id="330" r:id="rId4"/>
    <p:sldId id="331" r:id="rId5"/>
    <p:sldId id="332" r:id="rId6"/>
    <p:sldId id="334" r:id="rId7"/>
    <p:sldId id="335" r:id="rId8"/>
    <p:sldId id="336" r:id="rId9"/>
    <p:sldId id="337" r:id="rId10"/>
    <p:sldId id="338" r:id="rId11"/>
    <p:sldId id="339" r:id="rId12"/>
    <p:sldId id="340" r:id="rId13"/>
    <p:sldId id="341" r:id="rId14"/>
    <p:sldId id="343" r:id="rId15"/>
    <p:sldId id="342" r:id="rId16"/>
    <p:sldId id="28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4E93CFF-E6AF-4CEE-9808-92FCB175A75F}">
          <p14:sldIdLst>
            <p14:sldId id="281"/>
            <p14:sldId id="329"/>
            <p14:sldId id="330"/>
            <p14:sldId id="331"/>
            <p14:sldId id="332"/>
            <p14:sldId id="334"/>
            <p14:sldId id="335"/>
            <p14:sldId id="336"/>
            <p14:sldId id="337"/>
            <p14:sldId id="338"/>
            <p14:sldId id="339"/>
            <p14:sldId id="340"/>
            <p14:sldId id="341"/>
            <p14:sldId id="343"/>
            <p14:sldId id="342"/>
          </p14:sldIdLst>
        </p14:section>
        <p14:section name="Default Section" id="{87B2DB64-B188-408B-B95D-5DE9A5A67416}">
          <p14:sldIdLst>
            <p14:sldId id="285"/>
          </p14:sldIdLst>
        </p14:section>
        <p14:section name="Default Section" id="{E9F415D7-2EAD-47A1-8C5A-723FBDC4E9E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4660"/>
  </p:normalViewPr>
  <p:slideViewPr>
    <p:cSldViewPr snapToGrid="0">
      <p:cViewPr varScale="1">
        <p:scale>
          <a:sx n="85" d="100"/>
          <a:sy n="85" d="100"/>
        </p:scale>
        <p:origin x="341"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6506A0-64BC-4717-B0AC-276904D364DC}" type="datetimeFigureOut">
              <a:rPr lang="en-IN" smtClean="0"/>
              <a:t>04-05-2023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94AB55-2F7B-4E8A-B1CE-EA9D7259CBB9}" type="slidenum">
              <a:rPr lang="en-IN" smtClean="0"/>
              <a:t>‹#›</a:t>
            </a:fld>
            <a:endParaRPr lang="en-IN"/>
          </a:p>
        </p:txBody>
      </p:sp>
    </p:spTree>
    <p:extLst>
      <p:ext uri="{BB962C8B-B14F-4D97-AF65-F5344CB8AC3E}">
        <p14:creationId xmlns:p14="http://schemas.microsoft.com/office/powerpoint/2010/main" val="322439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PlaceHolder 1"/>
          <p:cNvSpPr>
            <a:spLocks noGrp="1" noRot="1" noChangeAspect="1"/>
          </p:cNvSpPr>
          <p:nvPr>
            <p:ph type="sldImg"/>
          </p:nvPr>
        </p:nvSpPr>
        <p:spPr>
          <a:xfrm>
            <a:off x="381000" y="685800"/>
            <a:ext cx="6096000" cy="3429000"/>
          </a:xfrm>
          <a:prstGeom prst="rect">
            <a:avLst/>
          </a:prstGeom>
        </p:spPr>
      </p:sp>
      <p:sp>
        <p:nvSpPr>
          <p:cNvPr id="254" name="PlaceHolder 2"/>
          <p:cNvSpPr>
            <a:spLocks noGrp="1"/>
          </p:cNvSpPr>
          <p:nvPr>
            <p:ph type="body"/>
          </p:nvPr>
        </p:nvSpPr>
        <p:spPr>
          <a:xfrm>
            <a:off x="685800" y="4343400"/>
            <a:ext cx="5484960" cy="4113360"/>
          </a:xfrm>
          <a:prstGeom prst="rect">
            <a:avLst/>
          </a:prstGeom>
        </p:spPr>
        <p:txBody>
          <a:bodyPr lIns="0" tIns="0" rIns="0" bIns="0">
            <a:normAutofit/>
          </a:bodyPr>
          <a:lstStyle/>
          <a:p>
            <a:endParaRPr lang="en-IN" sz="2000" b="0" strike="noStrike" spc="-1">
              <a:latin typeface="Arial"/>
            </a:endParaRPr>
          </a:p>
        </p:txBody>
      </p:sp>
      <p:sp>
        <p:nvSpPr>
          <p:cNvPr id="255"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335FED-D098-48B1-9944-1C75B9FE6FD8}" type="slidenum">
              <a:rPr kumimoji="0" lang="en-US" sz="1200" b="0" i="0" u="none" strike="noStrike" kern="1200" cap="none" spc="-1" normalizeH="0" baseline="0" noProof="0">
                <a:ln>
                  <a:noFill/>
                </a:ln>
                <a:solidFill>
                  <a:srgbClr val="000000"/>
                </a:solidFill>
                <a:effectLst/>
                <a:uLnTx/>
                <a:uFillTx/>
                <a:latin typeface="Calibri"/>
                <a:ea typeface="MS PGothic"/>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1" normalizeH="0" baseline="0" noProof="0">
              <a:ln>
                <a:noFill/>
              </a:ln>
              <a:solidFill>
                <a:prstClr val="black"/>
              </a:solidFill>
              <a:effectLst/>
              <a:uLnTx/>
              <a:uFillTx/>
              <a:latin typeface="Arial"/>
            </a:endParaRPr>
          </a:p>
        </p:txBody>
      </p:sp>
    </p:spTree>
    <p:extLst>
      <p:ext uri="{BB962C8B-B14F-4D97-AF65-F5344CB8AC3E}">
        <p14:creationId xmlns:p14="http://schemas.microsoft.com/office/powerpoint/2010/main" val="2700166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PlaceHolder 1"/>
          <p:cNvSpPr>
            <a:spLocks noGrp="1" noRot="1" noChangeAspect="1"/>
          </p:cNvSpPr>
          <p:nvPr>
            <p:ph type="sldImg"/>
          </p:nvPr>
        </p:nvSpPr>
        <p:spPr>
          <a:xfrm>
            <a:off x="381000" y="685800"/>
            <a:ext cx="6096000" cy="3429000"/>
          </a:xfrm>
          <a:prstGeom prst="rect">
            <a:avLst/>
          </a:prstGeom>
        </p:spPr>
      </p:sp>
      <p:sp>
        <p:nvSpPr>
          <p:cNvPr id="254" name="PlaceHolder 2"/>
          <p:cNvSpPr>
            <a:spLocks noGrp="1"/>
          </p:cNvSpPr>
          <p:nvPr>
            <p:ph type="body"/>
          </p:nvPr>
        </p:nvSpPr>
        <p:spPr>
          <a:xfrm>
            <a:off x="685800" y="4343400"/>
            <a:ext cx="5484960" cy="4113360"/>
          </a:xfrm>
          <a:prstGeom prst="rect">
            <a:avLst/>
          </a:prstGeom>
        </p:spPr>
        <p:txBody>
          <a:bodyPr lIns="0" tIns="0" rIns="0" bIns="0">
            <a:normAutofit/>
          </a:bodyPr>
          <a:lstStyle/>
          <a:p>
            <a:endParaRPr lang="en-IN" sz="2000" b="0" strike="noStrike" spc="-1">
              <a:latin typeface="Arial"/>
            </a:endParaRPr>
          </a:p>
        </p:txBody>
      </p:sp>
      <p:sp>
        <p:nvSpPr>
          <p:cNvPr id="255"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335FED-D098-48B1-9944-1C75B9FE6FD8}" type="slidenum">
              <a:rPr kumimoji="0" lang="en-US" sz="1200" b="0" i="0" u="none" strike="noStrike" kern="1200" cap="none" spc="-1" normalizeH="0" baseline="0" noProof="0">
                <a:ln>
                  <a:noFill/>
                </a:ln>
                <a:solidFill>
                  <a:srgbClr val="000000"/>
                </a:solidFill>
                <a:effectLst/>
                <a:uLnTx/>
                <a:uFillTx/>
                <a:latin typeface="Calibri"/>
                <a:ea typeface="MS PGothic"/>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IN" sz="1200" b="0" i="0" u="none" strike="noStrike" kern="1200" cap="none" spc="-1" normalizeH="0" baseline="0" noProof="0">
              <a:ln>
                <a:noFill/>
              </a:ln>
              <a:solidFill>
                <a:prstClr val="black"/>
              </a:solidFill>
              <a:effectLst/>
              <a:uLnTx/>
              <a:uFillTx/>
              <a:latin typeface="Arial"/>
            </a:endParaRPr>
          </a:p>
        </p:txBody>
      </p:sp>
    </p:spTree>
    <p:extLst>
      <p:ext uri="{BB962C8B-B14F-4D97-AF65-F5344CB8AC3E}">
        <p14:creationId xmlns:p14="http://schemas.microsoft.com/office/powerpoint/2010/main" val="3209258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PlaceHolder 1"/>
          <p:cNvSpPr>
            <a:spLocks noGrp="1" noRot="1" noChangeAspect="1"/>
          </p:cNvSpPr>
          <p:nvPr>
            <p:ph type="sldImg"/>
          </p:nvPr>
        </p:nvSpPr>
        <p:spPr>
          <a:xfrm>
            <a:off x="381000" y="685800"/>
            <a:ext cx="6096000" cy="3429000"/>
          </a:xfrm>
          <a:prstGeom prst="rect">
            <a:avLst/>
          </a:prstGeom>
        </p:spPr>
      </p:sp>
      <p:sp>
        <p:nvSpPr>
          <p:cNvPr id="254" name="PlaceHolder 2"/>
          <p:cNvSpPr>
            <a:spLocks noGrp="1"/>
          </p:cNvSpPr>
          <p:nvPr>
            <p:ph type="body"/>
          </p:nvPr>
        </p:nvSpPr>
        <p:spPr>
          <a:xfrm>
            <a:off x="685800" y="4343400"/>
            <a:ext cx="5484960" cy="4113360"/>
          </a:xfrm>
          <a:prstGeom prst="rect">
            <a:avLst/>
          </a:prstGeom>
        </p:spPr>
        <p:txBody>
          <a:bodyPr lIns="0" tIns="0" rIns="0" bIns="0">
            <a:normAutofit/>
          </a:bodyPr>
          <a:lstStyle/>
          <a:p>
            <a:endParaRPr lang="en-IN" sz="2000" b="0" strike="noStrike" spc="-1">
              <a:latin typeface="Arial"/>
            </a:endParaRPr>
          </a:p>
        </p:txBody>
      </p:sp>
      <p:sp>
        <p:nvSpPr>
          <p:cNvPr id="255"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335FED-D098-48B1-9944-1C75B9FE6FD8}" type="slidenum">
              <a:rPr kumimoji="0" lang="en-US" sz="1200" b="0" i="0" u="none" strike="noStrike" kern="1200" cap="none" spc="-1" normalizeH="0" baseline="0" noProof="0">
                <a:ln>
                  <a:noFill/>
                </a:ln>
                <a:solidFill>
                  <a:srgbClr val="000000"/>
                </a:solidFill>
                <a:effectLst/>
                <a:uLnTx/>
                <a:uFillTx/>
                <a:latin typeface="Calibri"/>
                <a:ea typeface="MS PGothic"/>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IN" sz="1200" b="0" i="0" u="none" strike="noStrike" kern="1200" cap="none" spc="-1" normalizeH="0" baseline="0" noProof="0">
              <a:ln>
                <a:noFill/>
              </a:ln>
              <a:solidFill>
                <a:prstClr val="black"/>
              </a:solidFill>
              <a:effectLst/>
              <a:uLnTx/>
              <a:uFillTx/>
              <a:latin typeface="Arial"/>
            </a:endParaRPr>
          </a:p>
        </p:txBody>
      </p:sp>
    </p:spTree>
    <p:extLst>
      <p:ext uri="{BB962C8B-B14F-4D97-AF65-F5344CB8AC3E}">
        <p14:creationId xmlns:p14="http://schemas.microsoft.com/office/powerpoint/2010/main" val="3807495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PlaceHolder 1"/>
          <p:cNvSpPr>
            <a:spLocks noGrp="1" noRot="1" noChangeAspect="1"/>
          </p:cNvSpPr>
          <p:nvPr>
            <p:ph type="sldImg"/>
          </p:nvPr>
        </p:nvSpPr>
        <p:spPr>
          <a:xfrm>
            <a:off x="381000" y="685800"/>
            <a:ext cx="6096000" cy="3429000"/>
          </a:xfrm>
          <a:prstGeom prst="rect">
            <a:avLst/>
          </a:prstGeom>
        </p:spPr>
      </p:sp>
      <p:sp>
        <p:nvSpPr>
          <p:cNvPr id="254" name="PlaceHolder 2"/>
          <p:cNvSpPr>
            <a:spLocks noGrp="1"/>
          </p:cNvSpPr>
          <p:nvPr>
            <p:ph type="body"/>
          </p:nvPr>
        </p:nvSpPr>
        <p:spPr>
          <a:xfrm>
            <a:off x="685800" y="4343400"/>
            <a:ext cx="5484960" cy="4113360"/>
          </a:xfrm>
          <a:prstGeom prst="rect">
            <a:avLst/>
          </a:prstGeom>
        </p:spPr>
        <p:txBody>
          <a:bodyPr lIns="0" tIns="0" rIns="0" bIns="0">
            <a:normAutofit/>
          </a:bodyPr>
          <a:lstStyle/>
          <a:p>
            <a:endParaRPr lang="en-IN" sz="2000" b="0" strike="noStrike" spc="-1">
              <a:latin typeface="Arial"/>
            </a:endParaRPr>
          </a:p>
        </p:txBody>
      </p:sp>
      <p:sp>
        <p:nvSpPr>
          <p:cNvPr id="255"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335FED-D098-48B1-9944-1C75B9FE6FD8}" type="slidenum">
              <a:rPr kumimoji="0" lang="en-US" sz="1200" b="0" i="0" u="none" strike="noStrike" kern="1200" cap="none" spc="-1" normalizeH="0" baseline="0" noProof="0">
                <a:ln>
                  <a:noFill/>
                </a:ln>
                <a:solidFill>
                  <a:srgbClr val="000000"/>
                </a:solidFill>
                <a:effectLst/>
                <a:uLnTx/>
                <a:uFillTx/>
                <a:latin typeface="Calibri"/>
                <a:ea typeface="MS PGothic"/>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1" normalizeH="0" baseline="0" noProof="0">
              <a:ln>
                <a:noFill/>
              </a:ln>
              <a:solidFill>
                <a:prstClr val="black"/>
              </a:solidFill>
              <a:effectLst/>
              <a:uLnTx/>
              <a:uFillTx/>
              <a:latin typeface="Arial"/>
            </a:endParaRPr>
          </a:p>
        </p:txBody>
      </p:sp>
    </p:spTree>
    <p:extLst>
      <p:ext uri="{BB962C8B-B14F-4D97-AF65-F5344CB8AC3E}">
        <p14:creationId xmlns:p14="http://schemas.microsoft.com/office/powerpoint/2010/main" val="3255495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PlaceHolder 1"/>
          <p:cNvSpPr>
            <a:spLocks noGrp="1" noRot="1" noChangeAspect="1"/>
          </p:cNvSpPr>
          <p:nvPr>
            <p:ph type="sldImg"/>
          </p:nvPr>
        </p:nvSpPr>
        <p:spPr>
          <a:xfrm>
            <a:off x="381000" y="685800"/>
            <a:ext cx="6096000" cy="3429000"/>
          </a:xfrm>
          <a:prstGeom prst="rect">
            <a:avLst/>
          </a:prstGeom>
        </p:spPr>
      </p:sp>
      <p:sp>
        <p:nvSpPr>
          <p:cNvPr id="254" name="PlaceHolder 2"/>
          <p:cNvSpPr>
            <a:spLocks noGrp="1"/>
          </p:cNvSpPr>
          <p:nvPr>
            <p:ph type="body"/>
          </p:nvPr>
        </p:nvSpPr>
        <p:spPr>
          <a:xfrm>
            <a:off x="685800" y="4343400"/>
            <a:ext cx="5484960" cy="4113360"/>
          </a:xfrm>
          <a:prstGeom prst="rect">
            <a:avLst/>
          </a:prstGeom>
        </p:spPr>
        <p:txBody>
          <a:bodyPr lIns="0" tIns="0" rIns="0" bIns="0">
            <a:normAutofit/>
          </a:bodyPr>
          <a:lstStyle/>
          <a:p>
            <a:endParaRPr lang="en-IN" sz="2000" b="0" strike="noStrike" spc="-1">
              <a:latin typeface="Arial"/>
            </a:endParaRPr>
          </a:p>
        </p:txBody>
      </p:sp>
      <p:sp>
        <p:nvSpPr>
          <p:cNvPr id="255"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335FED-D098-48B1-9944-1C75B9FE6FD8}" type="slidenum">
              <a:rPr kumimoji="0" lang="en-US" sz="1200" b="0" i="0" u="none" strike="noStrike" kern="1200" cap="none" spc="-1" normalizeH="0" baseline="0" noProof="0">
                <a:ln>
                  <a:noFill/>
                </a:ln>
                <a:solidFill>
                  <a:srgbClr val="000000"/>
                </a:solidFill>
                <a:effectLst/>
                <a:uLnTx/>
                <a:uFillTx/>
                <a:latin typeface="Calibri"/>
                <a:ea typeface="MS PGothic"/>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1" normalizeH="0" baseline="0" noProof="0">
              <a:ln>
                <a:noFill/>
              </a:ln>
              <a:solidFill>
                <a:prstClr val="black"/>
              </a:solidFill>
              <a:effectLst/>
              <a:uLnTx/>
              <a:uFillTx/>
              <a:latin typeface="Arial"/>
            </a:endParaRPr>
          </a:p>
        </p:txBody>
      </p:sp>
    </p:spTree>
    <p:extLst>
      <p:ext uri="{BB962C8B-B14F-4D97-AF65-F5344CB8AC3E}">
        <p14:creationId xmlns:p14="http://schemas.microsoft.com/office/powerpoint/2010/main" val="3100228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PlaceHolder 1"/>
          <p:cNvSpPr>
            <a:spLocks noGrp="1" noRot="1" noChangeAspect="1"/>
          </p:cNvSpPr>
          <p:nvPr>
            <p:ph type="sldImg"/>
          </p:nvPr>
        </p:nvSpPr>
        <p:spPr>
          <a:xfrm>
            <a:off x="381000" y="685800"/>
            <a:ext cx="6096000" cy="3429000"/>
          </a:xfrm>
          <a:prstGeom prst="rect">
            <a:avLst/>
          </a:prstGeom>
        </p:spPr>
      </p:sp>
      <p:sp>
        <p:nvSpPr>
          <p:cNvPr id="254" name="PlaceHolder 2"/>
          <p:cNvSpPr>
            <a:spLocks noGrp="1"/>
          </p:cNvSpPr>
          <p:nvPr>
            <p:ph type="body"/>
          </p:nvPr>
        </p:nvSpPr>
        <p:spPr>
          <a:xfrm>
            <a:off x="685800" y="4343400"/>
            <a:ext cx="5484960" cy="4113360"/>
          </a:xfrm>
          <a:prstGeom prst="rect">
            <a:avLst/>
          </a:prstGeom>
        </p:spPr>
        <p:txBody>
          <a:bodyPr lIns="0" tIns="0" rIns="0" bIns="0">
            <a:normAutofit/>
          </a:bodyPr>
          <a:lstStyle/>
          <a:p>
            <a:endParaRPr lang="en-IN" sz="2000" b="0" strike="noStrike" spc="-1">
              <a:latin typeface="Arial"/>
            </a:endParaRPr>
          </a:p>
        </p:txBody>
      </p:sp>
      <p:sp>
        <p:nvSpPr>
          <p:cNvPr id="255"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335FED-D098-48B1-9944-1C75B9FE6FD8}" type="slidenum">
              <a:rPr kumimoji="0" lang="en-US" sz="1200" b="0" i="0" u="none" strike="noStrike" kern="1200" cap="none" spc="-1" normalizeH="0" baseline="0" noProof="0">
                <a:ln>
                  <a:noFill/>
                </a:ln>
                <a:solidFill>
                  <a:srgbClr val="000000"/>
                </a:solidFill>
                <a:effectLst/>
                <a:uLnTx/>
                <a:uFillTx/>
                <a:latin typeface="Calibri"/>
                <a:ea typeface="MS PGothic"/>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1" normalizeH="0" baseline="0" noProof="0">
              <a:ln>
                <a:noFill/>
              </a:ln>
              <a:solidFill>
                <a:prstClr val="black"/>
              </a:solidFill>
              <a:effectLst/>
              <a:uLnTx/>
              <a:uFillTx/>
              <a:latin typeface="Arial"/>
            </a:endParaRPr>
          </a:p>
        </p:txBody>
      </p:sp>
    </p:spTree>
    <p:extLst>
      <p:ext uri="{BB962C8B-B14F-4D97-AF65-F5344CB8AC3E}">
        <p14:creationId xmlns:p14="http://schemas.microsoft.com/office/powerpoint/2010/main" val="996921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2785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600" y="273600"/>
            <a:ext cx="10972320" cy="1144800"/>
          </a:xfrm>
          <a:prstGeom prst="rect">
            <a:avLst/>
          </a:prstGeom>
        </p:spPr>
        <p:txBody>
          <a:bodyPr lIns="0" tIns="0" rIns="0" bIns="0" anchor="ctr">
            <a:noAutofit/>
          </a:bodyPr>
          <a:lstStyle/>
          <a:p>
            <a:r>
              <a:rPr lang="en-US" sz="1800" b="0" strike="noStrike" spc="-1">
                <a:solidFill>
                  <a:srgbClr val="000000"/>
                </a:solidFill>
                <a:latin typeface="Arial"/>
              </a:rPr>
              <a:t>Click to edit Master title style</a:t>
            </a:r>
          </a:p>
        </p:txBody>
      </p:sp>
      <p:sp>
        <p:nvSpPr>
          <p:cNvPr id="92" name="PlaceHolder 2"/>
          <p:cNvSpPr>
            <a:spLocks noGrp="1"/>
          </p:cNvSpPr>
          <p:nvPr>
            <p:ph type="body"/>
          </p:nvPr>
        </p:nvSpPr>
        <p:spPr>
          <a:xfrm>
            <a:off x="609600" y="1604520"/>
            <a:ext cx="10972320" cy="1896840"/>
          </a:xfrm>
          <a:prstGeom prst="rect">
            <a:avLst/>
          </a:prstGeom>
        </p:spPr>
        <p:txBody>
          <a:bodyPr lIns="0" tIns="0" rIns="0" bIns="0">
            <a:normAutofit/>
          </a:bodyPr>
          <a:lstStyle/>
          <a:p>
            <a:pPr lvl="0"/>
            <a:r>
              <a:rPr lang="en-US" sz="1800" b="0" strike="noStrike" spc="-1">
                <a:solidFill>
                  <a:srgbClr val="000000"/>
                </a:solidFill>
                <a:latin typeface="Arial"/>
              </a:rPr>
              <a:t>Click to edit Master text styles</a:t>
            </a:r>
          </a:p>
        </p:txBody>
      </p:sp>
      <p:sp>
        <p:nvSpPr>
          <p:cNvPr id="93" name="PlaceHolder 3"/>
          <p:cNvSpPr>
            <a:spLocks noGrp="1"/>
          </p:cNvSpPr>
          <p:nvPr>
            <p:ph type="body"/>
          </p:nvPr>
        </p:nvSpPr>
        <p:spPr>
          <a:xfrm>
            <a:off x="609600" y="3682080"/>
            <a:ext cx="10972320" cy="1896840"/>
          </a:xfrm>
          <a:prstGeom prst="rect">
            <a:avLst/>
          </a:prstGeom>
        </p:spPr>
        <p:txBody>
          <a:bodyPr lIns="0" tIns="0" rIns="0" bIns="0">
            <a:normAutofit/>
          </a:bodyPr>
          <a:lstStyle/>
          <a:p>
            <a:pPr lvl="0"/>
            <a:r>
              <a:rPr lang="en-US" sz="1800" b="0" strike="noStrike" spc="-1">
                <a:solidFill>
                  <a:srgbClr val="000000"/>
                </a:solidFill>
                <a:latin typeface="Arial"/>
              </a:rPr>
              <a:t>Click to edit Master text styles</a:t>
            </a:r>
          </a:p>
        </p:txBody>
      </p:sp>
    </p:spTree>
    <p:extLst>
      <p:ext uri="{BB962C8B-B14F-4D97-AF65-F5344CB8AC3E}">
        <p14:creationId xmlns:p14="http://schemas.microsoft.com/office/powerpoint/2010/main" val="3828551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600" y="273600"/>
            <a:ext cx="10972320" cy="1144800"/>
          </a:xfrm>
          <a:prstGeom prst="rect">
            <a:avLst/>
          </a:prstGeom>
        </p:spPr>
        <p:txBody>
          <a:bodyPr lIns="0" tIns="0" rIns="0" bIns="0" anchor="ctr">
            <a:noAutofit/>
          </a:bodyPr>
          <a:lstStyle/>
          <a:p>
            <a:r>
              <a:rPr lang="en-US" sz="1800" b="0" strike="noStrike" spc="-1">
                <a:solidFill>
                  <a:srgbClr val="000000"/>
                </a:solidFill>
                <a:latin typeface="Arial"/>
              </a:rPr>
              <a:t>Click to edit Master title style</a:t>
            </a:r>
          </a:p>
        </p:txBody>
      </p:sp>
      <p:sp>
        <p:nvSpPr>
          <p:cNvPr id="95" name="PlaceHolder 2"/>
          <p:cNvSpPr>
            <a:spLocks noGrp="1"/>
          </p:cNvSpPr>
          <p:nvPr>
            <p:ph type="body"/>
          </p:nvPr>
        </p:nvSpPr>
        <p:spPr>
          <a:xfrm>
            <a:off x="609600" y="1604520"/>
            <a:ext cx="5354400" cy="1896840"/>
          </a:xfrm>
          <a:prstGeom prst="rect">
            <a:avLst/>
          </a:prstGeom>
        </p:spPr>
        <p:txBody>
          <a:bodyPr lIns="0" tIns="0" rIns="0" bIns="0">
            <a:normAutofit/>
          </a:bodyPr>
          <a:lstStyle/>
          <a:p>
            <a:pPr lvl="0"/>
            <a:r>
              <a:rPr lang="en-US" sz="1800" b="0" strike="noStrike" spc="-1">
                <a:solidFill>
                  <a:srgbClr val="000000"/>
                </a:solidFill>
                <a:latin typeface="Arial"/>
              </a:rPr>
              <a:t>Click to edit Master text styles</a:t>
            </a:r>
          </a:p>
        </p:txBody>
      </p:sp>
      <p:sp>
        <p:nvSpPr>
          <p:cNvPr id="96" name="PlaceHolder 3"/>
          <p:cNvSpPr>
            <a:spLocks noGrp="1"/>
          </p:cNvSpPr>
          <p:nvPr>
            <p:ph type="body"/>
          </p:nvPr>
        </p:nvSpPr>
        <p:spPr>
          <a:xfrm>
            <a:off x="6232320" y="1604520"/>
            <a:ext cx="5354400" cy="1896840"/>
          </a:xfrm>
          <a:prstGeom prst="rect">
            <a:avLst/>
          </a:prstGeom>
        </p:spPr>
        <p:txBody>
          <a:bodyPr lIns="0" tIns="0" rIns="0" bIns="0">
            <a:normAutofit/>
          </a:bodyPr>
          <a:lstStyle/>
          <a:p>
            <a:pPr lvl="0"/>
            <a:r>
              <a:rPr lang="en-US" sz="1800" b="0" strike="noStrike" spc="-1">
                <a:solidFill>
                  <a:srgbClr val="000000"/>
                </a:solidFill>
                <a:latin typeface="Arial"/>
              </a:rPr>
              <a:t>Click to edit Master text styles</a:t>
            </a:r>
          </a:p>
        </p:txBody>
      </p:sp>
      <p:sp>
        <p:nvSpPr>
          <p:cNvPr id="97" name="PlaceHolder 4"/>
          <p:cNvSpPr>
            <a:spLocks noGrp="1"/>
          </p:cNvSpPr>
          <p:nvPr>
            <p:ph type="body"/>
          </p:nvPr>
        </p:nvSpPr>
        <p:spPr>
          <a:xfrm>
            <a:off x="609600" y="3682080"/>
            <a:ext cx="5354400" cy="1896840"/>
          </a:xfrm>
          <a:prstGeom prst="rect">
            <a:avLst/>
          </a:prstGeom>
        </p:spPr>
        <p:txBody>
          <a:bodyPr lIns="0" tIns="0" rIns="0" bIns="0">
            <a:normAutofit/>
          </a:bodyPr>
          <a:lstStyle/>
          <a:p>
            <a:pPr lvl="0"/>
            <a:r>
              <a:rPr lang="en-US" sz="1800" b="0" strike="noStrike" spc="-1">
                <a:solidFill>
                  <a:srgbClr val="000000"/>
                </a:solidFill>
                <a:latin typeface="Arial"/>
              </a:rPr>
              <a:t>Click to edit Master text styles</a:t>
            </a:r>
          </a:p>
        </p:txBody>
      </p:sp>
      <p:sp>
        <p:nvSpPr>
          <p:cNvPr id="98" name="PlaceHolder 5"/>
          <p:cNvSpPr>
            <a:spLocks noGrp="1"/>
          </p:cNvSpPr>
          <p:nvPr>
            <p:ph type="body"/>
          </p:nvPr>
        </p:nvSpPr>
        <p:spPr>
          <a:xfrm>
            <a:off x="6232320" y="3682080"/>
            <a:ext cx="5354400" cy="1896840"/>
          </a:xfrm>
          <a:prstGeom prst="rect">
            <a:avLst/>
          </a:prstGeom>
        </p:spPr>
        <p:txBody>
          <a:bodyPr lIns="0" tIns="0" rIns="0" bIns="0">
            <a:normAutofit/>
          </a:bodyPr>
          <a:lstStyle/>
          <a:p>
            <a:pPr lvl="0"/>
            <a:r>
              <a:rPr lang="en-US" sz="1800" b="0" strike="noStrike" spc="-1">
                <a:solidFill>
                  <a:srgbClr val="000000"/>
                </a:solidFill>
                <a:latin typeface="Arial"/>
              </a:rPr>
              <a:t>Click to edit Master text styles</a:t>
            </a:r>
          </a:p>
        </p:txBody>
      </p:sp>
    </p:spTree>
    <p:extLst>
      <p:ext uri="{BB962C8B-B14F-4D97-AF65-F5344CB8AC3E}">
        <p14:creationId xmlns:p14="http://schemas.microsoft.com/office/powerpoint/2010/main" val="3507564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600" y="273600"/>
            <a:ext cx="10972320" cy="1144800"/>
          </a:xfrm>
          <a:prstGeom prst="rect">
            <a:avLst/>
          </a:prstGeom>
        </p:spPr>
        <p:txBody>
          <a:bodyPr lIns="0" tIns="0" rIns="0" bIns="0" anchor="ctr">
            <a:noAutofit/>
          </a:bodyPr>
          <a:lstStyle/>
          <a:p>
            <a:r>
              <a:rPr lang="en-US" sz="1800" b="0" strike="noStrike" spc="-1">
                <a:solidFill>
                  <a:srgbClr val="000000"/>
                </a:solidFill>
                <a:latin typeface="Arial"/>
              </a:rPr>
              <a:t>Click to edit Master title style</a:t>
            </a:r>
          </a:p>
        </p:txBody>
      </p:sp>
      <p:sp>
        <p:nvSpPr>
          <p:cNvPr id="100" name="PlaceHolder 2"/>
          <p:cNvSpPr>
            <a:spLocks noGrp="1"/>
          </p:cNvSpPr>
          <p:nvPr>
            <p:ph type="body"/>
          </p:nvPr>
        </p:nvSpPr>
        <p:spPr>
          <a:xfrm>
            <a:off x="609600" y="1604520"/>
            <a:ext cx="3532800" cy="1896840"/>
          </a:xfrm>
          <a:prstGeom prst="rect">
            <a:avLst/>
          </a:prstGeom>
        </p:spPr>
        <p:txBody>
          <a:bodyPr lIns="0" tIns="0" rIns="0" bIns="0">
            <a:normAutofit/>
          </a:bodyPr>
          <a:lstStyle/>
          <a:p>
            <a:pPr lvl="0"/>
            <a:r>
              <a:rPr lang="en-US" sz="1800" b="0" strike="noStrike" spc="-1">
                <a:solidFill>
                  <a:srgbClr val="000000"/>
                </a:solidFill>
                <a:latin typeface="Arial"/>
              </a:rPr>
              <a:t>Click to edit Master text styles</a:t>
            </a:r>
          </a:p>
        </p:txBody>
      </p:sp>
      <p:sp>
        <p:nvSpPr>
          <p:cNvPr id="101" name="PlaceHolder 3"/>
          <p:cNvSpPr>
            <a:spLocks noGrp="1"/>
          </p:cNvSpPr>
          <p:nvPr>
            <p:ph type="body"/>
          </p:nvPr>
        </p:nvSpPr>
        <p:spPr>
          <a:xfrm>
            <a:off x="4319520" y="1604520"/>
            <a:ext cx="3532800" cy="1896840"/>
          </a:xfrm>
          <a:prstGeom prst="rect">
            <a:avLst/>
          </a:prstGeom>
        </p:spPr>
        <p:txBody>
          <a:bodyPr lIns="0" tIns="0" rIns="0" bIns="0">
            <a:normAutofit/>
          </a:bodyPr>
          <a:lstStyle/>
          <a:p>
            <a:pPr lvl="0"/>
            <a:r>
              <a:rPr lang="en-US" sz="1800" b="0" strike="noStrike" spc="-1">
                <a:solidFill>
                  <a:srgbClr val="000000"/>
                </a:solidFill>
                <a:latin typeface="Arial"/>
              </a:rPr>
              <a:t>Click to edit Master text styles</a:t>
            </a:r>
          </a:p>
        </p:txBody>
      </p:sp>
      <p:sp>
        <p:nvSpPr>
          <p:cNvPr id="102" name="PlaceHolder 4"/>
          <p:cNvSpPr>
            <a:spLocks noGrp="1"/>
          </p:cNvSpPr>
          <p:nvPr>
            <p:ph type="body"/>
          </p:nvPr>
        </p:nvSpPr>
        <p:spPr>
          <a:xfrm>
            <a:off x="8029440" y="1604520"/>
            <a:ext cx="3532800" cy="1896840"/>
          </a:xfrm>
          <a:prstGeom prst="rect">
            <a:avLst/>
          </a:prstGeom>
        </p:spPr>
        <p:txBody>
          <a:bodyPr lIns="0" tIns="0" rIns="0" bIns="0">
            <a:normAutofit/>
          </a:bodyPr>
          <a:lstStyle/>
          <a:p>
            <a:pPr lvl="0"/>
            <a:r>
              <a:rPr lang="en-US" sz="1800" b="0" strike="noStrike" spc="-1">
                <a:solidFill>
                  <a:srgbClr val="000000"/>
                </a:solidFill>
                <a:latin typeface="Arial"/>
              </a:rPr>
              <a:t>Click to edit Master text styles</a:t>
            </a:r>
          </a:p>
        </p:txBody>
      </p:sp>
      <p:sp>
        <p:nvSpPr>
          <p:cNvPr id="103" name="PlaceHolder 5"/>
          <p:cNvSpPr>
            <a:spLocks noGrp="1"/>
          </p:cNvSpPr>
          <p:nvPr>
            <p:ph type="body"/>
          </p:nvPr>
        </p:nvSpPr>
        <p:spPr>
          <a:xfrm>
            <a:off x="609600" y="3682080"/>
            <a:ext cx="3532800" cy="1896840"/>
          </a:xfrm>
          <a:prstGeom prst="rect">
            <a:avLst/>
          </a:prstGeom>
        </p:spPr>
        <p:txBody>
          <a:bodyPr lIns="0" tIns="0" rIns="0" bIns="0">
            <a:normAutofit/>
          </a:bodyPr>
          <a:lstStyle/>
          <a:p>
            <a:pPr lvl="0"/>
            <a:r>
              <a:rPr lang="en-US" sz="1800" b="0" strike="noStrike" spc="-1">
                <a:solidFill>
                  <a:srgbClr val="000000"/>
                </a:solidFill>
                <a:latin typeface="Arial"/>
              </a:rPr>
              <a:t>Click to edit Master text styles</a:t>
            </a:r>
          </a:p>
        </p:txBody>
      </p:sp>
      <p:sp>
        <p:nvSpPr>
          <p:cNvPr id="104" name="PlaceHolder 6"/>
          <p:cNvSpPr>
            <a:spLocks noGrp="1"/>
          </p:cNvSpPr>
          <p:nvPr>
            <p:ph type="body"/>
          </p:nvPr>
        </p:nvSpPr>
        <p:spPr>
          <a:xfrm>
            <a:off x="4319520" y="3682080"/>
            <a:ext cx="3532800" cy="1896840"/>
          </a:xfrm>
          <a:prstGeom prst="rect">
            <a:avLst/>
          </a:prstGeom>
        </p:spPr>
        <p:txBody>
          <a:bodyPr lIns="0" tIns="0" rIns="0" bIns="0">
            <a:normAutofit/>
          </a:bodyPr>
          <a:lstStyle/>
          <a:p>
            <a:pPr lvl="0"/>
            <a:r>
              <a:rPr lang="en-US" sz="1800" b="0" strike="noStrike" spc="-1">
                <a:solidFill>
                  <a:srgbClr val="000000"/>
                </a:solidFill>
                <a:latin typeface="Arial"/>
              </a:rPr>
              <a:t>Click to edit Master text styles</a:t>
            </a:r>
          </a:p>
        </p:txBody>
      </p:sp>
      <p:sp>
        <p:nvSpPr>
          <p:cNvPr id="105" name="PlaceHolder 7"/>
          <p:cNvSpPr>
            <a:spLocks noGrp="1"/>
          </p:cNvSpPr>
          <p:nvPr>
            <p:ph type="body"/>
          </p:nvPr>
        </p:nvSpPr>
        <p:spPr>
          <a:xfrm>
            <a:off x="8029440" y="3682080"/>
            <a:ext cx="3532800" cy="1896840"/>
          </a:xfrm>
          <a:prstGeom prst="rect">
            <a:avLst/>
          </a:prstGeom>
        </p:spPr>
        <p:txBody>
          <a:bodyPr lIns="0" tIns="0" rIns="0" bIns="0">
            <a:normAutofit/>
          </a:bodyPr>
          <a:lstStyle/>
          <a:p>
            <a:pPr lvl="0"/>
            <a:r>
              <a:rPr lang="en-US" sz="1800" b="0" strike="noStrike" spc="-1">
                <a:solidFill>
                  <a:srgbClr val="000000"/>
                </a:solidFill>
                <a:latin typeface="Arial"/>
              </a:rPr>
              <a:t>Click to edit Master text styles</a:t>
            </a:r>
          </a:p>
        </p:txBody>
      </p:sp>
    </p:spTree>
    <p:extLst>
      <p:ext uri="{BB962C8B-B14F-4D97-AF65-F5344CB8AC3E}">
        <p14:creationId xmlns:p14="http://schemas.microsoft.com/office/powerpoint/2010/main" val="1810173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0" name="PlaceHolder 1"/>
          <p:cNvSpPr>
            <a:spLocks noGrp="1"/>
          </p:cNvSpPr>
          <p:nvPr>
            <p:ph type="title"/>
          </p:nvPr>
        </p:nvSpPr>
        <p:spPr>
          <a:xfrm>
            <a:off x="609600" y="273600"/>
            <a:ext cx="10972320" cy="1144800"/>
          </a:xfrm>
          <a:prstGeom prst="rect">
            <a:avLst/>
          </a:prstGeom>
        </p:spPr>
        <p:txBody>
          <a:bodyPr lIns="0" tIns="0" rIns="0" bIns="0" anchor="ctr">
            <a:noAutofit/>
          </a:bodyPr>
          <a:lstStyle/>
          <a:p>
            <a:r>
              <a:rPr lang="en-US" sz="1800" b="0" strike="noStrike" spc="-1">
                <a:solidFill>
                  <a:srgbClr val="000000"/>
                </a:solidFill>
                <a:latin typeface="Arial"/>
              </a:rPr>
              <a:t>Click to edit Master title style</a:t>
            </a:r>
          </a:p>
        </p:txBody>
      </p:sp>
      <p:sp>
        <p:nvSpPr>
          <p:cNvPr id="71" name="PlaceHolder 2"/>
          <p:cNvSpPr>
            <a:spLocks noGrp="1"/>
          </p:cNvSpPr>
          <p:nvPr>
            <p:ph type="subTitle"/>
          </p:nvPr>
        </p:nvSpPr>
        <p:spPr>
          <a:xfrm>
            <a:off x="609600" y="1604520"/>
            <a:ext cx="10972320" cy="3977280"/>
          </a:xfrm>
          <a:prstGeom prst="rect">
            <a:avLst/>
          </a:prstGeom>
        </p:spPr>
        <p:txBody>
          <a:bodyPr lIns="0" tIns="0" rIns="0" bIns="0" anchor="ctr">
            <a:noAutofit/>
          </a:bodyPr>
          <a:lstStyle/>
          <a:p>
            <a:pPr algn="ctr"/>
            <a:r>
              <a:rPr lang="en-US" sz="3200" b="0" strike="noStrike" spc="-1">
                <a:latin typeface="Arial"/>
              </a:rPr>
              <a:t>Click to edit Master subtitle style</a:t>
            </a:r>
            <a:endParaRPr lang="en-IN" sz="3200" b="0" strike="noStrike" spc="-1">
              <a:latin typeface="Arial"/>
            </a:endParaRPr>
          </a:p>
        </p:txBody>
      </p:sp>
    </p:spTree>
    <p:extLst>
      <p:ext uri="{BB962C8B-B14F-4D97-AF65-F5344CB8AC3E}">
        <p14:creationId xmlns:p14="http://schemas.microsoft.com/office/powerpoint/2010/main" val="3923542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600" y="273600"/>
            <a:ext cx="10972320" cy="1144800"/>
          </a:xfrm>
          <a:prstGeom prst="rect">
            <a:avLst/>
          </a:prstGeom>
        </p:spPr>
        <p:txBody>
          <a:bodyPr lIns="0" tIns="0" rIns="0" bIns="0" anchor="ctr">
            <a:noAutofit/>
          </a:bodyPr>
          <a:lstStyle/>
          <a:p>
            <a:r>
              <a:rPr lang="en-US" sz="1800" b="0" strike="noStrike" spc="-1">
                <a:solidFill>
                  <a:srgbClr val="000000"/>
                </a:solidFill>
                <a:latin typeface="Arial"/>
              </a:rPr>
              <a:t>Click to edit Master title style</a:t>
            </a:r>
          </a:p>
        </p:txBody>
      </p:sp>
      <p:sp>
        <p:nvSpPr>
          <p:cNvPr id="73" name="PlaceHolder 2"/>
          <p:cNvSpPr>
            <a:spLocks noGrp="1"/>
          </p:cNvSpPr>
          <p:nvPr>
            <p:ph type="body"/>
          </p:nvPr>
        </p:nvSpPr>
        <p:spPr>
          <a:xfrm>
            <a:off x="609600" y="1604520"/>
            <a:ext cx="10972320" cy="3977280"/>
          </a:xfrm>
          <a:prstGeom prst="rect">
            <a:avLst/>
          </a:prstGeom>
        </p:spPr>
        <p:txBody>
          <a:bodyPr lIns="0" tIns="0" rIns="0" bIns="0">
            <a:normAutofit/>
          </a:bodyPr>
          <a:lstStyle/>
          <a:p>
            <a:pPr lvl="0"/>
            <a:r>
              <a:rPr lang="en-US" sz="1800" b="0" strike="noStrike" spc="-1">
                <a:solidFill>
                  <a:srgbClr val="000000"/>
                </a:solidFill>
                <a:latin typeface="Arial"/>
              </a:rPr>
              <a:t>Click to edit Master text styles</a:t>
            </a:r>
          </a:p>
        </p:txBody>
      </p:sp>
    </p:spTree>
    <p:extLst>
      <p:ext uri="{BB962C8B-B14F-4D97-AF65-F5344CB8AC3E}">
        <p14:creationId xmlns:p14="http://schemas.microsoft.com/office/powerpoint/2010/main" val="3204398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600" y="273600"/>
            <a:ext cx="10972320" cy="1144800"/>
          </a:xfrm>
          <a:prstGeom prst="rect">
            <a:avLst/>
          </a:prstGeom>
        </p:spPr>
        <p:txBody>
          <a:bodyPr lIns="0" tIns="0" rIns="0" bIns="0" anchor="ctr">
            <a:noAutofit/>
          </a:bodyPr>
          <a:lstStyle/>
          <a:p>
            <a:r>
              <a:rPr lang="en-US" sz="1800" b="0" strike="noStrike" spc="-1">
                <a:solidFill>
                  <a:srgbClr val="000000"/>
                </a:solidFill>
                <a:latin typeface="Arial"/>
              </a:rPr>
              <a:t>Click to edit Master title style</a:t>
            </a:r>
          </a:p>
        </p:txBody>
      </p:sp>
      <p:sp>
        <p:nvSpPr>
          <p:cNvPr id="75" name="PlaceHolder 2"/>
          <p:cNvSpPr>
            <a:spLocks noGrp="1"/>
          </p:cNvSpPr>
          <p:nvPr>
            <p:ph type="body"/>
          </p:nvPr>
        </p:nvSpPr>
        <p:spPr>
          <a:xfrm>
            <a:off x="609600" y="1604520"/>
            <a:ext cx="5354400" cy="3977280"/>
          </a:xfrm>
          <a:prstGeom prst="rect">
            <a:avLst/>
          </a:prstGeom>
        </p:spPr>
        <p:txBody>
          <a:bodyPr lIns="0" tIns="0" rIns="0" bIns="0">
            <a:normAutofit/>
          </a:bodyPr>
          <a:lstStyle/>
          <a:p>
            <a:pPr lvl="0"/>
            <a:r>
              <a:rPr lang="en-US" sz="1800" b="0" strike="noStrike" spc="-1">
                <a:solidFill>
                  <a:srgbClr val="000000"/>
                </a:solidFill>
                <a:latin typeface="Arial"/>
              </a:rPr>
              <a:t>Click to edit Master text styles</a:t>
            </a:r>
          </a:p>
        </p:txBody>
      </p:sp>
      <p:sp>
        <p:nvSpPr>
          <p:cNvPr id="76" name="PlaceHolder 3"/>
          <p:cNvSpPr>
            <a:spLocks noGrp="1"/>
          </p:cNvSpPr>
          <p:nvPr>
            <p:ph type="body"/>
          </p:nvPr>
        </p:nvSpPr>
        <p:spPr>
          <a:xfrm>
            <a:off x="6232320" y="1604520"/>
            <a:ext cx="5354400" cy="3977280"/>
          </a:xfrm>
          <a:prstGeom prst="rect">
            <a:avLst/>
          </a:prstGeom>
        </p:spPr>
        <p:txBody>
          <a:bodyPr lIns="0" tIns="0" rIns="0" bIns="0">
            <a:normAutofit/>
          </a:bodyPr>
          <a:lstStyle/>
          <a:p>
            <a:pPr lvl="0"/>
            <a:r>
              <a:rPr lang="en-US" sz="1800" b="0" strike="noStrike" spc="-1">
                <a:solidFill>
                  <a:srgbClr val="000000"/>
                </a:solidFill>
                <a:latin typeface="Arial"/>
              </a:rPr>
              <a:t>Click to edit Master text styles</a:t>
            </a:r>
          </a:p>
        </p:txBody>
      </p:sp>
    </p:spTree>
    <p:extLst>
      <p:ext uri="{BB962C8B-B14F-4D97-AF65-F5344CB8AC3E}">
        <p14:creationId xmlns:p14="http://schemas.microsoft.com/office/powerpoint/2010/main" val="279157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7" name="PlaceHolder 1"/>
          <p:cNvSpPr>
            <a:spLocks noGrp="1"/>
          </p:cNvSpPr>
          <p:nvPr>
            <p:ph type="title"/>
          </p:nvPr>
        </p:nvSpPr>
        <p:spPr>
          <a:xfrm>
            <a:off x="609600" y="273600"/>
            <a:ext cx="10972320" cy="1144800"/>
          </a:xfrm>
          <a:prstGeom prst="rect">
            <a:avLst/>
          </a:prstGeom>
        </p:spPr>
        <p:txBody>
          <a:bodyPr lIns="0" tIns="0" rIns="0" bIns="0" anchor="ctr">
            <a:noAutofit/>
          </a:bodyPr>
          <a:lstStyle/>
          <a:p>
            <a:r>
              <a:rPr lang="en-US" sz="1800" b="0" strike="noStrike" spc="-1">
                <a:solidFill>
                  <a:srgbClr val="000000"/>
                </a:solidFill>
                <a:latin typeface="Arial"/>
              </a:rPr>
              <a:t>Click to edit Master title style</a:t>
            </a:r>
          </a:p>
        </p:txBody>
      </p:sp>
    </p:spTree>
    <p:extLst>
      <p:ext uri="{BB962C8B-B14F-4D97-AF65-F5344CB8AC3E}">
        <p14:creationId xmlns:p14="http://schemas.microsoft.com/office/powerpoint/2010/main" val="2185173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8" name="PlaceHolder 1"/>
          <p:cNvSpPr>
            <a:spLocks noGrp="1"/>
          </p:cNvSpPr>
          <p:nvPr>
            <p:ph type="subTitle"/>
          </p:nvPr>
        </p:nvSpPr>
        <p:spPr>
          <a:xfrm>
            <a:off x="609600" y="273600"/>
            <a:ext cx="10972320" cy="5307840"/>
          </a:xfrm>
          <a:prstGeom prst="rect">
            <a:avLst/>
          </a:prstGeom>
        </p:spPr>
        <p:txBody>
          <a:bodyPr lIns="0" tIns="0" rIns="0" bIns="0" anchor="ctr">
            <a:noAutofit/>
          </a:bodyPr>
          <a:lstStyle/>
          <a:p>
            <a:pPr algn="ctr"/>
            <a:r>
              <a:rPr lang="en-US" sz="3200" b="0" strike="noStrike" spc="-1">
                <a:latin typeface="Arial"/>
              </a:rPr>
              <a:t>Click to edit Master subtitle style</a:t>
            </a:r>
            <a:endParaRPr lang="en-IN" sz="3200" b="0" strike="noStrike" spc="-1">
              <a:latin typeface="Arial"/>
            </a:endParaRPr>
          </a:p>
        </p:txBody>
      </p:sp>
    </p:spTree>
    <p:extLst>
      <p:ext uri="{BB962C8B-B14F-4D97-AF65-F5344CB8AC3E}">
        <p14:creationId xmlns:p14="http://schemas.microsoft.com/office/powerpoint/2010/main" val="1877623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600" y="273600"/>
            <a:ext cx="10972320" cy="1144800"/>
          </a:xfrm>
          <a:prstGeom prst="rect">
            <a:avLst/>
          </a:prstGeom>
        </p:spPr>
        <p:txBody>
          <a:bodyPr lIns="0" tIns="0" rIns="0" bIns="0" anchor="ctr">
            <a:noAutofit/>
          </a:bodyPr>
          <a:lstStyle/>
          <a:p>
            <a:r>
              <a:rPr lang="en-US" sz="1800" b="0" strike="noStrike" spc="-1">
                <a:solidFill>
                  <a:srgbClr val="000000"/>
                </a:solidFill>
                <a:latin typeface="Arial"/>
              </a:rPr>
              <a:t>Click to edit Master title style</a:t>
            </a:r>
          </a:p>
        </p:txBody>
      </p:sp>
      <p:sp>
        <p:nvSpPr>
          <p:cNvPr id="80" name="PlaceHolder 2"/>
          <p:cNvSpPr>
            <a:spLocks noGrp="1"/>
          </p:cNvSpPr>
          <p:nvPr>
            <p:ph type="body"/>
          </p:nvPr>
        </p:nvSpPr>
        <p:spPr>
          <a:xfrm>
            <a:off x="609600" y="1604520"/>
            <a:ext cx="5354400" cy="1896840"/>
          </a:xfrm>
          <a:prstGeom prst="rect">
            <a:avLst/>
          </a:prstGeom>
        </p:spPr>
        <p:txBody>
          <a:bodyPr lIns="0" tIns="0" rIns="0" bIns="0">
            <a:normAutofit/>
          </a:bodyPr>
          <a:lstStyle/>
          <a:p>
            <a:pPr lvl="0"/>
            <a:r>
              <a:rPr lang="en-US" sz="1800" b="0" strike="noStrike" spc="-1">
                <a:solidFill>
                  <a:srgbClr val="000000"/>
                </a:solidFill>
                <a:latin typeface="Arial"/>
              </a:rPr>
              <a:t>Click to edit Master text styles</a:t>
            </a:r>
          </a:p>
        </p:txBody>
      </p:sp>
      <p:sp>
        <p:nvSpPr>
          <p:cNvPr id="81" name="PlaceHolder 3"/>
          <p:cNvSpPr>
            <a:spLocks noGrp="1"/>
          </p:cNvSpPr>
          <p:nvPr>
            <p:ph type="body"/>
          </p:nvPr>
        </p:nvSpPr>
        <p:spPr>
          <a:xfrm>
            <a:off x="6232320" y="1604520"/>
            <a:ext cx="5354400" cy="3977280"/>
          </a:xfrm>
          <a:prstGeom prst="rect">
            <a:avLst/>
          </a:prstGeom>
        </p:spPr>
        <p:txBody>
          <a:bodyPr lIns="0" tIns="0" rIns="0" bIns="0">
            <a:normAutofit/>
          </a:bodyPr>
          <a:lstStyle/>
          <a:p>
            <a:pPr lvl="0"/>
            <a:r>
              <a:rPr lang="en-US" sz="1800" b="0" strike="noStrike" spc="-1">
                <a:solidFill>
                  <a:srgbClr val="000000"/>
                </a:solidFill>
                <a:latin typeface="Arial"/>
              </a:rPr>
              <a:t>Click to edit Master text styles</a:t>
            </a:r>
          </a:p>
        </p:txBody>
      </p:sp>
      <p:sp>
        <p:nvSpPr>
          <p:cNvPr id="82" name="PlaceHolder 4"/>
          <p:cNvSpPr>
            <a:spLocks noGrp="1"/>
          </p:cNvSpPr>
          <p:nvPr>
            <p:ph type="body"/>
          </p:nvPr>
        </p:nvSpPr>
        <p:spPr>
          <a:xfrm>
            <a:off x="609600" y="3682080"/>
            <a:ext cx="5354400" cy="1896840"/>
          </a:xfrm>
          <a:prstGeom prst="rect">
            <a:avLst/>
          </a:prstGeom>
        </p:spPr>
        <p:txBody>
          <a:bodyPr lIns="0" tIns="0" rIns="0" bIns="0">
            <a:normAutofit/>
          </a:bodyPr>
          <a:lstStyle/>
          <a:p>
            <a:pPr lvl="0"/>
            <a:r>
              <a:rPr lang="en-US" sz="1800" b="0" strike="noStrike" spc="-1">
                <a:solidFill>
                  <a:srgbClr val="000000"/>
                </a:solidFill>
                <a:latin typeface="Arial"/>
              </a:rPr>
              <a:t>Click to edit Master text styles</a:t>
            </a:r>
          </a:p>
        </p:txBody>
      </p:sp>
    </p:spTree>
    <p:extLst>
      <p:ext uri="{BB962C8B-B14F-4D97-AF65-F5344CB8AC3E}">
        <p14:creationId xmlns:p14="http://schemas.microsoft.com/office/powerpoint/2010/main" val="1166892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600" y="273600"/>
            <a:ext cx="10972320" cy="1144800"/>
          </a:xfrm>
          <a:prstGeom prst="rect">
            <a:avLst/>
          </a:prstGeom>
        </p:spPr>
        <p:txBody>
          <a:bodyPr lIns="0" tIns="0" rIns="0" bIns="0" anchor="ctr">
            <a:noAutofit/>
          </a:bodyPr>
          <a:lstStyle/>
          <a:p>
            <a:r>
              <a:rPr lang="en-US" sz="1800" b="0" strike="noStrike" spc="-1">
                <a:solidFill>
                  <a:srgbClr val="000000"/>
                </a:solidFill>
                <a:latin typeface="Arial"/>
              </a:rPr>
              <a:t>Click to edit Master title style</a:t>
            </a:r>
          </a:p>
        </p:txBody>
      </p:sp>
      <p:sp>
        <p:nvSpPr>
          <p:cNvPr id="84" name="PlaceHolder 2"/>
          <p:cNvSpPr>
            <a:spLocks noGrp="1"/>
          </p:cNvSpPr>
          <p:nvPr>
            <p:ph type="body"/>
          </p:nvPr>
        </p:nvSpPr>
        <p:spPr>
          <a:xfrm>
            <a:off x="609600" y="1604520"/>
            <a:ext cx="5354400" cy="3977280"/>
          </a:xfrm>
          <a:prstGeom prst="rect">
            <a:avLst/>
          </a:prstGeom>
        </p:spPr>
        <p:txBody>
          <a:bodyPr lIns="0" tIns="0" rIns="0" bIns="0">
            <a:normAutofit/>
          </a:bodyPr>
          <a:lstStyle/>
          <a:p>
            <a:pPr lvl="0"/>
            <a:r>
              <a:rPr lang="en-US" sz="1800" b="0" strike="noStrike" spc="-1">
                <a:solidFill>
                  <a:srgbClr val="000000"/>
                </a:solidFill>
                <a:latin typeface="Arial"/>
              </a:rPr>
              <a:t>Click to edit Master text styles</a:t>
            </a:r>
          </a:p>
        </p:txBody>
      </p:sp>
      <p:sp>
        <p:nvSpPr>
          <p:cNvPr id="85" name="PlaceHolder 3"/>
          <p:cNvSpPr>
            <a:spLocks noGrp="1"/>
          </p:cNvSpPr>
          <p:nvPr>
            <p:ph type="body"/>
          </p:nvPr>
        </p:nvSpPr>
        <p:spPr>
          <a:xfrm>
            <a:off x="6232320" y="1604520"/>
            <a:ext cx="5354400" cy="1896840"/>
          </a:xfrm>
          <a:prstGeom prst="rect">
            <a:avLst/>
          </a:prstGeom>
        </p:spPr>
        <p:txBody>
          <a:bodyPr lIns="0" tIns="0" rIns="0" bIns="0">
            <a:normAutofit/>
          </a:bodyPr>
          <a:lstStyle/>
          <a:p>
            <a:pPr lvl="0"/>
            <a:r>
              <a:rPr lang="en-US" sz="1800" b="0" strike="noStrike" spc="-1">
                <a:solidFill>
                  <a:srgbClr val="000000"/>
                </a:solidFill>
                <a:latin typeface="Arial"/>
              </a:rPr>
              <a:t>Click to edit Master text styles</a:t>
            </a:r>
          </a:p>
        </p:txBody>
      </p:sp>
      <p:sp>
        <p:nvSpPr>
          <p:cNvPr id="86" name="PlaceHolder 4"/>
          <p:cNvSpPr>
            <a:spLocks noGrp="1"/>
          </p:cNvSpPr>
          <p:nvPr>
            <p:ph type="body"/>
          </p:nvPr>
        </p:nvSpPr>
        <p:spPr>
          <a:xfrm>
            <a:off x="6232320" y="3682080"/>
            <a:ext cx="5354400" cy="1896840"/>
          </a:xfrm>
          <a:prstGeom prst="rect">
            <a:avLst/>
          </a:prstGeom>
        </p:spPr>
        <p:txBody>
          <a:bodyPr lIns="0" tIns="0" rIns="0" bIns="0">
            <a:normAutofit/>
          </a:bodyPr>
          <a:lstStyle/>
          <a:p>
            <a:pPr lvl="0"/>
            <a:r>
              <a:rPr lang="en-US" sz="1800" b="0" strike="noStrike" spc="-1">
                <a:solidFill>
                  <a:srgbClr val="000000"/>
                </a:solidFill>
                <a:latin typeface="Arial"/>
              </a:rPr>
              <a:t>Click to edit Master text styles</a:t>
            </a:r>
          </a:p>
        </p:txBody>
      </p:sp>
    </p:spTree>
    <p:extLst>
      <p:ext uri="{BB962C8B-B14F-4D97-AF65-F5344CB8AC3E}">
        <p14:creationId xmlns:p14="http://schemas.microsoft.com/office/powerpoint/2010/main" val="801679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600" y="273600"/>
            <a:ext cx="10972320" cy="1144800"/>
          </a:xfrm>
          <a:prstGeom prst="rect">
            <a:avLst/>
          </a:prstGeom>
        </p:spPr>
        <p:txBody>
          <a:bodyPr lIns="0" tIns="0" rIns="0" bIns="0" anchor="ctr">
            <a:noAutofit/>
          </a:bodyPr>
          <a:lstStyle/>
          <a:p>
            <a:r>
              <a:rPr lang="en-US" sz="1800" b="0" strike="noStrike" spc="-1">
                <a:solidFill>
                  <a:srgbClr val="000000"/>
                </a:solidFill>
                <a:latin typeface="Arial"/>
              </a:rPr>
              <a:t>Click to edit Master title style</a:t>
            </a:r>
          </a:p>
        </p:txBody>
      </p:sp>
      <p:sp>
        <p:nvSpPr>
          <p:cNvPr id="88" name="PlaceHolder 2"/>
          <p:cNvSpPr>
            <a:spLocks noGrp="1"/>
          </p:cNvSpPr>
          <p:nvPr>
            <p:ph type="body"/>
          </p:nvPr>
        </p:nvSpPr>
        <p:spPr>
          <a:xfrm>
            <a:off x="609600" y="1604520"/>
            <a:ext cx="5354400" cy="1896840"/>
          </a:xfrm>
          <a:prstGeom prst="rect">
            <a:avLst/>
          </a:prstGeom>
        </p:spPr>
        <p:txBody>
          <a:bodyPr lIns="0" tIns="0" rIns="0" bIns="0">
            <a:normAutofit/>
          </a:bodyPr>
          <a:lstStyle/>
          <a:p>
            <a:pPr lvl="0"/>
            <a:r>
              <a:rPr lang="en-US" sz="1800" b="0" strike="noStrike" spc="-1">
                <a:solidFill>
                  <a:srgbClr val="000000"/>
                </a:solidFill>
                <a:latin typeface="Arial"/>
              </a:rPr>
              <a:t>Click to edit Master text styles</a:t>
            </a:r>
          </a:p>
        </p:txBody>
      </p:sp>
      <p:sp>
        <p:nvSpPr>
          <p:cNvPr id="89" name="PlaceHolder 3"/>
          <p:cNvSpPr>
            <a:spLocks noGrp="1"/>
          </p:cNvSpPr>
          <p:nvPr>
            <p:ph type="body"/>
          </p:nvPr>
        </p:nvSpPr>
        <p:spPr>
          <a:xfrm>
            <a:off x="6232320" y="1604520"/>
            <a:ext cx="5354400" cy="1896840"/>
          </a:xfrm>
          <a:prstGeom prst="rect">
            <a:avLst/>
          </a:prstGeom>
        </p:spPr>
        <p:txBody>
          <a:bodyPr lIns="0" tIns="0" rIns="0" bIns="0">
            <a:normAutofit/>
          </a:bodyPr>
          <a:lstStyle/>
          <a:p>
            <a:pPr lvl="0"/>
            <a:r>
              <a:rPr lang="en-US" sz="1800" b="0" strike="noStrike" spc="-1">
                <a:solidFill>
                  <a:srgbClr val="000000"/>
                </a:solidFill>
                <a:latin typeface="Arial"/>
              </a:rPr>
              <a:t>Click to edit Master text styles</a:t>
            </a:r>
          </a:p>
        </p:txBody>
      </p:sp>
      <p:sp>
        <p:nvSpPr>
          <p:cNvPr id="90" name="PlaceHolder 4"/>
          <p:cNvSpPr>
            <a:spLocks noGrp="1"/>
          </p:cNvSpPr>
          <p:nvPr>
            <p:ph type="body"/>
          </p:nvPr>
        </p:nvSpPr>
        <p:spPr>
          <a:xfrm>
            <a:off x="609600" y="3682080"/>
            <a:ext cx="10972320" cy="1896840"/>
          </a:xfrm>
          <a:prstGeom prst="rect">
            <a:avLst/>
          </a:prstGeom>
        </p:spPr>
        <p:txBody>
          <a:bodyPr lIns="0" tIns="0" rIns="0" bIns="0">
            <a:normAutofit/>
          </a:bodyPr>
          <a:lstStyle/>
          <a:p>
            <a:pPr lvl="0"/>
            <a:r>
              <a:rPr lang="en-US" sz="1800" b="0" strike="noStrike" spc="-1">
                <a:solidFill>
                  <a:srgbClr val="000000"/>
                </a:solidFill>
                <a:latin typeface="Arial"/>
              </a:rPr>
              <a:t>Click to edit Master text styles</a:t>
            </a:r>
          </a:p>
        </p:txBody>
      </p:sp>
    </p:spTree>
    <p:extLst>
      <p:ext uri="{BB962C8B-B14F-4D97-AF65-F5344CB8AC3E}">
        <p14:creationId xmlns:p14="http://schemas.microsoft.com/office/powerpoint/2010/main" val="2508287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 name="CustomShape 1"/>
          <p:cNvSpPr/>
          <p:nvPr/>
        </p:nvSpPr>
        <p:spPr>
          <a:xfrm>
            <a:off x="0" y="0"/>
            <a:ext cx="12190080" cy="836640"/>
          </a:xfrm>
          <a:prstGeom prst="rect">
            <a:avLst/>
          </a:prstGeom>
          <a:solidFill>
            <a:srgbClr val="FF3300"/>
          </a:solidFill>
          <a:ln w="9360">
            <a:noFill/>
          </a:ln>
        </p:spPr>
        <p:style>
          <a:lnRef idx="0">
            <a:scrgbClr r="0" g="0" b="0"/>
          </a:lnRef>
          <a:fillRef idx="0">
            <a:scrgbClr r="0" g="0" b="0"/>
          </a:fillRef>
          <a:effectRef idx="0">
            <a:scrgbClr r="0" g="0" b="0"/>
          </a:effectRef>
          <a:fontRef idx="minor"/>
        </p:style>
      </p:sp>
      <p:sp>
        <p:nvSpPr>
          <p:cNvPr id="54" name="CustomShape 2"/>
          <p:cNvSpPr/>
          <p:nvPr/>
        </p:nvSpPr>
        <p:spPr>
          <a:xfrm flipV="1">
            <a:off x="0" y="6702120"/>
            <a:ext cx="12190080" cy="196560"/>
          </a:xfrm>
          <a:prstGeom prst="rect">
            <a:avLst/>
          </a:prstGeom>
          <a:solidFill>
            <a:srgbClr val="FF0000"/>
          </a:solidFill>
          <a:ln w="9360">
            <a:noFill/>
          </a:ln>
        </p:spPr>
        <p:style>
          <a:lnRef idx="0">
            <a:scrgbClr r="0" g="0" b="0"/>
          </a:lnRef>
          <a:fillRef idx="0">
            <a:scrgbClr r="0" g="0" b="0"/>
          </a:fillRef>
          <a:effectRef idx="0">
            <a:scrgbClr r="0" g="0" b="0"/>
          </a:effectRef>
          <a:fontRef idx="minor"/>
        </p:style>
      </p:sp>
      <p:pic>
        <p:nvPicPr>
          <p:cNvPr id="55" name="Picture 10" descr="LOGO.gif"/>
          <p:cNvPicPr/>
          <p:nvPr/>
        </p:nvPicPr>
        <p:blipFill>
          <a:blip r:embed="rId14"/>
          <a:srcRect b="10714"/>
          <a:stretch/>
        </p:blipFill>
        <p:spPr>
          <a:xfrm>
            <a:off x="8737440" y="228600"/>
            <a:ext cx="2741280" cy="633600"/>
          </a:xfrm>
          <a:prstGeom prst="rect">
            <a:avLst/>
          </a:prstGeom>
          <a:ln w="9360">
            <a:noFill/>
          </a:ln>
        </p:spPr>
      </p:pic>
      <p:pic>
        <p:nvPicPr>
          <p:cNvPr id="56" name="Picture 10" descr="LOGO.gif"/>
          <p:cNvPicPr/>
          <p:nvPr/>
        </p:nvPicPr>
        <p:blipFill>
          <a:blip r:embed="rId14"/>
          <a:srcRect b="10714"/>
          <a:stretch/>
        </p:blipFill>
        <p:spPr>
          <a:xfrm>
            <a:off x="8737440" y="228600"/>
            <a:ext cx="2741280" cy="633600"/>
          </a:xfrm>
          <a:prstGeom prst="rect">
            <a:avLst/>
          </a:prstGeom>
          <a:ln w="9360">
            <a:noFill/>
          </a:ln>
        </p:spPr>
      </p:pic>
      <p:grpSp>
        <p:nvGrpSpPr>
          <p:cNvPr id="57" name="Group 3"/>
          <p:cNvGrpSpPr/>
          <p:nvPr/>
        </p:nvGrpSpPr>
        <p:grpSpPr>
          <a:xfrm>
            <a:off x="8195520" y="0"/>
            <a:ext cx="3994560" cy="874800"/>
            <a:chOff x="6146640" y="0"/>
            <a:chExt cx="2995920" cy="874800"/>
          </a:xfrm>
        </p:grpSpPr>
        <p:sp>
          <p:nvSpPr>
            <p:cNvPr id="58" name="CustomShape 4"/>
            <p:cNvSpPr/>
            <p:nvPr/>
          </p:nvSpPr>
          <p:spPr>
            <a:xfrm>
              <a:off x="6146640" y="0"/>
              <a:ext cx="2995920" cy="83664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59" name="Picture 9" descr="LOGO.gif"/>
            <p:cNvPicPr/>
            <p:nvPr/>
          </p:nvPicPr>
          <p:blipFill>
            <a:blip r:embed="rId14"/>
            <a:srcRect b="10714"/>
            <a:stretch/>
          </p:blipFill>
          <p:spPr>
            <a:xfrm>
              <a:off x="6553080" y="228600"/>
              <a:ext cx="2055960" cy="633600"/>
            </a:xfrm>
            <a:prstGeom prst="rect">
              <a:avLst/>
            </a:prstGeom>
            <a:ln w="9360">
              <a:noFill/>
            </a:ln>
          </p:spPr>
        </p:pic>
        <p:sp>
          <p:nvSpPr>
            <p:cNvPr id="60" name="CustomShape 5"/>
            <p:cNvSpPr/>
            <p:nvPr/>
          </p:nvSpPr>
          <p:spPr>
            <a:xfrm>
              <a:off x="6527880" y="190440"/>
              <a:ext cx="2075040" cy="684360"/>
            </a:xfrm>
            <a:prstGeom prst="rect">
              <a:avLst/>
            </a:prstGeom>
            <a:solidFill>
              <a:srgbClr val="FFFFFF"/>
            </a:solidFill>
            <a:ln w="25560">
              <a:noFill/>
            </a:ln>
          </p:spPr>
          <p:style>
            <a:lnRef idx="0">
              <a:scrgbClr r="0" g="0" b="0"/>
            </a:lnRef>
            <a:fillRef idx="0">
              <a:scrgbClr r="0" g="0" b="0"/>
            </a:fillRef>
            <a:effectRef idx="0">
              <a:scrgbClr r="0" g="0" b="0"/>
            </a:effectRef>
            <a:fontRef idx="minor"/>
          </p:style>
        </p:sp>
      </p:grpSp>
      <p:pic>
        <p:nvPicPr>
          <p:cNvPr id="61" name="Picture 15" descr="logo.jpg"/>
          <p:cNvPicPr/>
          <p:nvPr/>
        </p:nvPicPr>
        <p:blipFill>
          <a:blip r:embed="rId15"/>
          <a:stretch/>
        </p:blipFill>
        <p:spPr>
          <a:xfrm>
            <a:off x="8737440" y="228600"/>
            <a:ext cx="2559360" cy="608040"/>
          </a:xfrm>
          <a:prstGeom prst="rect">
            <a:avLst/>
          </a:prstGeom>
          <a:ln w="9360">
            <a:noFill/>
          </a:ln>
        </p:spPr>
      </p:pic>
      <p:pic>
        <p:nvPicPr>
          <p:cNvPr id="62" name="Picture 10" descr="LOGO.gif"/>
          <p:cNvPicPr/>
          <p:nvPr/>
        </p:nvPicPr>
        <p:blipFill>
          <a:blip r:embed="rId14"/>
          <a:srcRect b="10714"/>
          <a:stretch/>
        </p:blipFill>
        <p:spPr>
          <a:xfrm>
            <a:off x="8737440" y="228600"/>
            <a:ext cx="2741280" cy="633600"/>
          </a:xfrm>
          <a:prstGeom prst="rect">
            <a:avLst/>
          </a:prstGeom>
          <a:ln w="9360">
            <a:noFill/>
          </a:ln>
        </p:spPr>
      </p:pic>
      <p:grpSp>
        <p:nvGrpSpPr>
          <p:cNvPr id="63" name="Group 6"/>
          <p:cNvGrpSpPr/>
          <p:nvPr/>
        </p:nvGrpSpPr>
        <p:grpSpPr>
          <a:xfrm>
            <a:off x="8195520" y="0"/>
            <a:ext cx="3994560" cy="874800"/>
            <a:chOff x="6146640" y="0"/>
            <a:chExt cx="2995920" cy="874800"/>
          </a:xfrm>
        </p:grpSpPr>
        <p:sp>
          <p:nvSpPr>
            <p:cNvPr id="64" name="CustomShape 7"/>
            <p:cNvSpPr/>
            <p:nvPr/>
          </p:nvSpPr>
          <p:spPr>
            <a:xfrm>
              <a:off x="6146640" y="0"/>
              <a:ext cx="2995920" cy="83664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65" name="Picture 9" descr="LOGO.gif"/>
            <p:cNvPicPr/>
            <p:nvPr/>
          </p:nvPicPr>
          <p:blipFill>
            <a:blip r:embed="rId14"/>
            <a:srcRect b="10714"/>
            <a:stretch/>
          </p:blipFill>
          <p:spPr>
            <a:xfrm>
              <a:off x="6553080" y="228600"/>
              <a:ext cx="2055960" cy="633600"/>
            </a:xfrm>
            <a:prstGeom prst="rect">
              <a:avLst/>
            </a:prstGeom>
            <a:ln w="9360">
              <a:noFill/>
            </a:ln>
          </p:spPr>
        </p:pic>
        <p:sp>
          <p:nvSpPr>
            <p:cNvPr id="66" name="CustomShape 8"/>
            <p:cNvSpPr/>
            <p:nvPr/>
          </p:nvSpPr>
          <p:spPr>
            <a:xfrm>
              <a:off x="6527880" y="190440"/>
              <a:ext cx="2075040" cy="684360"/>
            </a:xfrm>
            <a:prstGeom prst="rect">
              <a:avLst/>
            </a:prstGeom>
            <a:solidFill>
              <a:srgbClr val="FFFFFF"/>
            </a:solidFill>
            <a:ln w="25560">
              <a:noFill/>
            </a:ln>
          </p:spPr>
          <p:style>
            <a:lnRef idx="0">
              <a:scrgbClr r="0" g="0" b="0"/>
            </a:lnRef>
            <a:fillRef idx="0">
              <a:scrgbClr r="0" g="0" b="0"/>
            </a:fillRef>
            <a:effectRef idx="0">
              <a:scrgbClr r="0" g="0" b="0"/>
            </a:effectRef>
            <a:fontRef idx="minor"/>
          </p:style>
        </p:sp>
      </p:grpSp>
      <p:pic>
        <p:nvPicPr>
          <p:cNvPr id="67" name="Picture 15" descr="logo.jpg"/>
          <p:cNvPicPr/>
          <p:nvPr/>
        </p:nvPicPr>
        <p:blipFill>
          <a:blip r:embed="rId15"/>
          <a:stretch/>
        </p:blipFill>
        <p:spPr>
          <a:xfrm>
            <a:off x="8737440" y="228600"/>
            <a:ext cx="2559360" cy="608040"/>
          </a:xfrm>
          <a:prstGeom prst="rect">
            <a:avLst/>
          </a:prstGeom>
          <a:ln w="9360">
            <a:noFill/>
          </a:ln>
        </p:spPr>
      </p:pic>
      <p:sp>
        <p:nvSpPr>
          <p:cNvPr id="68" name="PlaceHolder 9"/>
          <p:cNvSpPr>
            <a:spLocks noGrp="1"/>
          </p:cNvSpPr>
          <p:nvPr>
            <p:ph type="title"/>
          </p:nvPr>
        </p:nvSpPr>
        <p:spPr>
          <a:xfrm>
            <a:off x="609600" y="273600"/>
            <a:ext cx="1097232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69" name="PlaceHolder 10"/>
          <p:cNvSpPr>
            <a:spLocks noGrp="1"/>
          </p:cNvSpPr>
          <p:nvPr>
            <p:ph type="body"/>
          </p:nvPr>
        </p:nvSpPr>
        <p:spPr>
          <a:xfrm>
            <a:off x="609600" y="1604520"/>
            <a:ext cx="1097232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extLst>
      <p:ext uri="{BB962C8B-B14F-4D97-AF65-F5344CB8AC3E}">
        <p14:creationId xmlns:p14="http://schemas.microsoft.com/office/powerpoint/2010/main" val="30089890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p:txStyles>
    <p:titleStyle/>
    <p:bodyStyle>
      <a:lvl1pPr marL="432000" indent="-324000" eaLnBrk="1" hangingPunct="1">
        <a:spcBef>
          <a:spcPts val="1417"/>
        </a:spcBef>
        <a:buClr>
          <a:srgbClr val="000000"/>
        </a:buClr>
        <a:buSzPct val="45000"/>
        <a:buFont typeface="Wingdings" charset="2"/>
        <a:buChar char=""/>
        <a:defRPr/>
      </a:lvl1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1676280" y="914400"/>
            <a:ext cx="8761680" cy="4037040"/>
          </a:xfrm>
          <a:prstGeom prst="rect">
            <a:avLst/>
          </a:prstGeom>
          <a:noFill/>
          <a:ln w="9360">
            <a:noFill/>
          </a:ln>
        </p:spPr>
        <p:style>
          <a:lnRef idx="0">
            <a:scrgbClr r="0" g="0" b="0"/>
          </a:lnRef>
          <a:fillRef idx="0">
            <a:scrgbClr r="0" g="0" b="0"/>
          </a:fillRef>
          <a:effectRef idx="0">
            <a:scrgbClr r="0" g="0" b="0"/>
          </a:effectRef>
          <a:fontRef idx="minor"/>
        </p:style>
        <p:txBody>
          <a:bodyPr lIns="90000" tIns="33120" rIns="90000" bIns="45000" anchor="ctr">
            <a:noAutofit/>
          </a:bodyPr>
          <a:lstStyle/>
          <a:p>
            <a:pPr algn="ctr"/>
            <a:endParaRPr lang="en-IN" sz="2000" spc="-1" dirty="0">
              <a:solidFill>
                <a:prstClr val="black"/>
              </a:solidFill>
              <a:latin typeface="Arial"/>
            </a:endParaRPr>
          </a:p>
        </p:txBody>
      </p:sp>
      <p:sp>
        <p:nvSpPr>
          <p:cNvPr id="113" name="CustomShape 2"/>
          <p:cNvSpPr/>
          <p:nvPr/>
        </p:nvSpPr>
        <p:spPr>
          <a:xfrm>
            <a:off x="2707689" y="4213583"/>
            <a:ext cx="7119891" cy="137571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lnSpc>
                <a:spcPct val="150000"/>
              </a:lnSpc>
            </a:pPr>
            <a:r>
              <a:rPr lang="en-US" sz="2400" b="1" spc="-1" dirty="0">
                <a:solidFill>
                  <a:srgbClr val="000000"/>
                </a:solidFill>
                <a:latin typeface="Times New Roman"/>
                <a:ea typeface="MS PGothic"/>
              </a:rPr>
              <a:t>     </a:t>
            </a:r>
            <a:endParaRPr lang="en-US" sz="3600" b="1" spc="-1" dirty="0">
              <a:solidFill>
                <a:srgbClr val="000000"/>
              </a:solidFill>
              <a:latin typeface="Times New Roman"/>
              <a:ea typeface="MS PGothic"/>
            </a:endParaRPr>
          </a:p>
          <a:p>
            <a:pPr algn="ctr">
              <a:lnSpc>
                <a:spcPct val="150000"/>
              </a:lnSpc>
            </a:pPr>
            <a:r>
              <a:rPr lang="en-US" sz="3600" b="1" spc="-1" dirty="0">
                <a:solidFill>
                  <a:srgbClr val="000000"/>
                </a:solidFill>
                <a:latin typeface="Times New Roman"/>
                <a:ea typeface="MS PGothic"/>
              </a:rPr>
              <a:t>     </a:t>
            </a:r>
            <a:endParaRPr lang="en-IN" sz="3600" spc="-1" dirty="0">
              <a:solidFill>
                <a:prstClr val="black"/>
              </a:solidFill>
              <a:latin typeface="Arial"/>
            </a:endParaRPr>
          </a:p>
        </p:txBody>
      </p:sp>
      <p:sp>
        <p:nvSpPr>
          <p:cNvPr id="114" name="CustomShape 3"/>
          <p:cNvSpPr/>
          <p:nvPr/>
        </p:nvSpPr>
        <p:spPr>
          <a:xfrm>
            <a:off x="2958172" y="5898240"/>
            <a:ext cx="6132780" cy="644877"/>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US" spc="-1" dirty="0">
                <a:solidFill>
                  <a:srgbClr val="FF0000"/>
                </a:solidFill>
                <a:latin typeface="Times New Roman"/>
                <a:ea typeface="MS PGothic"/>
              </a:rPr>
              <a:t>Department of Computer Science and Engineering</a:t>
            </a:r>
            <a:endParaRPr lang="en-IN" spc="-1" dirty="0">
              <a:solidFill>
                <a:prstClr val="black"/>
              </a:solidFill>
              <a:latin typeface="Arial"/>
            </a:endParaRPr>
          </a:p>
          <a:p>
            <a:pPr algn="ctr"/>
            <a:r>
              <a:rPr lang="en-US" spc="-1" dirty="0">
                <a:solidFill>
                  <a:srgbClr val="FF0000"/>
                </a:solidFill>
                <a:latin typeface="Times New Roman"/>
                <a:ea typeface="MS PGothic"/>
              </a:rPr>
              <a:t>Chitkara University, Punjab</a:t>
            </a:r>
            <a:endParaRPr lang="en-IN" spc="-1" dirty="0">
              <a:solidFill>
                <a:prstClr val="black"/>
              </a:solidFill>
              <a:latin typeface="Arial"/>
            </a:endParaRPr>
          </a:p>
        </p:txBody>
      </p:sp>
      <p:sp>
        <p:nvSpPr>
          <p:cNvPr id="116" name="CustomShape 5"/>
          <p:cNvSpPr/>
          <p:nvPr/>
        </p:nvSpPr>
        <p:spPr>
          <a:xfrm>
            <a:off x="8077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fld id="{002DD4B1-56C7-4DCB-A57A-CCB74DBE1EC5}" type="slidenum">
              <a:rPr lang="en-US" sz="1200" b="1" spc="-1">
                <a:solidFill>
                  <a:srgbClr val="0070C0"/>
                </a:solidFill>
                <a:latin typeface="Times New Roman"/>
                <a:ea typeface="MS PGothic"/>
              </a:rPr>
              <a:pPr algn="r"/>
              <a:t>1</a:t>
            </a:fld>
            <a:endParaRPr lang="en-IN" sz="1200" spc="-1">
              <a:solidFill>
                <a:prstClr val="black"/>
              </a:solidFill>
              <a:latin typeface="Arial"/>
            </a:endParaRPr>
          </a:p>
        </p:txBody>
      </p:sp>
      <p:sp>
        <p:nvSpPr>
          <p:cNvPr id="8" name="Footer Placeholder 1"/>
          <p:cNvSpPr txBox="1">
            <a:spLocks/>
          </p:cNvSpPr>
          <p:nvPr/>
        </p:nvSpPr>
        <p:spPr bwMode="auto">
          <a:xfrm>
            <a:off x="1770064" y="6356351"/>
            <a:ext cx="87344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itchFamily="34" charset="0"/>
              <a:buChar char="•"/>
              <a:defRPr sz="2800">
                <a:solidFill>
                  <a:schemeClr val="tx1"/>
                </a:solidFill>
                <a:latin typeface="Arial" pitchFamily="34" charset="0"/>
                <a:ea typeface="DejaVu Sans"/>
                <a:cs typeface="DejaVu Sans"/>
              </a:defRPr>
            </a:lvl1pPr>
            <a:lvl2pPr marL="685800" indent="-228600">
              <a:lnSpc>
                <a:spcPct val="90000"/>
              </a:lnSpc>
              <a:spcBef>
                <a:spcPts val="500"/>
              </a:spcBef>
              <a:buFont typeface="Arial" pitchFamily="34" charset="0"/>
              <a:buChar char="•"/>
              <a:defRPr sz="2400">
                <a:solidFill>
                  <a:schemeClr val="tx1"/>
                </a:solidFill>
                <a:latin typeface="Arial" pitchFamily="34" charset="0"/>
                <a:ea typeface="DejaVu Sans"/>
                <a:cs typeface="DejaVu Sans"/>
              </a:defRPr>
            </a:lvl2pPr>
            <a:lvl3pPr marL="1143000" indent="-228600">
              <a:lnSpc>
                <a:spcPct val="90000"/>
              </a:lnSpc>
              <a:spcBef>
                <a:spcPts val="500"/>
              </a:spcBef>
              <a:buFont typeface="Arial" pitchFamily="34" charset="0"/>
              <a:buChar char="•"/>
              <a:defRPr sz="2000">
                <a:solidFill>
                  <a:schemeClr val="tx1"/>
                </a:solidFill>
                <a:latin typeface="Arial" pitchFamily="34" charset="0"/>
                <a:ea typeface="DejaVu Sans"/>
                <a:cs typeface="DejaVu Sans"/>
              </a:defRPr>
            </a:lvl3pPr>
            <a:lvl4pPr marL="1600200" indent="-228600">
              <a:lnSpc>
                <a:spcPct val="90000"/>
              </a:lnSpc>
              <a:spcBef>
                <a:spcPts val="500"/>
              </a:spcBef>
              <a:buFont typeface="Arial" pitchFamily="34" charset="0"/>
              <a:buChar char="•"/>
              <a:defRPr>
                <a:solidFill>
                  <a:schemeClr val="tx1"/>
                </a:solidFill>
                <a:latin typeface="Arial" pitchFamily="34" charset="0"/>
                <a:ea typeface="DejaVu Sans"/>
                <a:cs typeface="DejaVu Sans"/>
              </a:defRPr>
            </a:lvl4pPr>
            <a:lvl5pPr marL="2057400" indent="-228600">
              <a:lnSpc>
                <a:spcPct val="90000"/>
              </a:lnSpc>
              <a:spcBef>
                <a:spcPts val="500"/>
              </a:spcBef>
              <a:buFont typeface="Arial" pitchFamily="34" charset="0"/>
              <a:buChar char="•"/>
              <a:defRPr>
                <a:solidFill>
                  <a:schemeClr val="tx1"/>
                </a:solidFill>
                <a:latin typeface="Arial" pitchFamily="34" charset="0"/>
                <a:ea typeface="DejaVu Sans"/>
                <a:cs typeface="DejaVu Sans"/>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Arial" pitchFamily="34" charset="0"/>
                <a:ea typeface="DejaVu Sans"/>
                <a:cs typeface="DejaVu Sans"/>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Arial" pitchFamily="34" charset="0"/>
                <a:ea typeface="DejaVu Sans"/>
                <a:cs typeface="DejaVu Sans"/>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Arial" pitchFamily="34" charset="0"/>
                <a:ea typeface="DejaVu Sans"/>
                <a:cs typeface="DejaVu Sans"/>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Arial" pitchFamily="34" charset="0"/>
                <a:ea typeface="DejaVu Sans"/>
                <a:cs typeface="DejaVu Sans"/>
              </a:defRPr>
            </a:lvl9pPr>
          </a:lstStyle>
          <a:p>
            <a:pPr algn="ctr">
              <a:lnSpc>
                <a:spcPct val="100000"/>
              </a:lnSpc>
              <a:spcBef>
                <a:spcPct val="0"/>
              </a:spcBef>
              <a:buNone/>
            </a:pPr>
            <a:endParaRPr lang="en-US" altLang="en-US" sz="1600" dirty="0">
              <a:solidFill>
                <a:prstClr val="black"/>
              </a:solidFill>
            </a:endParaRPr>
          </a:p>
        </p:txBody>
      </p:sp>
      <p:sp>
        <p:nvSpPr>
          <p:cNvPr id="3" name="TextBox 2">
            <a:extLst>
              <a:ext uri="{FF2B5EF4-FFF2-40B4-BE49-F238E27FC236}">
                <a16:creationId xmlns:a16="http://schemas.microsoft.com/office/drawing/2014/main" id="{A8F8C117-5F9A-C3E7-0032-5CF71EE00D49}"/>
              </a:ext>
            </a:extLst>
          </p:cNvPr>
          <p:cNvSpPr txBox="1"/>
          <p:nvPr/>
        </p:nvSpPr>
        <p:spPr>
          <a:xfrm>
            <a:off x="1844956" y="2054105"/>
            <a:ext cx="8098034" cy="1374735"/>
          </a:xfrm>
          <a:prstGeom prst="rect">
            <a:avLst/>
          </a:prstGeom>
          <a:noFill/>
        </p:spPr>
        <p:txBody>
          <a:bodyPr wrap="square">
            <a:spAutoFit/>
          </a:bodyPr>
          <a:lstStyle/>
          <a:p>
            <a:pPr algn="ctr" rtl="0">
              <a:spcBef>
                <a:spcPts val="400"/>
              </a:spcBef>
              <a:spcAft>
                <a:spcPts val="0"/>
              </a:spcAft>
            </a:pPr>
            <a:r>
              <a:rPr lang="en-GB" sz="4000" b="1" i="0" u="none" strike="noStrike" dirty="0">
                <a:solidFill>
                  <a:srgbClr val="000000"/>
                </a:solidFill>
                <a:effectLst/>
                <a:latin typeface="Times New Roman" panose="02020603050405020304" pitchFamily="18" charset="0"/>
              </a:rPr>
              <a:t>Application Layer</a:t>
            </a:r>
            <a:endParaRPr lang="en-GB" sz="4000" b="0" dirty="0">
              <a:effectLst/>
            </a:endParaRPr>
          </a:p>
          <a:p>
            <a:pPr algn="ctr" rtl="0">
              <a:spcBef>
                <a:spcPts val="400"/>
              </a:spcBef>
              <a:spcAft>
                <a:spcPts val="0"/>
              </a:spcAft>
            </a:pPr>
            <a:r>
              <a:rPr lang="en-GB" sz="4000" b="1" i="0" u="none" strike="noStrike" dirty="0">
                <a:solidFill>
                  <a:srgbClr val="0070C0"/>
                </a:solidFill>
                <a:effectLst/>
                <a:latin typeface="Times New Roman" panose="02020603050405020304" pitchFamily="18" charset="0"/>
              </a:rPr>
              <a:t>Lecture </a:t>
            </a:r>
            <a:r>
              <a:rPr lang="en-GB" sz="4000" b="1" dirty="0">
                <a:solidFill>
                  <a:srgbClr val="0070C0"/>
                </a:solidFill>
                <a:latin typeface="Times New Roman" panose="02020603050405020304" pitchFamily="18" charset="0"/>
              </a:rPr>
              <a:t>40</a:t>
            </a:r>
            <a:endParaRPr lang="en-GB" sz="4000" b="0" dirty="0">
              <a:effectLst/>
            </a:endParaRPr>
          </a:p>
        </p:txBody>
      </p:sp>
    </p:spTree>
    <p:extLst>
      <p:ext uri="{BB962C8B-B14F-4D97-AF65-F5344CB8AC3E}">
        <p14:creationId xmlns:p14="http://schemas.microsoft.com/office/powerpoint/2010/main" val="3368454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63340-FC68-2BAB-2670-748F9F488B8E}"/>
              </a:ext>
            </a:extLst>
          </p:cNvPr>
          <p:cNvSpPr>
            <a:spLocks noGrp="1"/>
          </p:cNvSpPr>
          <p:nvPr>
            <p:ph type="title"/>
          </p:nvPr>
        </p:nvSpPr>
        <p:spPr>
          <a:xfrm>
            <a:off x="609600" y="273600"/>
            <a:ext cx="10972320" cy="640913"/>
          </a:xfrm>
        </p:spPr>
        <p:txBody>
          <a:bodyPr/>
          <a:lstStyle/>
          <a:p>
            <a:r>
              <a:rPr lang="en-GB" sz="2800" b="1" dirty="0">
                <a:latin typeface="Times New Roman" panose="02020603050405020304" pitchFamily="18" charset="0"/>
                <a:cs typeface="Times New Roman" panose="02020603050405020304" pitchFamily="18" charset="0"/>
              </a:rPr>
              <a:t>ARCHITECTURE OF EMAIL SYSTEM:</a:t>
            </a:r>
            <a:endParaRPr lang="en-IN" sz="28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847AC4D-1D1C-4412-427A-5D7CD7BA8AA5}"/>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3875" t="29436" r="22842" b="40155"/>
          <a:stretch/>
        </p:blipFill>
        <p:spPr>
          <a:xfrm>
            <a:off x="609840" y="1429305"/>
            <a:ext cx="10972320" cy="4188005"/>
          </a:xfrm>
          <a:prstGeom prst="rect">
            <a:avLst/>
          </a:prstGeom>
        </p:spPr>
      </p:pic>
      <p:sp>
        <p:nvSpPr>
          <p:cNvPr id="6" name="TextBox 5">
            <a:extLst>
              <a:ext uri="{FF2B5EF4-FFF2-40B4-BE49-F238E27FC236}">
                <a16:creationId xmlns:a16="http://schemas.microsoft.com/office/drawing/2014/main" id="{1AA955EA-9386-400D-36EA-D83E29716743}"/>
              </a:ext>
            </a:extLst>
          </p:cNvPr>
          <p:cNvSpPr txBox="1"/>
          <p:nvPr/>
        </p:nvSpPr>
        <p:spPr>
          <a:xfrm>
            <a:off x="3311371" y="5939161"/>
            <a:ext cx="5521911" cy="369332"/>
          </a:xfrm>
          <a:prstGeom prst="rect">
            <a:avLst/>
          </a:prstGeom>
          <a:noFill/>
        </p:spPr>
        <p:txBody>
          <a:bodyPr wrap="square" rtlCol="0">
            <a:spAutoFit/>
          </a:bodyPr>
          <a:lstStyle/>
          <a:p>
            <a:pPr algn="ctr"/>
            <a:r>
              <a:rPr lang="en-GB" dirty="0"/>
              <a:t>Figure 3 : Architecture of Email System</a:t>
            </a:r>
            <a:endParaRPr lang="en-IN" dirty="0"/>
          </a:p>
        </p:txBody>
      </p:sp>
    </p:spTree>
    <p:extLst>
      <p:ext uri="{BB962C8B-B14F-4D97-AF65-F5344CB8AC3E}">
        <p14:creationId xmlns:p14="http://schemas.microsoft.com/office/powerpoint/2010/main" val="3756271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DDF9D-6683-66C2-3E67-ECCAF28CF664}"/>
              </a:ext>
            </a:extLst>
          </p:cNvPr>
          <p:cNvSpPr>
            <a:spLocks noGrp="1"/>
          </p:cNvSpPr>
          <p:nvPr>
            <p:ph type="title"/>
          </p:nvPr>
        </p:nvSpPr>
        <p:spPr>
          <a:xfrm>
            <a:off x="254493" y="0"/>
            <a:ext cx="10972320" cy="1144800"/>
          </a:xfrm>
        </p:spPr>
        <p:txBody>
          <a:bodyPr/>
          <a:lstStyle/>
          <a:p>
            <a:r>
              <a:rPr lang="en-GB" sz="2400" b="1" dirty="0"/>
              <a:t>MESSAGE FORMATS</a:t>
            </a:r>
            <a:endParaRPr lang="en-IN" sz="2400" b="1" dirty="0"/>
          </a:p>
        </p:txBody>
      </p:sp>
      <p:pic>
        <p:nvPicPr>
          <p:cNvPr id="5" name="Picture 4">
            <a:extLst>
              <a:ext uri="{FF2B5EF4-FFF2-40B4-BE49-F238E27FC236}">
                <a16:creationId xmlns:a16="http://schemas.microsoft.com/office/drawing/2014/main" id="{16DDE58D-871E-B8A5-B6B5-C9DE9BA3541E}"/>
              </a:ext>
            </a:extLst>
          </p:cNvPr>
          <p:cNvPicPr>
            <a:picLocks noChangeAspect="1"/>
          </p:cNvPicPr>
          <p:nvPr/>
        </p:nvPicPr>
        <p:blipFill rotWithShape="1">
          <a:blip r:embed="rId2">
            <a:grayscl/>
            <a:extLst>
              <a:ext uri="{BEBA8EAE-BF5A-486C-A8C5-ECC9F3942E4B}">
                <a14:imgProps xmlns:a14="http://schemas.microsoft.com/office/drawing/2010/main">
                  <a14:imgLayer r:embed="rId3">
                    <a14:imgEffect>
                      <a14:saturation sat="0"/>
                    </a14:imgEffect>
                  </a14:imgLayer>
                </a14:imgProps>
              </a:ext>
            </a:extLst>
          </a:blip>
          <a:srcRect l="22792" t="14408" r="24081" b="39605"/>
          <a:stretch/>
        </p:blipFill>
        <p:spPr>
          <a:xfrm>
            <a:off x="958789" y="1604520"/>
            <a:ext cx="5024761" cy="3977279"/>
          </a:xfrm>
          <a:prstGeom prst="rect">
            <a:avLst/>
          </a:prstGeom>
        </p:spPr>
      </p:pic>
      <p:pic>
        <p:nvPicPr>
          <p:cNvPr id="6" name="Picture 5">
            <a:extLst>
              <a:ext uri="{FF2B5EF4-FFF2-40B4-BE49-F238E27FC236}">
                <a16:creationId xmlns:a16="http://schemas.microsoft.com/office/drawing/2014/main" id="{9ABB31F5-D14C-B5DA-8F61-27AF8BE5A475}"/>
              </a:ext>
            </a:extLst>
          </p:cNvPr>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l="22667" t="14567" r="27768" b="42800"/>
          <a:stretch/>
        </p:blipFill>
        <p:spPr>
          <a:xfrm>
            <a:off x="6498454" y="1604521"/>
            <a:ext cx="5344358" cy="3881880"/>
          </a:xfrm>
          <a:prstGeom prst="rect">
            <a:avLst/>
          </a:prstGeom>
        </p:spPr>
      </p:pic>
      <p:sp>
        <p:nvSpPr>
          <p:cNvPr id="4" name="TextBox 3">
            <a:extLst>
              <a:ext uri="{FF2B5EF4-FFF2-40B4-BE49-F238E27FC236}">
                <a16:creationId xmlns:a16="http://schemas.microsoft.com/office/drawing/2014/main" id="{8A9F7F0E-FECE-697E-DB0F-C7517B0C88B7}"/>
              </a:ext>
            </a:extLst>
          </p:cNvPr>
          <p:cNvSpPr txBox="1"/>
          <p:nvPr/>
        </p:nvSpPr>
        <p:spPr>
          <a:xfrm>
            <a:off x="3311371" y="5939161"/>
            <a:ext cx="5521911" cy="369332"/>
          </a:xfrm>
          <a:prstGeom prst="rect">
            <a:avLst/>
          </a:prstGeom>
          <a:noFill/>
        </p:spPr>
        <p:txBody>
          <a:bodyPr wrap="square" rtlCol="0">
            <a:spAutoFit/>
          </a:bodyPr>
          <a:lstStyle/>
          <a:p>
            <a:pPr algn="ctr"/>
            <a:r>
              <a:rPr lang="en-GB" dirty="0"/>
              <a:t>Figure 4 : Message Formats of Email System</a:t>
            </a:r>
            <a:endParaRPr lang="en-IN" dirty="0"/>
          </a:p>
        </p:txBody>
      </p:sp>
    </p:spTree>
    <p:extLst>
      <p:ext uri="{BB962C8B-B14F-4D97-AF65-F5344CB8AC3E}">
        <p14:creationId xmlns:p14="http://schemas.microsoft.com/office/powerpoint/2010/main" val="1667168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C6274-FFD9-02E0-72D2-10C264E2C9E8}"/>
              </a:ext>
            </a:extLst>
          </p:cNvPr>
          <p:cNvSpPr>
            <a:spLocks noGrp="1"/>
          </p:cNvSpPr>
          <p:nvPr>
            <p:ph type="title"/>
          </p:nvPr>
        </p:nvSpPr>
        <p:spPr>
          <a:xfrm>
            <a:off x="369903" y="0"/>
            <a:ext cx="10972320" cy="1144800"/>
          </a:xfrm>
        </p:spPr>
        <p:txBody>
          <a:bodyPr/>
          <a:lstStyle/>
          <a:p>
            <a:r>
              <a:rPr lang="en-GB" sz="3200" b="1" dirty="0">
                <a:latin typeface="Times New Roman" panose="02020603050405020304" pitchFamily="18" charset="0"/>
                <a:cs typeface="Times New Roman" panose="02020603050405020304" pitchFamily="18" charset="0"/>
              </a:rPr>
              <a:t>Telnet</a:t>
            </a:r>
            <a:endParaRPr lang="en-IN" sz="32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57304BA-4699-6088-F729-9E216CB8B1B3}"/>
              </a:ext>
            </a:extLst>
          </p:cNvPr>
          <p:cNvSpPr>
            <a:spLocks noGrp="1"/>
          </p:cNvSpPr>
          <p:nvPr>
            <p:ph type="subTitle"/>
          </p:nvPr>
        </p:nvSpPr>
        <p:spPr>
          <a:xfrm>
            <a:off x="369903" y="1278384"/>
            <a:ext cx="10895860" cy="2636668"/>
          </a:xfrm>
        </p:spPr>
        <p:txBody>
          <a:bodyPr/>
          <a:lstStyle/>
          <a:p>
            <a:pPr algn="just"/>
            <a:endPar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The main task of the internet is to provide services to users</a:t>
            </a:r>
            <a:r>
              <a:rPr lang="en-IN" sz="2400" kern="0">
                <a:effectLst/>
                <a:latin typeface="Times New Roman" panose="02020603050405020304" pitchFamily="18" charset="0"/>
                <a:ea typeface="Times New Roman" panose="02020603050405020304" pitchFamily="18" charset="0"/>
                <a:cs typeface="Times New Roman" panose="02020603050405020304" pitchFamily="18" charset="0"/>
              </a:rPr>
              <a:t>. For </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example, users want to run different application programs at the remote site 	and transfers a result to the local site. This requires a client-server program such 	as FTP, SMTP. But this would not allow us to create a specific program for each 	demand.</a:t>
            </a:r>
          </a:p>
          <a:p>
            <a:pPr algn="just"/>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Telnet provides a connection to the remote computer in such a way that a local terminal appears to be at the remote side.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2400" dirty="0"/>
          </a:p>
        </p:txBody>
      </p:sp>
    </p:spTree>
    <p:extLst>
      <p:ext uri="{BB962C8B-B14F-4D97-AF65-F5344CB8AC3E}">
        <p14:creationId xmlns:p14="http://schemas.microsoft.com/office/powerpoint/2010/main" val="3275856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202DF-FA79-FD1A-2107-FEC887215C12}"/>
              </a:ext>
            </a:extLst>
          </p:cNvPr>
          <p:cNvSpPr>
            <a:spLocks noGrp="1"/>
          </p:cNvSpPr>
          <p:nvPr>
            <p:ph type="title"/>
          </p:nvPr>
        </p:nvSpPr>
        <p:spPr>
          <a:xfrm>
            <a:off x="390618" y="319596"/>
            <a:ext cx="8238478" cy="337352"/>
          </a:xfrm>
        </p:spPr>
        <p:txBody>
          <a:bodyPr/>
          <a:lstStyle/>
          <a:p>
            <a:r>
              <a:rPr lang="en-IN" sz="32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How remote login occurs ?</a:t>
            </a:r>
            <a:br>
              <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4" name="Subtitle 3">
            <a:extLst>
              <a:ext uri="{FF2B5EF4-FFF2-40B4-BE49-F238E27FC236}">
                <a16:creationId xmlns:a16="http://schemas.microsoft.com/office/drawing/2014/main" id="{CCAF1D70-AD12-9403-8243-43E94F0E0CA0}"/>
              </a:ext>
            </a:extLst>
          </p:cNvPr>
          <p:cNvSpPr txBox="1">
            <a:spLocks noGrp="1"/>
          </p:cNvSpPr>
          <p:nvPr>
            <p:ph type="subTitle"/>
          </p:nvPr>
        </p:nvSpPr>
        <p:spPr>
          <a:xfrm>
            <a:off x="307759" y="1044727"/>
            <a:ext cx="11552808" cy="4120615"/>
          </a:xfrm>
          <a:prstGeom prst="rect">
            <a:avLst/>
          </a:prstGeom>
          <a:noFill/>
        </p:spPr>
        <p:txBody>
          <a:bodyPr wrap="square">
            <a:spAutoFit/>
          </a:bodyPr>
          <a:lstStyle/>
          <a:p>
            <a:pPr marL="133200" indent="0">
              <a:lnSpc>
                <a:spcPct val="107000"/>
              </a:lnSpc>
              <a:spcAft>
                <a:spcPts val="800"/>
              </a:spcAft>
              <a:buNone/>
            </a:pP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At the local site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indent="-285750">
              <a:lnSpc>
                <a:spcPct val="107000"/>
              </a:lnSpc>
              <a:spcAft>
                <a:spcPts val="800"/>
              </a:spcAft>
              <a:buFont typeface="Arial" panose="020B0604020202020204" pitchFamily="34" charset="0"/>
              <a:buChar char="•"/>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user sends the keystrokes to the terminal driver, the characters are then sent to the TELNET client. The TELNET client which in turn, transforms the characters to a universal character set known as network virtual terminal characters and delivers them to the local TCP/IP stack</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33200" indent="0">
              <a:lnSpc>
                <a:spcPct val="107000"/>
              </a:lnSpc>
              <a:spcAft>
                <a:spcPts val="800"/>
              </a:spcAft>
              <a:buNone/>
            </a:pP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At the remote site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indent="-285750">
              <a:lnSpc>
                <a:spcPct val="107000"/>
              </a:lnSpc>
              <a:spcAft>
                <a:spcPts val="800"/>
              </a:spcAft>
              <a:buFont typeface="Arial" panose="020B0604020202020204" pitchFamily="34" charset="0"/>
              <a:buChar char="•"/>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commands in NVT forms are transmitted to the TCP/IP at the remote machine. Here, the characters are delivered to the operating system and then pass to the TELNET server. The TELNET server transforms the characters which can be understandable by a remote computer. </a:t>
            </a:r>
          </a:p>
          <a:p>
            <a:pPr marL="742950" indent="-285750">
              <a:lnSpc>
                <a:spcPct val="107000"/>
              </a:lnSpc>
              <a:spcAft>
                <a:spcPts val="800"/>
              </a:spcAft>
              <a:buFont typeface="Arial" panose="020B0604020202020204" pitchFamily="34" charset="0"/>
              <a:buChar char="•"/>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However, the characters cannot be directly passed to the operating system as a remote operating system does not receive the characters from the TELNET server. Therefore it requires some piece of software that can accept the characters from the TELNET server. </a:t>
            </a:r>
          </a:p>
          <a:p>
            <a:pPr marL="742950" indent="-285750">
              <a:lnSpc>
                <a:spcPct val="107000"/>
              </a:lnSpc>
              <a:spcAft>
                <a:spcPts val="800"/>
              </a:spcAft>
              <a:buFont typeface="Arial" panose="020B0604020202020204" pitchFamily="34" charset="0"/>
              <a:buChar char="•"/>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operating system then passes these characters to the appropriate application program.</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90712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C6274-FFD9-02E0-72D2-10C264E2C9E8}"/>
              </a:ext>
            </a:extLst>
          </p:cNvPr>
          <p:cNvSpPr>
            <a:spLocks noGrp="1"/>
          </p:cNvSpPr>
          <p:nvPr>
            <p:ph type="title"/>
          </p:nvPr>
        </p:nvSpPr>
        <p:spPr>
          <a:xfrm>
            <a:off x="369903" y="0"/>
            <a:ext cx="10972320" cy="1144800"/>
          </a:xfrm>
        </p:spPr>
        <p:txBody>
          <a:bodyPr/>
          <a:lstStyle/>
          <a:p>
            <a:r>
              <a:rPr lang="en-GB" sz="3200" b="1" dirty="0">
                <a:latin typeface="Times New Roman" panose="02020603050405020304" pitchFamily="18" charset="0"/>
                <a:cs typeface="Times New Roman" panose="02020603050405020304" pitchFamily="18" charset="0"/>
              </a:rPr>
              <a:t>Telnet</a:t>
            </a:r>
            <a:endParaRPr lang="en-IN" sz="3200" b="1"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6816820E-4660-A500-A28A-0721CC1DD1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912" y="1133475"/>
            <a:ext cx="10544175" cy="45910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C18D14F-A1B1-13AC-FDC7-BE225ED2A8BB}"/>
              </a:ext>
            </a:extLst>
          </p:cNvPr>
          <p:cNvSpPr txBox="1"/>
          <p:nvPr/>
        </p:nvSpPr>
        <p:spPr>
          <a:xfrm>
            <a:off x="3311371" y="5939161"/>
            <a:ext cx="5521911" cy="369332"/>
          </a:xfrm>
          <a:prstGeom prst="rect">
            <a:avLst/>
          </a:prstGeom>
          <a:noFill/>
        </p:spPr>
        <p:txBody>
          <a:bodyPr wrap="square" rtlCol="0">
            <a:spAutoFit/>
          </a:bodyPr>
          <a:lstStyle/>
          <a:p>
            <a:pPr algn="ctr"/>
            <a:r>
              <a:rPr lang="en-GB" dirty="0"/>
              <a:t>Figure 5 : Remote Login in Telnet</a:t>
            </a:r>
            <a:endParaRPr lang="en-IN" dirty="0"/>
          </a:p>
        </p:txBody>
      </p:sp>
    </p:spTree>
    <p:extLst>
      <p:ext uri="{BB962C8B-B14F-4D97-AF65-F5344CB8AC3E}">
        <p14:creationId xmlns:p14="http://schemas.microsoft.com/office/powerpoint/2010/main" val="344741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53772-FC22-5F52-5AEC-DD4CEEC094A3}"/>
              </a:ext>
            </a:extLst>
          </p:cNvPr>
          <p:cNvSpPr>
            <a:spLocks noGrp="1"/>
          </p:cNvSpPr>
          <p:nvPr>
            <p:ph type="title"/>
          </p:nvPr>
        </p:nvSpPr>
        <p:spPr>
          <a:xfrm>
            <a:off x="609600" y="142043"/>
            <a:ext cx="7069584" cy="506027"/>
          </a:xfrm>
        </p:spPr>
        <p:txBody>
          <a:bodyPr/>
          <a:lstStyle/>
          <a:p>
            <a:br>
              <a:rPr lang="en-IN" sz="32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32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Network Virtual Terminal (NVT)</a:t>
            </a:r>
            <a:br>
              <a:rPr lang="en-IN" sz="3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2520ADC-27FC-BCA1-37CB-6C1E948A0507}"/>
              </a:ext>
            </a:extLst>
          </p:cNvPr>
          <p:cNvSpPr>
            <a:spLocks noGrp="1"/>
          </p:cNvSpPr>
          <p:nvPr>
            <p:ph type="subTitle"/>
          </p:nvPr>
        </p:nvSpPr>
        <p:spPr>
          <a:xfrm>
            <a:off x="361025" y="1018593"/>
            <a:ext cx="10972320" cy="3977280"/>
          </a:xfrm>
        </p:spPr>
        <p:txBody>
          <a:bodyPr/>
          <a:lstStyle/>
          <a:p>
            <a:pPr marL="800100" lvl="1" indent="-342900">
              <a:lnSpc>
                <a:spcPct val="107000"/>
              </a:lnSpc>
              <a:spcAft>
                <a:spcPts val="800"/>
              </a:spcAft>
              <a:buSzPct val="100000"/>
              <a:buFont typeface="Arial" panose="020B0604020202020204" pitchFamily="34" charset="0"/>
              <a:buChar char="•"/>
              <a:tabLst>
                <a:tab pos="9144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The network virtual terminal is an interface that defines how data and commands are sent across the network.</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SzPct val="100000"/>
              <a:buFont typeface="Arial" panose="020B0604020202020204" pitchFamily="34" charset="0"/>
              <a:buChar char="•"/>
              <a:tabLst>
                <a:tab pos="9144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TELNET solves this issue by defining a universal interface known as network virtual interface.</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SzPct val="100000"/>
              <a:buFont typeface="Arial" panose="020B0604020202020204" pitchFamily="34" charset="0"/>
              <a:buChar char="•"/>
              <a:tabLst>
                <a:tab pos="9144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The TELNET client translates the characters that come from the local terminal into NVT form and then delivers them to the network. The Telnet server then translates the data from NVT form into a form which can be understandable by a remote computer.</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p:txBody>
      </p:sp>
      <p:pic>
        <p:nvPicPr>
          <p:cNvPr id="4" name="Picture 3" descr="Computer Network Telnet">
            <a:extLst>
              <a:ext uri="{FF2B5EF4-FFF2-40B4-BE49-F238E27FC236}">
                <a16:creationId xmlns:a16="http://schemas.microsoft.com/office/drawing/2014/main" id="{4713791F-37BA-58EF-8B8A-2C562A2D28A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01772" y="3938155"/>
            <a:ext cx="5731510" cy="2370338"/>
          </a:xfrm>
          <a:prstGeom prst="rect">
            <a:avLst/>
          </a:prstGeom>
          <a:noFill/>
          <a:ln>
            <a:noFill/>
          </a:ln>
        </p:spPr>
      </p:pic>
      <p:sp>
        <p:nvSpPr>
          <p:cNvPr id="5" name="TextBox 4">
            <a:extLst>
              <a:ext uri="{FF2B5EF4-FFF2-40B4-BE49-F238E27FC236}">
                <a16:creationId xmlns:a16="http://schemas.microsoft.com/office/drawing/2014/main" id="{B9D2318E-4530-6909-514B-6CF883141A20}"/>
              </a:ext>
            </a:extLst>
          </p:cNvPr>
          <p:cNvSpPr txBox="1"/>
          <p:nvPr/>
        </p:nvSpPr>
        <p:spPr>
          <a:xfrm>
            <a:off x="3335044" y="6123827"/>
            <a:ext cx="5521911" cy="369332"/>
          </a:xfrm>
          <a:prstGeom prst="rect">
            <a:avLst/>
          </a:prstGeom>
          <a:noFill/>
        </p:spPr>
        <p:txBody>
          <a:bodyPr wrap="square" rtlCol="0">
            <a:spAutoFit/>
          </a:bodyPr>
          <a:lstStyle/>
          <a:p>
            <a:pPr algn="ctr"/>
            <a:r>
              <a:rPr lang="en-GB" dirty="0"/>
              <a:t>Figure 6 : NVT</a:t>
            </a:r>
            <a:endParaRPr lang="en-IN" dirty="0"/>
          </a:p>
        </p:txBody>
      </p:sp>
    </p:spTree>
    <p:extLst>
      <p:ext uri="{BB962C8B-B14F-4D97-AF65-F5344CB8AC3E}">
        <p14:creationId xmlns:p14="http://schemas.microsoft.com/office/powerpoint/2010/main" val="1963407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B156E8-A9B6-4E5C-BEC4-D1CB68D53867}"/>
              </a:ext>
            </a:extLst>
          </p:cNvPr>
          <p:cNvSpPr txBox="1"/>
          <p:nvPr/>
        </p:nvSpPr>
        <p:spPr>
          <a:xfrm>
            <a:off x="3406588" y="2519082"/>
            <a:ext cx="4697505" cy="923330"/>
          </a:xfrm>
          <a:prstGeom prst="rect">
            <a:avLst/>
          </a:prstGeom>
          <a:noFill/>
        </p:spPr>
        <p:txBody>
          <a:bodyPr wrap="square" rtlCol="0">
            <a:spAutoFit/>
          </a:bodyPr>
          <a:lstStyle/>
          <a:p>
            <a:r>
              <a:rPr lang="en-IN" sz="5400"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1293725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1676280" y="914400"/>
            <a:ext cx="8761680" cy="4037040"/>
          </a:xfrm>
          <a:prstGeom prst="rect">
            <a:avLst/>
          </a:prstGeom>
          <a:noFill/>
          <a:ln w="9360">
            <a:noFill/>
          </a:ln>
        </p:spPr>
        <p:style>
          <a:lnRef idx="0">
            <a:scrgbClr r="0" g="0" b="0"/>
          </a:lnRef>
          <a:fillRef idx="0">
            <a:scrgbClr r="0" g="0" b="0"/>
          </a:fillRef>
          <a:effectRef idx="0">
            <a:scrgbClr r="0" g="0" b="0"/>
          </a:effectRef>
          <a:fontRef idx="minor"/>
        </p:style>
        <p:txBody>
          <a:bodyPr lIns="90000" tIns="33120" rIns="90000" bIns="45000" anchor="ctr">
            <a:noAutofit/>
          </a:bodyPr>
          <a:lstStyle/>
          <a:p>
            <a:pPr algn="ctr"/>
            <a:endParaRPr lang="en-IN" sz="2000" spc="-1" dirty="0">
              <a:solidFill>
                <a:prstClr val="black"/>
              </a:solidFill>
              <a:latin typeface="Arial"/>
            </a:endParaRPr>
          </a:p>
        </p:txBody>
      </p:sp>
      <p:sp>
        <p:nvSpPr>
          <p:cNvPr id="116" name="CustomShape 5"/>
          <p:cNvSpPr/>
          <p:nvPr/>
        </p:nvSpPr>
        <p:spPr>
          <a:xfrm>
            <a:off x="8077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fld id="{002DD4B1-56C7-4DCB-A57A-CCB74DBE1EC5}" type="slidenum">
              <a:rPr lang="en-US" sz="1200" b="1" spc="-1">
                <a:solidFill>
                  <a:srgbClr val="0070C0"/>
                </a:solidFill>
                <a:latin typeface="Times New Roman"/>
                <a:ea typeface="MS PGothic"/>
              </a:rPr>
              <a:pPr algn="r"/>
              <a:t>2</a:t>
            </a:fld>
            <a:endParaRPr lang="en-IN" sz="1200" spc="-1">
              <a:solidFill>
                <a:prstClr val="black"/>
              </a:solidFill>
              <a:latin typeface="Arial"/>
            </a:endParaRPr>
          </a:p>
        </p:txBody>
      </p:sp>
      <p:sp>
        <p:nvSpPr>
          <p:cNvPr id="8" name="Footer Placeholder 1"/>
          <p:cNvSpPr txBox="1">
            <a:spLocks/>
          </p:cNvSpPr>
          <p:nvPr/>
        </p:nvSpPr>
        <p:spPr bwMode="auto">
          <a:xfrm>
            <a:off x="6960093" y="6271807"/>
            <a:ext cx="263666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itchFamily="34" charset="0"/>
              <a:buChar char="•"/>
              <a:defRPr sz="2800">
                <a:solidFill>
                  <a:schemeClr val="tx1"/>
                </a:solidFill>
                <a:latin typeface="Arial" pitchFamily="34" charset="0"/>
                <a:ea typeface="DejaVu Sans"/>
                <a:cs typeface="DejaVu Sans"/>
              </a:defRPr>
            </a:lvl1pPr>
            <a:lvl2pPr marL="685800" indent="-228600">
              <a:lnSpc>
                <a:spcPct val="90000"/>
              </a:lnSpc>
              <a:spcBef>
                <a:spcPts val="500"/>
              </a:spcBef>
              <a:buFont typeface="Arial" pitchFamily="34" charset="0"/>
              <a:buChar char="•"/>
              <a:defRPr sz="2400">
                <a:solidFill>
                  <a:schemeClr val="tx1"/>
                </a:solidFill>
                <a:latin typeface="Arial" pitchFamily="34" charset="0"/>
                <a:ea typeface="DejaVu Sans"/>
                <a:cs typeface="DejaVu Sans"/>
              </a:defRPr>
            </a:lvl2pPr>
            <a:lvl3pPr marL="1143000" indent="-228600">
              <a:lnSpc>
                <a:spcPct val="90000"/>
              </a:lnSpc>
              <a:spcBef>
                <a:spcPts val="500"/>
              </a:spcBef>
              <a:buFont typeface="Arial" pitchFamily="34" charset="0"/>
              <a:buChar char="•"/>
              <a:defRPr sz="2000">
                <a:solidFill>
                  <a:schemeClr val="tx1"/>
                </a:solidFill>
                <a:latin typeface="Arial" pitchFamily="34" charset="0"/>
                <a:ea typeface="DejaVu Sans"/>
                <a:cs typeface="DejaVu Sans"/>
              </a:defRPr>
            </a:lvl3pPr>
            <a:lvl4pPr marL="1600200" indent="-228600">
              <a:lnSpc>
                <a:spcPct val="90000"/>
              </a:lnSpc>
              <a:spcBef>
                <a:spcPts val="500"/>
              </a:spcBef>
              <a:buFont typeface="Arial" pitchFamily="34" charset="0"/>
              <a:buChar char="•"/>
              <a:defRPr>
                <a:solidFill>
                  <a:schemeClr val="tx1"/>
                </a:solidFill>
                <a:latin typeface="Arial" pitchFamily="34" charset="0"/>
                <a:ea typeface="DejaVu Sans"/>
                <a:cs typeface="DejaVu Sans"/>
              </a:defRPr>
            </a:lvl4pPr>
            <a:lvl5pPr marL="2057400" indent="-228600">
              <a:lnSpc>
                <a:spcPct val="90000"/>
              </a:lnSpc>
              <a:spcBef>
                <a:spcPts val="500"/>
              </a:spcBef>
              <a:buFont typeface="Arial" pitchFamily="34" charset="0"/>
              <a:buChar char="•"/>
              <a:defRPr>
                <a:solidFill>
                  <a:schemeClr val="tx1"/>
                </a:solidFill>
                <a:latin typeface="Arial" pitchFamily="34" charset="0"/>
                <a:ea typeface="DejaVu Sans"/>
                <a:cs typeface="DejaVu Sans"/>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Arial" pitchFamily="34" charset="0"/>
                <a:ea typeface="DejaVu Sans"/>
                <a:cs typeface="DejaVu Sans"/>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Arial" pitchFamily="34" charset="0"/>
                <a:ea typeface="DejaVu Sans"/>
                <a:cs typeface="DejaVu Sans"/>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Arial" pitchFamily="34" charset="0"/>
                <a:ea typeface="DejaVu Sans"/>
                <a:cs typeface="DejaVu Sans"/>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Arial" pitchFamily="34" charset="0"/>
                <a:ea typeface="DejaVu Sans"/>
                <a:cs typeface="DejaVu Sans"/>
              </a:defRPr>
            </a:lvl9pPr>
          </a:lstStyle>
          <a:p>
            <a:pPr algn="ctr">
              <a:lnSpc>
                <a:spcPct val="100000"/>
              </a:lnSpc>
              <a:spcBef>
                <a:spcPct val="0"/>
              </a:spcBef>
              <a:buNone/>
            </a:pPr>
            <a:r>
              <a:rPr lang="en-US" altLang="en-US" sz="1600" dirty="0">
                <a:solidFill>
                  <a:prstClr val="black"/>
                </a:solidFill>
              </a:rPr>
              <a:t>Dr. Gaganpreet Kaur</a:t>
            </a:r>
          </a:p>
        </p:txBody>
      </p:sp>
      <p:sp>
        <p:nvSpPr>
          <p:cNvPr id="10" name="TextBox 9">
            <a:extLst>
              <a:ext uri="{FF2B5EF4-FFF2-40B4-BE49-F238E27FC236}">
                <a16:creationId xmlns:a16="http://schemas.microsoft.com/office/drawing/2014/main" id="{6C0B59F1-95FB-4D54-9E61-C2D4A9743631}"/>
              </a:ext>
            </a:extLst>
          </p:cNvPr>
          <p:cNvSpPr txBox="1"/>
          <p:nvPr/>
        </p:nvSpPr>
        <p:spPr>
          <a:xfrm>
            <a:off x="1085851" y="1557198"/>
            <a:ext cx="8296274" cy="4524315"/>
          </a:xfrm>
          <a:prstGeom prst="rect">
            <a:avLst/>
          </a:prstGeom>
          <a:noFill/>
        </p:spPr>
        <p:txBody>
          <a:bodyPr wrap="square" rtlCol="0">
            <a:spAutoFit/>
          </a:bodyPr>
          <a:lstStyle/>
          <a:p>
            <a:pPr>
              <a:buFont typeface="Wingdings" pitchFamily="2" charset="2"/>
              <a:buChar char="v"/>
            </a:pPr>
            <a:endParaRPr lang="en-US" sz="2800" b="1" dirty="0">
              <a:latin typeface="Times New Roman" pitchFamily="18" charset="0"/>
              <a:cs typeface="Times New Roman" pitchFamily="18" charset="0"/>
            </a:endParaRPr>
          </a:p>
          <a:p>
            <a:pPr>
              <a:buFont typeface="Wingdings" pitchFamily="2" charset="2"/>
              <a:buChar char="v"/>
            </a:pPr>
            <a:r>
              <a:rPr lang="en-US" sz="2800" b="1" dirty="0">
                <a:latin typeface="Times New Roman" pitchFamily="18" charset="0"/>
                <a:cs typeface="Times New Roman" pitchFamily="18" charset="0"/>
              </a:rPr>
              <a:t>Application Layer</a:t>
            </a:r>
          </a:p>
          <a:p>
            <a:pPr>
              <a:buFont typeface="Wingdings" pitchFamily="2" charset="2"/>
              <a:buChar char="v"/>
            </a:pPr>
            <a:endParaRPr lang="en-US" sz="2800" b="1" dirty="0">
              <a:latin typeface="Times New Roman" pitchFamily="18" charset="0"/>
              <a:cs typeface="Times New Roman" pitchFamily="18" charset="0"/>
            </a:endParaRPr>
          </a:p>
          <a:p>
            <a:pPr>
              <a:buFont typeface="Wingdings" pitchFamily="2" charset="2"/>
              <a:buChar char="v"/>
            </a:pPr>
            <a:r>
              <a:rPr lang="en-US" sz="2800" b="1" dirty="0">
                <a:latin typeface="Times New Roman" pitchFamily="18" charset="0"/>
                <a:cs typeface="Times New Roman" pitchFamily="18" charset="0"/>
              </a:rPr>
              <a:t>DNS</a:t>
            </a:r>
          </a:p>
          <a:p>
            <a:pPr>
              <a:buFont typeface="Wingdings" pitchFamily="2" charset="2"/>
              <a:buChar char="v"/>
            </a:pPr>
            <a:endParaRPr lang="en-US" sz="2800" b="1" dirty="0">
              <a:latin typeface="Times New Roman" pitchFamily="18" charset="0"/>
              <a:cs typeface="Times New Roman" pitchFamily="18" charset="0"/>
            </a:endParaRPr>
          </a:p>
          <a:p>
            <a:pPr>
              <a:buFont typeface="Wingdings" pitchFamily="2" charset="2"/>
              <a:buChar char="v"/>
            </a:pPr>
            <a:r>
              <a:rPr lang="en-US" sz="2800" b="1" dirty="0">
                <a:latin typeface="Times New Roman" pitchFamily="18" charset="0"/>
                <a:cs typeface="Times New Roman" pitchFamily="18" charset="0"/>
              </a:rPr>
              <a:t>Electronic Mail</a:t>
            </a:r>
          </a:p>
          <a:p>
            <a:pPr>
              <a:buFont typeface="Wingdings" pitchFamily="2" charset="2"/>
              <a:buChar char="v"/>
            </a:pPr>
            <a:endParaRPr lang="en-IN" sz="2800" b="1" dirty="0">
              <a:latin typeface="Times New Roman" pitchFamily="18" charset="0"/>
              <a:cs typeface="Times New Roman" pitchFamily="18" charset="0"/>
            </a:endParaRPr>
          </a:p>
          <a:p>
            <a:pPr>
              <a:buFont typeface="Wingdings" pitchFamily="2" charset="2"/>
              <a:buChar char="v"/>
            </a:pPr>
            <a:r>
              <a:rPr lang="en-US" sz="2800" b="1" dirty="0">
                <a:latin typeface="Times New Roman" pitchFamily="18" charset="0"/>
                <a:cs typeface="Times New Roman" pitchFamily="18" charset="0"/>
              </a:rPr>
              <a:t>Remote Logging</a:t>
            </a:r>
          </a:p>
          <a:p>
            <a:endParaRPr lang="en-US" sz="2800" dirty="0">
              <a:latin typeface="Times New Roman" pitchFamily="18" charset="0"/>
              <a:cs typeface="Times New Roman" pitchFamily="18" charset="0"/>
            </a:endParaRPr>
          </a:p>
          <a:p>
            <a:br>
              <a:rPr lang="en-US" dirty="0"/>
            </a:br>
            <a:endParaRPr lang="en-US" dirty="0"/>
          </a:p>
        </p:txBody>
      </p:sp>
      <p:sp>
        <p:nvSpPr>
          <p:cNvPr id="11" name="TextBox 10">
            <a:extLst>
              <a:ext uri="{FF2B5EF4-FFF2-40B4-BE49-F238E27FC236}">
                <a16:creationId xmlns:a16="http://schemas.microsoft.com/office/drawing/2014/main" id="{75DEEA30-6C24-4E59-AE92-068DDC447DF1}"/>
              </a:ext>
            </a:extLst>
          </p:cNvPr>
          <p:cNvSpPr txBox="1"/>
          <p:nvPr/>
        </p:nvSpPr>
        <p:spPr>
          <a:xfrm>
            <a:off x="941033" y="228592"/>
            <a:ext cx="6835806"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Contents</a:t>
            </a:r>
            <a:endParaRPr lang="es-E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6940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1676280" y="914400"/>
            <a:ext cx="8761680" cy="4037040"/>
          </a:xfrm>
          <a:prstGeom prst="rect">
            <a:avLst/>
          </a:prstGeom>
          <a:noFill/>
          <a:ln w="9360">
            <a:noFill/>
          </a:ln>
        </p:spPr>
        <p:style>
          <a:lnRef idx="0">
            <a:scrgbClr r="0" g="0" b="0"/>
          </a:lnRef>
          <a:fillRef idx="0">
            <a:scrgbClr r="0" g="0" b="0"/>
          </a:fillRef>
          <a:effectRef idx="0">
            <a:scrgbClr r="0" g="0" b="0"/>
          </a:effectRef>
          <a:fontRef idx="minor"/>
        </p:style>
        <p:txBody>
          <a:bodyPr lIns="90000" tIns="33120" rIns="90000" bIns="45000" anchor="ctr">
            <a:noAutofit/>
          </a:bodyPr>
          <a:lstStyle/>
          <a:p>
            <a:pPr algn="ctr"/>
            <a:endParaRPr lang="en-IN" sz="2000" spc="-1" dirty="0">
              <a:solidFill>
                <a:prstClr val="black"/>
              </a:solidFill>
              <a:latin typeface="Arial"/>
            </a:endParaRPr>
          </a:p>
        </p:txBody>
      </p:sp>
      <p:sp>
        <p:nvSpPr>
          <p:cNvPr id="116" name="CustomShape 5"/>
          <p:cNvSpPr/>
          <p:nvPr/>
        </p:nvSpPr>
        <p:spPr>
          <a:xfrm>
            <a:off x="8077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fld id="{002DD4B1-56C7-4DCB-A57A-CCB74DBE1EC5}" type="slidenum">
              <a:rPr lang="en-US" sz="1200" b="1" spc="-1">
                <a:solidFill>
                  <a:srgbClr val="0070C0"/>
                </a:solidFill>
                <a:latin typeface="Times New Roman"/>
                <a:ea typeface="MS PGothic"/>
              </a:rPr>
              <a:pPr algn="r"/>
              <a:t>3</a:t>
            </a:fld>
            <a:endParaRPr lang="en-IN" sz="1200" spc="-1">
              <a:solidFill>
                <a:prstClr val="black"/>
              </a:solidFill>
              <a:latin typeface="Arial"/>
            </a:endParaRPr>
          </a:p>
        </p:txBody>
      </p:sp>
      <p:sp>
        <p:nvSpPr>
          <p:cNvPr id="8" name="Footer Placeholder 1"/>
          <p:cNvSpPr txBox="1">
            <a:spLocks/>
          </p:cNvSpPr>
          <p:nvPr/>
        </p:nvSpPr>
        <p:spPr bwMode="auto">
          <a:xfrm>
            <a:off x="1770064" y="6356351"/>
            <a:ext cx="87344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itchFamily="34" charset="0"/>
              <a:buChar char="•"/>
              <a:defRPr sz="2800">
                <a:solidFill>
                  <a:schemeClr val="tx1"/>
                </a:solidFill>
                <a:latin typeface="Arial" pitchFamily="34" charset="0"/>
                <a:ea typeface="DejaVu Sans"/>
                <a:cs typeface="DejaVu Sans"/>
              </a:defRPr>
            </a:lvl1pPr>
            <a:lvl2pPr marL="685800" indent="-228600">
              <a:lnSpc>
                <a:spcPct val="90000"/>
              </a:lnSpc>
              <a:spcBef>
                <a:spcPts val="500"/>
              </a:spcBef>
              <a:buFont typeface="Arial" pitchFamily="34" charset="0"/>
              <a:buChar char="•"/>
              <a:defRPr sz="2400">
                <a:solidFill>
                  <a:schemeClr val="tx1"/>
                </a:solidFill>
                <a:latin typeface="Arial" pitchFamily="34" charset="0"/>
                <a:ea typeface="DejaVu Sans"/>
                <a:cs typeface="DejaVu Sans"/>
              </a:defRPr>
            </a:lvl2pPr>
            <a:lvl3pPr marL="1143000" indent="-228600">
              <a:lnSpc>
                <a:spcPct val="90000"/>
              </a:lnSpc>
              <a:spcBef>
                <a:spcPts val="500"/>
              </a:spcBef>
              <a:buFont typeface="Arial" pitchFamily="34" charset="0"/>
              <a:buChar char="•"/>
              <a:defRPr sz="2000">
                <a:solidFill>
                  <a:schemeClr val="tx1"/>
                </a:solidFill>
                <a:latin typeface="Arial" pitchFamily="34" charset="0"/>
                <a:ea typeface="DejaVu Sans"/>
                <a:cs typeface="DejaVu Sans"/>
              </a:defRPr>
            </a:lvl3pPr>
            <a:lvl4pPr marL="1600200" indent="-228600">
              <a:lnSpc>
                <a:spcPct val="90000"/>
              </a:lnSpc>
              <a:spcBef>
                <a:spcPts val="500"/>
              </a:spcBef>
              <a:buFont typeface="Arial" pitchFamily="34" charset="0"/>
              <a:buChar char="•"/>
              <a:defRPr>
                <a:solidFill>
                  <a:schemeClr val="tx1"/>
                </a:solidFill>
                <a:latin typeface="Arial" pitchFamily="34" charset="0"/>
                <a:ea typeface="DejaVu Sans"/>
                <a:cs typeface="DejaVu Sans"/>
              </a:defRPr>
            </a:lvl4pPr>
            <a:lvl5pPr marL="2057400" indent="-228600">
              <a:lnSpc>
                <a:spcPct val="90000"/>
              </a:lnSpc>
              <a:spcBef>
                <a:spcPts val="500"/>
              </a:spcBef>
              <a:buFont typeface="Arial" pitchFamily="34" charset="0"/>
              <a:buChar char="•"/>
              <a:defRPr>
                <a:solidFill>
                  <a:schemeClr val="tx1"/>
                </a:solidFill>
                <a:latin typeface="Arial" pitchFamily="34" charset="0"/>
                <a:ea typeface="DejaVu Sans"/>
                <a:cs typeface="DejaVu Sans"/>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Arial" pitchFamily="34" charset="0"/>
                <a:ea typeface="DejaVu Sans"/>
                <a:cs typeface="DejaVu Sans"/>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Arial" pitchFamily="34" charset="0"/>
                <a:ea typeface="DejaVu Sans"/>
                <a:cs typeface="DejaVu Sans"/>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Arial" pitchFamily="34" charset="0"/>
                <a:ea typeface="DejaVu Sans"/>
                <a:cs typeface="DejaVu Sans"/>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Arial" pitchFamily="34" charset="0"/>
                <a:ea typeface="DejaVu Sans"/>
                <a:cs typeface="DejaVu Sans"/>
              </a:defRPr>
            </a:lvl9pPr>
          </a:lstStyle>
          <a:p>
            <a:pPr algn="ctr">
              <a:lnSpc>
                <a:spcPct val="100000"/>
              </a:lnSpc>
              <a:spcBef>
                <a:spcPct val="0"/>
              </a:spcBef>
              <a:buNone/>
            </a:pPr>
            <a:endParaRPr lang="en-US" altLang="en-US" sz="1600" dirty="0">
              <a:solidFill>
                <a:prstClr val="black"/>
              </a:solidFill>
            </a:endParaRPr>
          </a:p>
        </p:txBody>
      </p:sp>
      <p:sp>
        <p:nvSpPr>
          <p:cNvPr id="10" name="TextBox 9">
            <a:extLst>
              <a:ext uri="{FF2B5EF4-FFF2-40B4-BE49-F238E27FC236}">
                <a16:creationId xmlns:a16="http://schemas.microsoft.com/office/drawing/2014/main" id="{6C0B59F1-95FB-4D54-9E61-C2D4A9743631}"/>
              </a:ext>
            </a:extLst>
          </p:cNvPr>
          <p:cNvSpPr txBox="1"/>
          <p:nvPr/>
        </p:nvSpPr>
        <p:spPr>
          <a:xfrm>
            <a:off x="1056443" y="1047565"/>
            <a:ext cx="9935018" cy="2800767"/>
          </a:xfrm>
          <a:prstGeom prst="rect">
            <a:avLst/>
          </a:prstGeom>
          <a:noFill/>
        </p:spPr>
        <p:txBody>
          <a:bodyPr wrap="square" rtlCol="0">
            <a:spAutoFit/>
          </a:bodyPr>
          <a:lstStyle/>
          <a:p>
            <a:pPr algn="just"/>
            <a:r>
              <a:rPr lang="en-US" sz="2800" dirty="0">
                <a:latin typeface="Times New Roman" panose="02020603050405020304" pitchFamily="18" charset="0"/>
                <a:cs typeface="Times New Roman" pitchFamily="18" charset="0"/>
              </a:rPr>
              <a:t> Application Layer: </a:t>
            </a:r>
          </a:p>
          <a:p>
            <a:pPr algn="just"/>
            <a:endParaRPr lang="en-US" sz="2800" dirty="0">
              <a:latin typeface="Times New Roman" panose="02020603050405020304" pitchFamily="18" charset="0"/>
              <a:cs typeface="Times New Roman" pitchFamily="18" charset="0"/>
            </a:endParaRPr>
          </a:p>
          <a:p>
            <a:pPr marL="342900" indent="-34290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application layer sits at Layer 7, the top of the Open Systems Interconnection (OSI) communications model. It ensures an application can effectively communicate with other applications on different computer systems and networks.</a:t>
            </a: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application layer is not an application. Instead, it is a component within an application that controls the communication method to other devices. It is an abstraction layer service that masks the rest of the application from the transmission process.</a:t>
            </a:r>
            <a:endParaRPr lang="en-US"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5DEEA30-6C24-4E59-AE92-068DDC447DF1}"/>
              </a:ext>
            </a:extLst>
          </p:cNvPr>
          <p:cNvSpPr txBox="1"/>
          <p:nvPr/>
        </p:nvSpPr>
        <p:spPr>
          <a:xfrm>
            <a:off x="168676" y="221068"/>
            <a:ext cx="7908404"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Application Layer</a:t>
            </a:r>
            <a:endParaRPr lang="es-ES" sz="3600"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0860854B-D499-9576-37A5-1EAFCDCCEDA6}"/>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899" t="15704" r="23843" b="47772"/>
          <a:stretch/>
        </p:blipFill>
        <p:spPr>
          <a:xfrm>
            <a:off x="2802173" y="4064960"/>
            <a:ext cx="5825054" cy="2290035"/>
          </a:xfrm>
          <a:prstGeom prst="rect">
            <a:avLst/>
          </a:prstGeom>
        </p:spPr>
      </p:pic>
    </p:spTree>
    <p:extLst>
      <p:ext uri="{BB962C8B-B14F-4D97-AF65-F5344CB8AC3E}">
        <p14:creationId xmlns:p14="http://schemas.microsoft.com/office/powerpoint/2010/main" val="2655214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1676280" y="914400"/>
            <a:ext cx="8761680" cy="4037040"/>
          </a:xfrm>
          <a:prstGeom prst="rect">
            <a:avLst/>
          </a:prstGeom>
          <a:noFill/>
          <a:ln w="9360">
            <a:noFill/>
          </a:ln>
        </p:spPr>
        <p:style>
          <a:lnRef idx="0">
            <a:scrgbClr r="0" g="0" b="0"/>
          </a:lnRef>
          <a:fillRef idx="0">
            <a:scrgbClr r="0" g="0" b="0"/>
          </a:fillRef>
          <a:effectRef idx="0">
            <a:scrgbClr r="0" g="0" b="0"/>
          </a:effectRef>
          <a:fontRef idx="minor"/>
        </p:style>
        <p:txBody>
          <a:bodyPr lIns="90000" tIns="33120" rIns="90000" bIns="45000" anchor="ctr">
            <a:noAutofit/>
          </a:bodyPr>
          <a:lstStyle/>
          <a:p>
            <a:pPr algn="ctr"/>
            <a:endParaRPr lang="en-IN" sz="2000" spc="-1" dirty="0">
              <a:solidFill>
                <a:prstClr val="black"/>
              </a:solidFill>
              <a:latin typeface="Arial"/>
            </a:endParaRPr>
          </a:p>
        </p:txBody>
      </p:sp>
      <p:sp>
        <p:nvSpPr>
          <p:cNvPr id="116" name="CustomShape 5"/>
          <p:cNvSpPr/>
          <p:nvPr/>
        </p:nvSpPr>
        <p:spPr>
          <a:xfrm>
            <a:off x="8077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fld id="{002DD4B1-56C7-4DCB-A57A-CCB74DBE1EC5}" type="slidenum">
              <a:rPr lang="en-US" sz="1200" b="1" spc="-1">
                <a:solidFill>
                  <a:srgbClr val="0070C0"/>
                </a:solidFill>
                <a:latin typeface="Times New Roman"/>
                <a:ea typeface="MS PGothic"/>
              </a:rPr>
              <a:pPr algn="r"/>
              <a:t>4</a:t>
            </a:fld>
            <a:endParaRPr lang="en-IN" sz="1200" spc="-1">
              <a:solidFill>
                <a:prstClr val="black"/>
              </a:solidFill>
              <a:latin typeface="Arial"/>
            </a:endParaRPr>
          </a:p>
        </p:txBody>
      </p:sp>
      <p:sp>
        <p:nvSpPr>
          <p:cNvPr id="8" name="Footer Placeholder 1"/>
          <p:cNvSpPr txBox="1">
            <a:spLocks/>
          </p:cNvSpPr>
          <p:nvPr/>
        </p:nvSpPr>
        <p:spPr bwMode="auto">
          <a:xfrm>
            <a:off x="1770064" y="6356351"/>
            <a:ext cx="87344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itchFamily="34" charset="0"/>
              <a:buChar char="•"/>
              <a:defRPr sz="2800">
                <a:solidFill>
                  <a:schemeClr val="tx1"/>
                </a:solidFill>
                <a:latin typeface="Arial" pitchFamily="34" charset="0"/>
                <a:ea typeface="DejaVu Sans"/>
                <a:cs typeface="DejaVu Sans"/>
              </a:defRPr>
            </a:lvl1pPr>
            <a:lvl2pPr marL="685800" indent="-228600">
              <a:lnSpc>
                <a:spcPct val="90000"/>
              </a:lnSpc>
              <a:spcBef>
                <a:spcPts val="500"/>
              </a:spcBef>
              <a:buFont typeface="Arial" pitchFamily="34" charset="0"/>
              <a:buChar char="•"/>
              <a:defRPr sz="2400">
                <a:solidFill>
                  <a:schemeClr val="tx1"/>
                </a:solidFill>
                <a:latin typeface="Arial" pitchFamily="34" charset="0"/>
                <a:ea typeface="DejaVu Sans"/>
                <a:cs typeface="DejaVu Sans"/>
              </a:defRPr>
            </a:lvl2pPr>
            <a:lvl3pPr marL="1143000" indent="-228600">
              <a:lnSpc>
                <a:spcPct val="90000"/>
              </a:lnSpc>
              <a:spcBef>
                <a:spcPts val="500"/>
              </a:spcBef>
              <a:buFont typeface="Arial" pitchFamily="34" charset="0"/>
              <a:buChar char="•"/>
              <a:defRPr sz="2000">
                <a:solidFill>
                  <a:schemeClr val="tx1"/>
                </a:solidFill>
                <a:latin typeface="Arial" pitchFamily="34" charset="0"/>
                <a:ea typeface="DejaVu Sans"/>
                <a:cs typeface="DejaVu Sans"/>
              </a:defRPr>
            </a:lvl3pPr>
            <a:lvl4pPr marL="1600200" indent="-228600">
              <a:lnSpc>
                <a:spcPct val="90000"/>
              </a:lnSpc>
              <a:spcBef>
                <a:spcPts val="500"/>
              </a:spcBef>
              <a:buFont typeface="Arial" pitchFamily="34" charset="0"/>
              <a:buChar char="•"/>
              <a:defRPr>
                <a:solidFill>
                  <a:schemeClr val="tx1"/>
                </a:solidFill>
                <a:latin typeface="Arial" pitchFamily="34" charset="0"/>
                <a:ea typeface="DejaVu Sans"/>
                <a:cs typeface="DejaVu Sans"/>
              </a:defRPr>
            </a:lvl4pPr>
            <a:lvl5pPr marL="2057400" indent="-228600">
              <a:lnSpc>
                <a:spcPct val="90000"/>
              </a:lnSpc>
              <a:spcBef>
                <a:spcPts val="500"/>
              </a:spcBef>
              <a:buFont typeface="Arial" pitchFamily="34" charset="0"/>
              <a:buChar char="•"/>
              <a:defRPr>
                <a:solidFill>
                  <a:schemeClr val="tx1"/>
                </a:solidFill>
                <a:latin typeface="Arial" pitchFamily="34" charset="0"/>
                <a:ea typeface="DejaVu Sans"/>
                <a:cs typeface="DejaVu Sans"/>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Arial" pitchFamily="34" charset="0"/>
                <a:ea typeface="DejaVu Sans"/>
                <a:cs typeface="DejaVu Sans"/>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Arial" pitchFamily="34" charset="0"/>
                <a:ea typeface="DejaVu Sans"/>
                <a:cs typeface="DejaVu Sans"/>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Arial" pitchFamily="34" charset="0"/>
                <a:ea typeface="DejaVu Sans"/>
                <a:cs typeface="DejaVu Sans"/>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Arial" pitchFamily="34" charset="0"/>
                <a:ea typeface="DejaVu Sans"/>
                <a:cs typeface="DejaVu Sans"/>
              </a:defRPr>
            </a:lvl9pPr>
          </a:lstStyle>
          <a:p>
            <a:pPr algn="ctr">
              <a:lnSpc>
                <a:spcPct val="100000"/>
              </a:lnSpc>
              <a:spcBef>
                <a:spcPct val="0"/>
              </a:spcBef>
              <a:buNone/>
            </a:pPr>
            <a:endParaRPr lang="en-US" altLang="en-US" sz="1600" dirty="0">
              <a:solidFill>
                <a:prstClr val="black"/>
              </a:solidFill>
            </a:endParaRPr>
          </a:p>
        </p:txBody>
      </p:sp>
      <p:sp>
        <p:nvSpPr>
          <p:cNvPr id="10" name="TextBox 9">
            <a:extLst>
              <a:ext uri="{FF2B5EF4-FFF2-40B4-BE49-F238E27FC236}">
                <a16:creationId xmlns:a16="http://schemas.microsoft.com/office/drawing/2014/main" id="{6C0B59F1-95FB-4D54-9E61-C2D4A9743631}"/>
              </a:ext>
            </a:extLst>
          </p:cNvPr>
          <p:cNvSpPr txBox="1"/>
          <p:nvPr/>
        </p:nvSpPr>
        <p:spPr>
          <a:xfrm>
            <a:off x="612560" y="1557198"/>
            <a:ext cx="10582182" cy="4832092"/>
          </a:xfrm>
          <a:prstGeom prst="rect">
            <a:avLst/>
          </a:prstGeom>
          <a:noFill/>
        </p:spPr>
        <p:txBody>
          <a:bodyPr wrap="square" rtlCol="0">
            <a:spAutoFit/>
          </a:bodyPr>
          <a:lstStyle/>
          <a:p>
            <a:pPr marL="457200" indent="-457200">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DNS is a hostname for IP address translation service. DNS is a distributed database implemented in a hierarchy of name servers. It is an application layer protocol for message exchange between clients and servers. </a:t>
            </a:r>
          </a:p>
          <a:p>
            <a:endParaRPr lang="en-GB" sz="2800" dirty="0">
              <a:latin typeface="Times New Roman" panose="02020603050405020304" pitchFamily="18" charset="0"/>
              <a:cs typeface="Times New Roman" panose="02020603050405020304" pitchFamily="18" charset="0"/>
            </a:endParaRPr>
          </a:p>
          <a:p>
            <a:r>
              <a:rPr lang="en-GB" sz="2800" dirty="0">
                <a:latin typeface="Times New Roman" panose="02020603050405020304" pitchFamily="18" charset="0"/>
                <a:cs typeface="Times New Roman" panose="02020603050405020304" pitchFamily="18" charset="0"/>
              </a:rPr>
              <a:t>NEED OF DNS:</a:t>
            </a:r>
            <a:r>
              <a:rPr lang="en-GB" dirty="0"/>
              <a:t> </a:t>
            </a:r>
          </a:p>
          <a:p>
            <a:pPr marL="457200" indent="-457200">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Every host is identified by the IP address but remembering numbers is very difficult for the people also the IP addresses are not static therefore a mapping is required to change the domain name to the IP address. So DNS is used to convert the domain name of the websites to their numerical IP address. </a:t>
            </a:r>
            <a:endParaRPr lang="en-US"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5DEEA30-6C24-4E59-AE92-068DDC447DF1}"/>
              </a:ext>
            </a:extLst>
          </p:cNvPr>
          <p:cNvSpPr txBox="1"/>
          <p:nvPr/>
        </p:nvSpPr>
        <p:spPr>
          <a:xfrm>
            <a:off x="319596" y="221068"/>
            <a:ext cx="7757484" cy="646331"/>
          </a:xfrm>
          <a:prstGeom prst="rect">
            <a:avLst/>
          </a:prstGeom>
          <a:noFill/>
        </p:spPr>
        <p:txBody>
          <a:bodyPr wrap="square">
            <a:spAutoFit/>
          </a:bodyPr>
          <a:lstStyle>
            <a:defPPr>
              <a:defRPr lang="en-US"/>
            </a:defPPr>
            <a:lvl1pPr>
              <a:defRPr sz="2800" b="1">
                <a:latin typeface="Times New Roman" panose="02020603050405020304" pitchFamily="18" charset="0"/>
                <a:cs typeface="Times New Roman" panose="02020603050405020304" pitchFamily="18" charset="0"/>
              </a:defRPr>
            </a:lvl1pPr>
          </a:lstStyle>
          <a:p>
            <a:r>
              <a:rPr lang="en-US" sz="3600" dirty="0"/>
              <a:t>DNS: Domain Name Server</a:t>
            </a:r>
            <a:endParaRPr lang="es-ES" sz="3600" dirty="0"/>
          </a:p>
        </p:txBody>
      </p:sp>
    </p:spTree>
    <p:extLst>
      <p:ext uri="{BB962C8B-B14F-4D97-AF65-F5344CB8AC3E}">
        <p14:creationId xmlns:p14="http://schemas.microsoft.com/office/powerpoint/2010/main" val="2141764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 name="CustomShape 1"/>
          <p:cNvSpPr/>
          <p:nvPr/>
        </p:nvSpPr>
        <p:spPr>
          <a:xfrm>
            <a:off x="1676280" y="914400"/>
            <a:ext cx="8761680" cy="4037040"/>
          </a:xfrm>
          <a:prstGeom prst="rect">
            <a:avLst/>
          </a:prstGeom>
          <a:noFill/>
          <a:ln w="9360">
            <a:noFill/>
          </a:ln>
        </p:spPr>
        <p:style>
          <a:lnRef idx="0">
            <a:scrgbClr r="0" g="0" b="0"/>
          </a:lnRef>
          <a:fillRef idx="0">
            <a:scrgbClr r="0" g="0" b="0"/>
          </a:fillRef>
          <a:effectRef idx="0">
            <a:scrgbClr r="0" g="0" b="0"/>
          </a:effectRef>
          <a:fontRef idx="minor"/>
        </p:style>
        <p:txBody>
          <a:bodyPr lIns="90000" tIns="33120" rIns="90000" bIns="45000" anchor="ctr">
            <a:noAutofit/>
          </a:bodyPr>
          <a:lstStyle/>
          <a:p>
            <a:pPr algn="ctr"/>
            <a:endParaRPr lang="en-IN" sz="2000" spc="-1" dirty="0">
              <a:solidFill>
                <a:prstClr val="black"/>
              </a:solidFill>
              <a:latin typeface="Arial"/>
            </a:endParaRPr>
          </a:p>
        </p:txBody>
      </p:sp>
      <p:sp>
        <p:nvSpPr>
          <p:cNvPr id="116" name="CustomShape 5"/>
          <p:cNvSpPr/>
          <p:nvPr/>
        </p:nvSpPr>
        <p:spPr>
          <a:xfrm>
            <a:off x="8077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fld id="{002DD4B1-56C7-4DCB-A57A-CCB74DBE1EC5}" type="slidenum">
              <a:rPr lang="en-US" sz="1200" b="1" spc="-1">
                <a:solidFill>
                  <a:srgbClr val="0070C0"/>
                </a:solidFill>
                <a:latin typeface="Times New Roman"/>
                <a:ea typeface="MS PGothic"/>
              </a:rPr>
              <a:pPr algn="r"/>
              <a:t>5</a:t>
            </a:fld>
            <a:endParaRPr lang="en-IN" sz="1200" spc="-1">
              <a:solidFill>
                <a:prstClr val="black"/>
              </a:solidFill>
              <a:latin typeface="Arial"/>
            </a:endParaRPr>
          </a:p>
        </p:txBody>
      </p:sp>
      <p:sp>
        <p:nvSpPr>
          <p:cNvPr id="8" name="Footer Placeholder 1"/>
          <p:cNvSpPr txBox="1">
            <a:spLocks/>
          </p:cNvSpPr>
          <p:nvPr/>
        </p:nvSpPr>
        <p:spPr bwMode="auto">
          <a:xfrm>
            <a:off x="1770064" y="6356351"/>
            <a:ext cx="87344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itchFamily="34" charset="0"/>
              <a:buChar char="•"/>
              <a:defRPr sz="2800">
                <a:solidFill>
                  <a:schemeClr val="tx1"/>
                </a:solidFill>
                <a:latin typeface="Arial" pitchFamily="34" charset="0"/>
                <a:ea typeface="DejaVu Sans"/>
                <a:cs typeface="DejaVu Sans"/>
              </a:defRPr>
            </a:lvl1pPr>
            <a:lvl2pPr marL="685800" indent="-228600">
              <a:lnSpc>
                <a:spcPct val="90000"/>
              </a:lnSpc>
              <a:spcBef>
                <a:spcPts val="500"/>
              </a:spcBef>
              <a:buFont typeface="Arial" pitchFamily="34" charset="0"/>
              <a:buChar char="•"/>
              <a:defRPr sz="2400">
                <a:solidFill>
                  <a:schemeClr val="tx1"/>
                </a:solidFill>
                <a:latin typeface="Arial" pitchFamily="34" charset="0"/>
                <a:ea typeface="DejaVu Sans"/>
                <a:cs typeface="DejaVu Sans"/>
              </a:defRPr>
            </a:lvl2pPr>
            <a:lvl3pPr marL="1143000" indent="-228600">
              <a:lnSpc>
                <a:spcPct val="90000"/>
              </a:lnSpc>
              <a:spcBef>
                <a:spcPts val="500"/>
              </a:spcBef>
              <a:buFont typeface="Arial" pitchFamily="34" charset="0"/>
              <a:buChar char="•"/>
              <a:defRPr sz="2000">
                <a:solidFill>
                  <a:schemeClr val="tx1"/>
                </a:solidFill>
                <a:latin typeface="Arial" pitchFamily="34" charset="0"/>
                <a:ea typeface="DejaVu Sans"/>
                <a:cs typeface="DejaVu Sans"/>
              </a:defRPr>
            </a:lvl3pPr>
            <a:lvl4pPr marL="1600200" indent="-228600">
              <a:lnSpc>
                <a:spcPct val="90000"/>
              </a:lnSpc>
              <a:spcBef>
                <a:spcPts val="500"/>
              </a:spcBef>
              <a:buFont typeface="Arial" pitchFamily="34" charset="0"/>
              <a:buChar char="•"/>
              <a:defRPr>
                <a:solidFill>
                  <a:schemeClr val="tx1"/>
                </a:solidFill>
                <a:latin typeface="Arial" pitchFamily="34" charset="0"/>
                <a:ea typeface="DejaVu Sans"/>
                <a:cs typeface="DejaVu Sans"/>
              </a:defRPr>
            </a:lvl4pPr>
            <a:lvl5pPr marL="2057400" indent="-228600">
              <a:lnSpc>
                <a:spcPct val="90000"/>
              </a:lnSpc>
              <a:spcBef>
                <a:spcPts val="500"/>
              </a:spcBef>
              <a:buFont typeface="Arial" pitchFamily="34" charset="0"/>
              <a:buChar char="•"/>
              <a:defRPr>
                <a:solidFill>
                  <a:schemeClr val="tx1"/>
                </a:solidFill>
                <a:latin typeface="Arial" pitchFamily="34" charset="0"/>
                <a:ea typeface="DejaVu Sans"/>
                <a:cs typeface="DejaVu Sans"/>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Arial" pitchFamily="34" charset="0"/>
                <a:ea typeface="DejaVu Sans"/>
                <a:cs typeface="DejaVu Sans"/>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Arial" pitchFamily="34" charset="0"/>
                <a:ea typeface="DejaVu Sans"/>
                <a:cs typeface="DejaVu Sans"/>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Arial" pitchFamily="34" charset="0"/>
                <a:ea typeface="DejaVu Sans"/>
                <a:cs typeface="DejaVu Sans"/>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Arial" pitchFamily="34" charset="0"/>
                <a:ea typeface="DejaVu Sans"/>
                <a:cs typeface="DejaVu Sans"/>
              </a:defRPr>
            </a:lvl9pPr>
          </a:lstStyle>
          <a:p>
            <a:pPr algn="ctr">
              <a:lnSpc>
                <a:spcPct val="100000"/>
              </a:lnSpc>
              <a:spcBef>
                <a:spcPct val="0"/>
              </a:spcBef>
              <a:buNone/>
            </a:pPr>
            <a:endParaRPr lang="en-US" altLang="en-US" sz="1600" dirty="0">
              <a:solidFill>
                <a:prstClr val="black"/>
              </a:solidFill>
            </a:endParaRPr>
          </a:p>
        </p:txBody>
      </p:sp>
      <p:sp>
        <p:nvSpPr>
          <p:cNvPr id="10" name="TextBox 9">
            <a:extLst>
              <a:ext uri="{FF2B5EF4-FFF2-40B4-BE49-F238E27FC236}">
                <a16:creationId xmlns:a16="http://schemas.microsoft.com/office/drawing/2014/main" id="{6C0B59F1-95FB-4D54-9E61-C2D4A9743631}"/>
              </a:ext>
            </a:extLst>
          </p:cNvPr>
          <p:cNvSpPr txBox="1"/>
          <p:nvPr/>
        </p:nvSpPr>
        <p:spPr>
          <a:xfrm>
            <a:off x="248577" y="914400"/>
            <a:ext cx="6533964" cy="4154984"/>
          </a:xfrm>
          <a:prstGeom prst="rect">
            <a:avLst/>
          </a:prstGeom>
          <a:noFill/>
        </p:spPr>
        <p:txBody>
          <a:bodyPr wrap="square" rtlCol="0">
            <a:spAutoFit/>
          </a:bodyPr>
          <a:lstStyle/>
          <a:p>
            <a:pPr algn="just"/>
            <a:r>
              <a:rPr lang="en-GB" sz="2400" dirty="0">
                <a:effectLst/>
                <a:latin typeface="Times New Roman" panose="02020603050405020304" pitchFamily="18" charset="0"/>
                <a:cs typeface="Times New Roman" panose="02020603050405020304" pitchFamily="18" charset="0"/>
              </a:rPr>
              <a:t>Different Kind of Domains:-</a:t>
            </a:r>
          </a:p>
          <a:p>
            <a:pPr algn="just">
              <a:buFont typeface="+mj-lt"/>
              <a:buAutoNum type="arabicPeriod"/>
            </a:pPr>
            <a:r>
              <a:rPr lang="en-GB" sz="2400" dirty="0">
                <a:effectLst/>
                <a:latin typeface="Times New Roman" panose="02020603050405020304" pitchFamily="18" charset="0"/>
                <a:cs typeface="Times New Roman" panose="02020603050405020304" pitchFamily="18" charset="0"/>
              </a:rPr>
              <a:t>Generic domain: .com (commercial) .</a:t>
            </a:r>
            <a:r>
              <a:rPr lang="en-GB" sz="2400" dirty="0" err="1">
                <a:effectLst/>
                <a:latin typeface="Times New Roman" panose="02020603050405020304" pitchFamily="18" charset="0"/>
                <a:cs typeface="Times New Roman" panose="02020603050405020304" pitchFamily="18" charset="0"/>
              </a:rPr>
              <a:t>edu</a:t>
            </a:r>
            <a:r>
              <a:rPr lang="en-GB" sz="2400" dirty="0">
                <a:effectLst/>
                <a:latin typeface="Times New Roman" panose="02020603050405020304" pitchFamily="18" charset="0"/>
                <a:cs typeface="Times New Roman" panose="02020603050405020304" pitchFamily="18" charset="0"/>
              </a:rPr>
              <a:t> (educational) .mil (military) .org (non profit organization) </a:t>
            </a:r>
            <a:r>
              <a:rPr lang="en-GB" sz="2400" dirty="0" err="1">
                <a:effectLst/>
                <a:latin typeface="Times New Roman" panose="02020603050405020304" pitchFamily="18" charset="0"/>
                <a:cs typeface="Times New Roman" panose="02020603050405020304" pitchFamily="18" charset="0"/>
              </a:rPr>
              <a:t>.net</a:t>
            </a:r>
            <a:r>
              <a:rPr lang="en-GB" sz="2400" dirty="0">
                <a:effectLst/>
                <a:latin typeface="Times New Roman" panose="02020603050405020304" pitchFamily="18" charset="0"/>
                <a:cs typeface="Times New Roman" panose="02020603050405020304" pitchFamily="18" charset="0"/>
              </a:rPr>
              <a:t> (similar to commercial) all these are generic domain.</a:t>
            </a:r>
          </a:p>
          <a:p>
            <a:pPr algn="just">
              <a:buFont typeface="+mj-lt"/>
              <a:buAutoNum type="arabicPeriod"/>
            </a:pPr>
            <a:endParaRPr lang="en-GB" sz="2400" dirty="0">
              <a:effectLst/>
              <a:latin typeface="Times New Roman" panose="02020603050405020304" pitchFamily="18" charset="0"/>
              <a:cs typeface="Times New Roman" panose="02020603050405020304" pitchFamily="18" charset="0"/>
            </a:endParaRPr>
          </a:p>
          <a:p>
            <a:pPr algn="just">
              <a:buFont typeface="+mj-lt"/>
              <a:buAutoNum type="arabicPeriod"/>
            </a:pPr>
            <a:r>
              <a:rPr lang="en-GB" sz="2400" dirty="0">
                <a:effectLst/>
                <a:latin typeface="Times New Roman" panose="02020603050405020304" pitchFamily="18" charset="0"/>
                <a:cs typeface="Times New Roman" panose="02020603050405020304" pitchFamily="18" charset="0"/>
              </a:rPr>
              <a:t>Country domain: .in (</a:t>
            </a:r>
            <a:r>
              <a:rPr lang="en-GB" sz="2400" dirty="0" err="1">
                <a:effectLst/>
                <a:latin typeface="Times New Roman" panose="02020603050405020304" pitchFamily="18" charset="0"/>
                <a:cs typeface="Times New Roman" panose="02020603050405020304" pitchFamily="18" charset="0"/>
              </a:rPr>
              <a:t>india</a:t>
            </a:r>
            <a:r>
              <a:rPr lang="en-GB" sz="2400" dirty="0">
                <a:effectLst/>
                <a:latin typeface="Times New Roman" panose="02020603050405020304" pitchFamily="18" charset="0"/>
                <a:cs typeface="Times New Roman" panose="02020603050405020304" pitchFamily="18" charset="0"/>
              </a:rPr>
              <a:t>) .us .</a:t>
            </a:r>
            <a:r>
              <a:rPr lang="en-GB" sz="2400" dirty="0" err="1">
                <a:effectLst/>
                <a:latin typeface="Times New Roman" panose="02020603050405020304" pitchFamily="18" charset="0"/>
                <a:cs typeface="Times New Roman" panose="02020603050405020304" pitchFamily="18" charset="0"/>
              </a:rPr>
              <a:t>uk</a:t>
            </a:r>
            <a:endParaRPr lang="en-GB" sz="2400" dirty="0">
              <a:effectLst/>
              <a:latin typeface="Times New Roman" panose="02020603050405020304" pitchFamily="18" charset="0"/>
              <a:cs typeface="Times New Roman" panose="02020603050405020304" pitchFamily="18" charset="0"/>
            </a:endParaRPr>
          </a:p>
          <a:p>
            <a:pPr algn="just">
              <a:buFont typeface="+mj-lt"/>
              <a:buAutoNum type="arabicPeriod"/>
            </a:pPr>
            <a:endParaRPr lang="en-GB" sz="2400" dirty="0">
              <a:effectLst/>
              <a:latin typeface="Times New Roman" panose="02020603050405020304" pitchFamily="18" charset="0"/>
              <a:cs typeface="Times New Roman" panose="02020603050405020304" pitchFamily="18" charset="0"/>
            </a:endParaRPr>
          </a:p>
          <a:p>
            <a:pPr algn="just">
              <a:buFont typeface="+mj-lt"/>
              <a:buAutoNum type="arabicPeriod"/>
            </a:pPr>
            <a:r>
              <a:rPr lang="en-GB" sz="2400" dirty="0">
                <a:effectLst/>
                <a:latin typeface="Times New Roman" panose="02020603050405020304" pitchFamily="18" charset="0"/>
                <a:cs typeface="Times New Roman" panose="02020603050405020304" pitchFamily="18" charset="0"/>
              </a:rPr>
              <a:t>Inverse domain: if we want to know what is the domain name of the website. Ip to domain name mapping.</a:t>
            </a:r>
          </a:p>
        </p:txBody>
      </p:sp>
      <p:sp>
        <p:nvSpPr>
          <p:cNvPr id="11" name="TextBox 10">
            <a:extLst>
              <a:ext uri="{FF2B5EF4-FFF2-40B4-BE49-F238E27FC236}">
                <a16:creationId xmlns:a16="http://schemas.microsoft.com/office/drawing/2014/main" id="{75DEEA30-6C24-4E59-AE92-068DDC447DF1}"/>
              </a:ext>
            </a:extLst>
          </p:cNvPr>
          <p:cNvSpPr txBox="1"/>
          <p:nvPr/>
        </p:nvSpPr>
        <p:spPr>
          <a:xfrm>
            <a:off x="248577" y="221068"/>
            <a:ext cx="7828503"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DNS: Domain Name Server</a:t>
            </a:r>
            <a:endParaRPr lang="es-ES" sz="3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243BA3-1C1B-80A5-B2D0-250578A66A33}"/>
              </a:ext>
            </a:extLst>
          </p:cNvPr>
          <p:cNvSpPr txBox="1"/>
          <p:nvPr/>
        </p:nvSpPr>
        <p:spPr>
          <a:xfrm>
            <a:off x="7377142" y="997609"/>
            <a:ext cx="4359340" cy="800219"/>
          </a:xfrm>
          <a:prstGeom prst="rect">
            <a:avLst/>
          </a:prstGeom>
          <a:noFill/>
        </p:spPr>
        <p:txBody>
          <a:bodyPr wrap="square">
            <a:spAutoFit/>
          </a:bodyPr>
          <a:lstStyle/>
          <a:p>
            <a:pPr algn="just"/>
            <a:r>
              <a:rPr lang="en-GB" sz="2800" dirty="0">
                <a:latin typeface="Times New Roman" panose="02020603050405020304" pitchFamily="18" charset="0"/>
                <a:cs typeface="Times New Roman" panose="02020603050405020304" pitchFamily="18" charset="0"/>
              </a:rPr>
              <a:t>Organization of Domain:</a:t>
            </a:r>
          </a:p>
          <a:p>
            <a:pPr algn="just"/>
            <a:endParaRPr lang="en-GB" sz="1800"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678C4D0-6993-6747-3D84-85E9B9A0BE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8623" y="1797827"/>
            <a:ext cx="4437859" cy="3617551"/>
          </a:xfrm>
          <a:prstGeom prst="rect">
            <a:avLst/>
          </a:prstGeom>
        </p:spPr>
      </p:pic>
      <p:sp>
        <p:nvSpPr>
          <p:cNvPr id="2" name="Text Box 4">
            <a:extLst>
              <a:ext uri="{FF2B5EF4-FFF2-40B4-BE49-F238E27FC236}">
                <a16:creationId xmlns:a16="http://schemas.microsoft.com/office/drawing/2014/main" id="{8F546B85-9FD7-0B7C-8720-EC8C4DFC1675}"/>
              </a:ext>
            </a:extLst>
          </p:cNvPr>
          <p:cNvSpPr txBox="1">
            <a:spLocks noChangeArrowheads="1"/>
          </p:cNvSpPr>
          <p:nvPr/>
        </p:nvSpPr>
        <p:spPr bwMode="auto">
          <a:xfrm>
            <a:off x="7971946" y="4837151"/>
            <a:ext cx="26916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i="0" baseline="0" dirty="0">
                <a:solidFill>
                  <a:schemeClr val="folHlink"/>
                </a:solidFill>
                <a:latin typeface="Times" panose="02020603050405020304" pitchFamily="18" charset="0"/>
                <a:cs typeface="Times" panose="02020603050405020304" pitchFamily="18" charset="0"/>
              </a:rPr>
              <a:t>Figure 1: </a:t>
            </a:r>
            <a:r>
              <a:rPr lang="en-GB" sz="1400" dirty="0">
                <a:latin typeface="Times New Roman" panose="02020603050405020304" pitchFamily="18" charset="0"/>
                <a:cs typeface="Times New Roman" panose="02020603050405020304" pitchFamily="18" charset="0"/>
              </a:rPr>
              <a:t>Organization of Domain</a:t>
            </a:r>
            <a:r>
              <a:rPr lang="en-US" altLang="en-US" i="0" baseline="0" dirty="0">
                <a:solidFill>
                  <a:schemeClr val="folHlink"/>
                </a:solidFill>
                <a:latin typeface="Times" panose="02020603050405020304" pitchFamily="18" charset="0"/>
                <a:cs typeface="Times" panose="02020603050405020304" pitchFamily="18" charset="0"/>
              </a:rPr>
              <a:t> </a:t>
            </a:r>
            <a:endParaRPr lang="en-US" altLang="en-US" baseline="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03282900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1715160" y="2813726"/>
            <a:ext cx="8761680" cy="2137714"/>
          </a:xfrm>
          <a:prstGeom prst="rect">
            <a:avLst/>
          </a:prstGeom>
          <a:noFill/>
          <a:ln w="9360">
            <a:noFill/>
          </a:ln>
        </p:spPr>
        <p:style>
          <a:lnRef idx="0">
            <a:scrgbClr r="0" g="0" b="0"/>
          </a:lnRef>
          <a:fillRef idx="0">
            <a:scrgbClr r="0" g="0" b="0"/>
          </a:fillRef>
          <a:effectRef idx="0">
            <a:scrgbClr r="0" g="0" b="0"/>
          </a:effectRef>
          <a:fontRef idx="minor"/>
        </p:style>
        <p:txBody>
          <a:bodyPr lIns="90000" tIns="33120" rIns="90000" bIns="45000" anchor="ctr">
            <a:noAutofit/>
          </a:bodyPr>
          <a:lstStyle/>
          <a:p>
            <a:pPr algn="ctr"/>
            <a:endParaRPr lang="en-IN" sz="2000" spc="-1" dirty="0">
              <a:solidFill>
                <a:prstClr val="black"/>
              </a:solidFill>
              <a:latin typeface="Arial"/>
            </a:endParaRPr>
          </a:p>
        </p:txBody>
      </p:sp>
      <p:sp>
        <p:nvSpPr>
          <p:cNvPr id="116" name="CustomShape 5"/>
          <p:cNvSpPr/>
          <p:nvPr/>
        </p:nvSpPr>
        <p:spPr>
          <a:xfrm>
            <a:off x="8077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fld id="{002DD4B1-56C7-4DCB-A57A-CCB74DBE1EC5}" type="slidenum">
              <a:rPr lang="en-US" sz="1200" b="1" spc="-1">
                <a:solidFill>
                  <a:srgbClr val="0070C0"/>
                </a:solidFill>
                <a:latin typeface="Times New Roman"/>
                <a:ea typeface="MS PGothic"/>
              </a:rPr>
              <a:pPr algn="r"/>
              <a:t>6</a:t>
            </a:fld>
            <a:endParaRPr lang="en-IN" sz="1200" spc="-1">
              <a:solidFill>
                <a:prstClr val="black"/>
              </a:solidFill>
              <a:latin typeface="Arial"/>
            </a:endParaRPr>
          </a:p>
        </p:txBody>
      </p:sp>
      <p:sp>
        <p:nvSpPr>
          <p:cNvPr id="8" name="Footer Placeholder 1"/>
          <p:cNvSpPr txBox="1">
            <a:spLocks/>
          </p:cNvSpPr>
          <p:nvPr/>
        </p:nvSpPr>
        <p:spPr bwMode="auto">
          <a:xfrm>
            <a:off x="1770064" y="6356351"/>
            <a:ext cx="87344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itchFamily="34" charset="0"/>
              <a:buChar char="•"/>
              <a:defRPr sz="2800">
                <a:solidFill>
                  <a:schemeClr val="tx1"/>
                </a:solidFill>
                <a:latin typeface="Arial" pitchFamily="34" charset="0"/>
                <a:ea typeface="DejaVu Sans"/>
                <a:cs typeface="DejaVu Sans"/>
              </a:defRPr>
            </a:lvl1pPr>
            <a:lvl2pPr marL="685800" indent="-228600">
              <a:lnSpc>
                <a:spcPct val="90000"/>
              </a:lnSpc>
              <a:spcBef>
                <a:spcPts val="500"/>
              </a:spcBef>
              <a:buFont typeface="Arial" pitchFamily="34" charset="0"/>
              <a:buChar char="•"/>
              <a:defRPr sz="2400">
                <a:solidFill>
                  <a:schemeClr val="tx1"/>
                </a:solidFill>
                <a:latin typeface="Arial" pitchFamily="34" charset="0"/>
                <a:ea typeface="DejaVu Sans"/>
                <a:cs typeface="DejaVu Sans"/>
              </a:defRPr>
            </a:lvl2pPr>
            <a:lvl3pPr marL="1143000" indent="-228600">
              <a:lnSpc>
                <a:spcPct val="90000"/>
              </a:lnSpc>
              <a:spcBef>
                <a:spcPts val="500"/>
              </a:spcBef>
              <a:buFont typeface="Arial" pitchFamily="34" charset="0"/>
              <a:buChar char="•"/>
              <a:defRPr sz="2000">
                <a:solidFill>
                  <a:schemeClr val="tx1"/>
                </a:solidFill>
                <a:latin typeface="Arial" pitchFamily="34" charset="0"/>
                <a:ea typeface="DejaVu Sans"/>
                <a:cs typeface="DejaVu Sans"/>
              </a:defRPr>
            </a:lvl3pPr>
            <a:lvl4pPr marL="1600200" indent="-228600">
              <a:lnSpc>
                <a:spcPct val="90000"/>
              </a:lnSpc>
              <a:spcBef>
                <a:spcPts val="500"/>
              </a:spcBef>
              <a:buFont typeface="Arial" pitchFamily="34" charset="0"/>
              <a:buChar char="•"/>
              <a:defRPr>
                <a:solidFill>
                  <a:schemeClr val="tx1"/>
                </a:solidFill>
                <a:latin typeface="Arial" pitchFamily="34" charset="0"/>
                <a:ea typeface="DejaVu Sans"/>
                <a:cs typeface="DejaVu Sans"/>
              </a:defRPr>
            </a:lvl4pPr>
            <a:lvl5pPr marL="2057400" indent="-228600">
              <a:lnSpc>
                <a:spcPct val="90000"/>
              </a:lnSpc>
              <a:spcBef>
                <a:spcPts val="500"/>
              </a:spcBef>
              <a:buFont typeface="Arial" pitchFamily="34" charset="0"/>
              <a:buChar char="•"/>
              <a:defRPr>
                <a:solidFill>
                  <a:schemeClr val="tx1"/>
                </a:solidFill>
                <a:latin typeface="Arial" pitchFamily="34" charset="0"/>
                <a:ea typeface="DejaVu Sans"/>
                <a:cs typeface="DejaVu Sans"/>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Arial" pitchFamily="34" charset="0"/>
                <a:ea typeface="DejaVu Sans"/>
                <a:cs typeface="DejaVu Sans"/>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Arial" pitchFamily="34" charset="0"/>
                <a:ea typeface="DejaVu Sans"/>
                <a:cs typeface="DejaVu Sans"/>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Arial" pitchFamily="34" charset="0"/>
                <a:ea typeface="DejaVu Sans"/>
                <a:cs typeface="DejaVu Sans"/>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Arial" pitchFamily="34" charset="0"/>
                <a:ea typeface="DejaVu Sans"/>
                <a:cs typeface="DejaVu Sans"/>
              </a:defRPr>
            </a:lvl9pPr>
          </a:lstStyle>
          <a:p>
            <a:pPr algn="ctr">
              <a:lnSpc>
                <a:spcPct val="100000"/>
              </a:lnSpc>
              <a:spcBef>
                <a:spcPct val="0"/>
              </a:spcBef>
              <a:buNone/>
            </a:pPr>
            <a:endParaRPr lang="en-US" altLang="en-US" sz="1600" dirty="0">
              <a:solidFill>
                <a:prstClr val="black"/>
              </a:solidFill>
            </a:endParaRPr>
          </a:p>
        </p:txBody>
      </p:sp>
      <p:sp>
        <p:nvSpPr>
          <p:cNvPr id="11" name="TextBox 10">
            <a:extLst>
              <a:ext uri="{FF2B5EF4-FFF2-40B4-BE49-F238E27FC236}">
                <a16:creationId xmlns:a16="http://schemas.microsoft.com/office/drawing/2014/main" id="{75DEEA30-6C24-4E59-AE92-068DDC447DF1}"/>
              </a:ext>
            </a:extLst>
          </p:cNvPr>
          <p:cNvSpPr txBox="1"/>
          <p:nvPr/>
        </p:nvSpPr>
        <p:spPr>
          <a:xfrm>
            <a:off x="-355107" y="221068"/>
            <a:ext cx="9836458"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DOMAIN NAME SERVER NAME TO ADDRESS RESOLUTION</a:t>
            </a:r>
            <a:endParaRPr lang="es-ES" sz="2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70AA8DE-7DA3-915F-4E7F-64C1BBAB37D9}"/>
              </a:ext>
            </a:extLst>
          </p:cNvPr>
          <p:cNvSpPr txBox="1"/>
          <p:nvPr/>
        </p:nvSpPr>
        <p:spPr>
          <a:xfrm>
            <a:off x="0" y="766928"/>
            <a:ext cx="12020365" cy="4401205"/>
          </a:xfrm>
          <a:prstGeom prst="rect">
            <a:avLst/>
          </a:prstGeom>
          <a:noFill/>
        </p:spPr>
        <p:txBody>
          <a:bodyPr wrap="square">
            <a:spAutoFit/>
          </a:bodyPr>
          <a:lstStyle/>
          <a:p>
            <a:pPr algn="just"/>
            <a:endParaRPr lang="en-GB" sz="2000" dirty="0">
              <a:effectLst/>
              <a:latin typeface="Times New Roman" panose="02020603050405020304" pitchFamily="18" charset="0"/>
              <a:cs typeface="Times New Roman" panose="02020603050405020304" pitchFamily="18" charset="0"/>
            </a:endParaRPr>
          </a:p>
          <a:p>
            <a:pPr algn="just"/>
            <a:r>
              <a:rPr lang="en-GB" sz="2000" dirty="0">
                <a:effectLst/>
                <a:latin typeface="Times New Roman" panose="02020603050405020304" pitchFamily="18" charset="0"/>
                <a:cs typeface="Times New Roman" panose="02020603050405020304" pitchFamily="18" charset="0"/>
              </a:rPr>
              <a:t>The host requests the DNS name server to resolve the domain name. And the name server returns the IP address corresponding to that domain name to the host so that the host can future connect to that IP address. </a:t>
            </a:r>
          </a:p>
          <a:p>
            <a:pPr marL="285750" indent="-285750" algn="just">
              <a:buFont typeface="Arial" panose="020B0604020202020204" pitchFamily="34" charset="0"/>
              <a:buChar char="•"/>
            </a:pPr>
            <a:r>
              <a:rPr lang="en-GB" sz="2000" b="1" dirty="0">
                <a:effectLst/>
                <a:latin typeface="Times New Roman" panose="02020603050405020304" pitchFamily="18" charset="0"/>
                <a:cs typeface="Times New Roman" panose="02020603050405020304" pitchFamily="18" charset="0"/>
              </a:rPr>
              <a:t>Hierarchy of Name Servers</a:t>
            </a:r>
            <a:r>
              <a:rPr lang="en-GB" sz="2000" dirty="0">
                <a:effectLst/>
                <a:latin typeface="Times New Roman" panose="02020603050405020304" pitchFamily="18" charset="0"/>
                <a:cs typeface="Times New Roman" panose="02020603050405020304" pitchFamily="18" charset="0"/>
              </a:rPr>
              <a:t> </a:t>
            </a:r>
            <a:r>
              <a:rPr lang="en-GB" sz="2000" b="1" dirty="0">
                <a:effectLst/>
                <a:latin typeface="Times New Roman" panose="02020603050405020304" pitchFamily="18" charset="0"/>
                <a:cs typeface="Times New Roman" panose="02020603050405020304" pitchFamily="18" charset="0"/>
              </a:rPr>
              <a:t>Root name servers:</a:t>
            </a:r>
            <a:r>
              <a:rPr lang="en-GB" sz="2000" dirty="0">
                <a:effectLst/>
                <a:latin typeface="Times New Roman" panose="02020603050405020304" pitchFamily="18" charset="0"/>
                <a:cs typeface="Times New Roman" panose="02020603050405020304" pitchFamily="18" charset="0"/>
              </a:rPr>
              <a:t> It is contacted by name servers that can not resolve the name. It contacts authoritative name server if name mapping is not known. It then gets the mapping and returns the IP address to the host. </a:t>
            </a:r>
          </a:p>
          <a:p>
            <a:pPr marL="285750" indent="-285750" algn="just">
              <a:buFont typeface="Arial" panose="020B0604020202020204" pitchFamily="34" charset="0"/>
              <a:buChar char="•"/>
            </a:pPr>
            <a:r>
              <a:rPr lang="en-GB" sz="2000" b="1" dirty="0">
                <a:effectLst/>
                <a:latin typeface="Times New Roman" panose="02020603050405020304" pitchFamily="18" charset="0"/>
                <a:cs typeface="Times New Roman" panose="02020603050405020304" pitchFamily="18" charset="0"/>
              </a:rPr>
              <a:t>Top level domain (TLD) server:</a:t>
            </a:r>
            <a:r>
              <a:rPr lang="en-GB" sz="2000" dirty="0">
                <a:effectLst/>
                <a:latin typeface="Times New Roman" panose="02020603050405020304" pitchFamily="18" charset="0"/>
                <a:cs typeface="Times New Roman" panose="02020603050405020304" pitchFamily="18" charset="0"/>
              </a:rPr>
              <a:t> It is responsible for com, org, </a:t>
            </a:r>
            <a:r>
              <a:rPr lang="en-GB" sz="2000" dirty="0" err="1">
                <a:effectLst/>
                <a:latin typeface="Times New Roman" panose="02020603050405020304" pitchFamily="18" charset="0"/>
                <a:cs typeface="Times New Roman" panose="02020603050405020304" pitchFamily="18" charset="0"/>
              </a:rPr>
              <a:t>edu</a:t>
            </a:r>
            <a:r>
              <a:rPr lang="en-GB" sz="2000" dirty="0">
                <a:effectLst/>
                <a:latin typeface="Times New Roman" panose="02020603050405020304" pitchFamily="18" charset="0"/>
                <a:cs typeface="Times New Roman" panose="02020603050405020304" pitchFamily="18" charset="0"/>
              </a:rPr>
              <a:t> etc and all top level country domains like </a:t>
            </a:r>
            <a:r>
              <a:rPr lang="en-GB" sz="2000" dirty="0" err="1">
                <a:effectLst/>
                <a:latin typeface="Times New Roman" panose="02020603050405020304" pitchFamily="18" charset="0"/>
                <a:cs typeface="Times New Roman" panose="02020603050405020304" pitchFamily="18" charset="0"/>
              </a:rPr>
              <a:t>uk</a:t>
            </a:r>
            <a:r>
              <a:rPr lang="en-GB" sz="2000" dirty="0">
                <a:effectLst/>
                <a:latin typeface="Times New Roman" panose="02020603050405020304" pitchFamily="18" charset="0"/>
                <a:cs typeface="Times New Roman" panose="02020603050405020304" pitchFamily="18" charset="0"/>
              </a:rPr>
              <a:t>, </a:t>
            </a:r>
            <a:r>
              <a:rPr lang="en-GB" sz="2000" dirty="0" err="1">
                <a:effectLst/>
                <a:latin typeface="Times New Roman" panose="02020603050405020304" pitchFamily="18" charset="0"/>
                <a:cs typeface="Times New Roman" panose="02020603050405020304" pitchFamily="18" charset="0"/>
              </a:rPr>
              <a:t>fr</a:t>
            </a:r>
            <a:r>
              <a:rPr lang="en-GB" sz="2000" dirty="0">
                <a:effectLst/>
                <a:latin typeface="Times New Roman" panose="02020603050405020304" pitchFamily="18" charset="0"/>
                <a:cs typeface="Times New Roman" panose="02020603050405020304" pitchFamily="18" charset="0"/>
              </a:rPr>
              <a:t>, ca, in etc. They have info about authoritative domain servers and know the names and IP addresses of each authoritative name server for the second-level domains. </a:t>
            </a:r>
          </a:p>
          <a:p>
            <a:pPr marL="285750" indent="-285750" algn="just">
              <a:buFont typeface="Arial" panose="020B0604020202020204" pitchFamily="34" charset="0"/>
              <a:buChar char="•"/>
            </a:pPr>
            <a:r>
              <a:rPr lang="en-GB" sz="2000" b="1" dirty="0">
                <a:effectLst/>
                <a:latin typeface="Times New Roman" panose="02020603050405020304" pitchFamily="18" charset="0"/>
                <a:cs typeface="Times New Roman" panose="02020603050405020304" pitchFamily="18" charset="0"/>
              </a:rPr>
              <a:t>Authoritative name servers </a:t>
            </a:r>
            <a:r>
              <a:rPr lang="en-GB" sz="2000" dirty="0">
                <a:effectLst/>
                <a:latin typeface="Times New Roman" panose="02020603050405020304" pitchFamily="18" charset="0"/>
                <a:cs typeface="Times New Roman" panose="02020603050405020304" pitchFamily="18" charset="0"/>
              </a:rPr>
              <a:t>are the organization’s DNS server, providing authoritative </a:t>
            </a:r>
            <a:r>
              <a:rPr lang="en-GB" sz="2000" dirty="0" err="1">
                <a:effectLst/>
                <a:latin typeface="Times New Roman" panose="02020603050405020304" pitchFamily="18" charset="0"/>
                <a:cs typeface="Times New Roman" panose="02020603050405020304" pitchFamily="18" charset="0"/>
              </a:rPr>
              <a:t>hostName</a:t>
            </a:r>
            <a:r>
              <a:rPr lang="en-GB" sz="2000" dirty="0">
                <a:effectLst/>
                <a:latin typeface="Times New Roman" panose="02020603050405020304" pitchFamily="18" charset="0"/>
                <a:cs typeface="Times New Roman" panose="02020603050405020304" pitchFamily="18" charset="0"/>
              </a:rPr>
              <a:t> to IP mapping for organization servers. It can be maintained by an organization or service provider. In order to reach cse.dtu.in we have to ask the root DNS server, then it will point out to the top level domain server and then to authoritative domain name server which actually contains the IP address. So the authoritative domain server will return the associative </a:t>
            </a:r>
            <a:r>
              <a:rPr lang="en-GB" sz="2000" dirty="0" err="1">
                <a:effectLst/>
                <a:latin typeface="Times New Roman" panose="02020603050405020304" pitchFamily="18" charset="0"/>
                <a:cs typeface="Times New Roman" panose="02020603050405020304" pitchFamily="18" charset="0"/>
              </a:rPr>
              <a:t>ip</a:t>
            </a:r>
            <a:r>
              <a:rPr lang="en-GB" sz="2000" dirty="0">
                <a:effectLst/>
                <a:latin typeface="Times New Roman" panose="02020603050405020304" pitchFamily="18" charset="0"/>
                <a:cs typeface="Times New Roman" panose="02020603050405020304" pitchFamily="18" charset="0"/>
              </a:rPr>
              <a:t> address. </a:t>
            </a:r>
          </a:p>
        </p:txBody>
      </p:sp>
      <p:pic>
        <p:nvPicPr>
          <p:cNvPr id="2" name="Picture 2" descr="DNS_2">
            <a:extLst>
              <a:ext uri="{FF2B5EF4-FFF2-40B4-BE49-F238E27FC236}">
                <a16:creationId xmlns:a16="http://schemas.microsoft.com/office/drawing/2014/main" id="{C40DF446-1C44-8454-2455-EF5C1001B6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8821" y="4748141"/>
            <a:ext cx="5184559" cy="1706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5360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6D90D-A8B0-45B2-609C-F6F04628066F}"/>
              </a:ext>
            </a:extLst>
          </p:cNvPr>
          <p:cNvSpPr>
            <a:spLocks noGrp="1"/>
          </p:cNvSpPr>
          <p:nvPr>
            <p:ph type="title"/>
          </p:nvPr>
        </p:nvSpPr>
        <p:spPr/>
        <p:txBody>
          <a:bodyPr/>
          <a:lstStyle/>
          <a:p>
            <a:r>
              <a:rPr lang="en-US" sz="3200" b="1" dirty="0">
                <a:solidFill>
                  <a:schemeClr val="tx1"/>
                </a:solidFill>
                <a:latin typeface="Times New Roman" panose="02020603050405020304" pitchFamily="18" charset="0"/>
                <a:cs typeface="Times New Roman" panose="02020603050405020304" pitchFamily="18" charset="0"/>
              </a:rPr>
              <a:t>DOMAIN NAME SERVER: WORKING</a:t>
            </a:r>
            <a:br>
              <a:rPr lang="es-ES" sz="3200" b="1" dirty="0">
                <a:solidFill>
                  <a:schemeClr val="tx1"/>
                </a:solidFill>
                <a:latin typeface="Times New Roman" panose="02020603050405020304" pitchFamily="18" charset="0"/>
                <a:cs typeface="Times New Roman" panose="02020603050405020304" pitchFamily="18" charset="0"/>
              </a:rPr>
            </a:br>
            <a:endParaRPr lang="en-IN" sz="3200" dirty="0">
              <a:solidFill>
                <a:schemeClr val="tx1"/>
              </a:solidFill>
            </a:endParaRPr>
          </a:p>
        </p:txBody>
      </p:sp>
      <p:sp>
        <p:nvSpPr>
          <p:cNvPr id="6" name="Rectangle 8">
            <a:extLst>
              <a:ext uri="{FF2B5EF4-FFF2-40B4-BE49-F238E27FC236}">
                <a16:creationId xmlns:a16="http://schemas.microsoft.com/office/drawing/2014/main" id="{C1524D6D-CD67-EA4F-03B6-B62FEB8CB08E}"/>
              </a:ext>
            </a:extLst>
          </p:cNvPr>
          <p:cNvSpPr>
            <a:spLocks noChangeArrowheads="1"/>
          </p:cNvSpPr>
          <p:nvPr/>
        </p:nvSpPr>
        <p:spPr bwMode="auto">
          <a:xfrm>
            <a:off x="2933743" y="1968499"/>
            <a:ext cx="8135560" cy="438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79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7" name="Picture 9" descr="DNS_3">
            <a:extLst>
              <a:ext uri="{FF2B5EF4-FFF2-40B4-BE49-F238E27FC236}">
                <a16:creationId xmlns:a16="http://schemas.microsoft.com/office/drawing/2014/main" id="{57C7DA36-E739-7D51-A293-B65A6DD0DC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0170" y="1145219"/>
            <a:ext cx="6441749" cy="512898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45BB400-B580-93A3-120A-7E5A432D8702}"/>
              </a:ext>
            </a:extLst>
          </p:cNvPr>
          <p:cNvSpPr txBox="1"/>
          <p:nvPr/>
        </p:nvSpPr>
        <p:spPr>
          <a:xfrm>
            <a:off x="259672" y="1059026"/>
            <a:ext cx="4525392" cy="4708981"/>
          </a:xfrm>
          <a:prstGeom prst="rect">
            <a:avLst/>
          </a:prstGeom>
          <a:noFill/>
        </p:spPr>
        <p:txBody>
          <a:bodyPr wrap="square">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client machine sends a request to the local name server, which , if root does not find the address in its database, sends a request to the root name server , which in turn, will route the query to an top-level domain (TLD) or authoritative name server. </a:t>
            </a: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root name server can also contain some </a:t>
            </a:r>
            <a:r>
              <a:rPr lang="en-GB" sz="2000" dirty="0" err="1">
                <a:latin typeface="Times New Roman" panose="02020603050405020304" pitchFamily="18" charset="0"/>
                <a:cs typeface="Times New Roman" panose="02020603050405020304" pitchFamily="18" charset="0"/>
              </a:rPr>
              <a:t>hostName</a:t>
            </a:r>
            <a:r>
              <a:rPr lang="en-GB" sz="2000" dirty="0">
                <a:latin typeface="Times New Roman" panose="02020603050405020304" pitchFamily="18" charset="0"/>
                <a:cs typeface="Times New Roman" panose="02020603050405020304" pitchFamily="18" charset="0"/>
              </a:rPr>
              <a:t> to IP address mappings. The Top-level domain (TLD) server always knows who the authoritative name server is. </a:t>
            </a: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So finally the IP address is returned to the local name server which in turn returns the IP address to the host. </a:t>
            </a:r>
            <a:endParaRPr lang="en-IN" sz="2000" dirty="0">
              <a:latin typeface="Times New Roman" panose="02020603050405020304" pitchFamily="18" charset="0"/>
              <a:cs typeface="Times New Roman" panose="02020603050405020304" pitchFamily="18" charset="0"/>
            </a:endParaRPr>
          </a:p>
        </p:txBody>
      </p:sp>
      <p:sp>
        <p:nvSpPr>
          <p:cNvPr id="4" name="Text Box 4">
            <a:extLst>
              <a:ext uri="{FF2B5EF4-FFF2-40B4-BE49-F238E27FC236}">
                <a16:creationId xmlns:a16="http://schemas.microsoft.com/office/drawing/2014/main" id="{C241576F-36FC-562B-CC06-4F81FBF3D971}"/>
              </a:ext>
            </a:extLst>
          </p:cNvPr>
          <p:cNvSpPr txBox="1">
            <a:spLocks noChangeArrowheads="1"/>
          </p:cNvSpPr>
          <p:nvPr/>
        </p:nvSpPr>
        <p:spPr bwMode="auto">
          <a:xfrm>
            <a:off x="8361044" y="5981812"/>
            <a:ext cx="215148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i="0" baseline="0" dirty="0">
                <a:solidFill>
                  <a:schemeClr val="folHlink"/>
                </a:solidFill>
                <a:latin typeface="Times" panose="02020603050405020304" pitchFamily="18" charset="0"/>
                <a:cs typeface="Times" panose="02020603050405020304" pitchFamily="18" charset="0"/>
              </a:rPr>
              <a:t>Figure 2: </a:t>
            </a:r>
            <a:r>
              <a:rPr lang="en-GB" altLang="en-US" sz="1400" i="0" baseline="0" dirty="0">
                <a:solidFill>
                  <a:schemeClr val="folHlink"/>
                </a:solidFill>
                <a:latin typeface="Times New Roman" panose="02020603050405020304" pitchFamily="18" charset="0"/>
                <a:cs typeface="Times New Roman" panose="02020603050405020304" pitchFamily="18" charset="0"/>
              </a:rPr>
              <a:t>DNS WORKING</a:t>
            </a:r>
            <a:endParaRPr lang="en-GB" sz="1400" dirty="0">
              <a:latin typeface="Times New Roman" panose="02020603050405020304" pitchFamily="18" charset="0"/>
              <a:cs typeface="Times New Roman" panose="02020603050405020304" pitchFamily="18" charset="0"/>
            </a:endParaRPr>
          </a:p>
          <a:p>
            <a:r>
              <a:rPr lang="en-US" altLang="en-US" i="0" baseline="0" dirty="0">
                <a:solidFill>
                  <a:schemeClr val="folHlink"/>
                </a:solidFill>
                <a:latin typeface="Times" panose="02020603050405020304" pitchFamily="18" charset="0"/>
                <a:cs typeface="Times" panose="02020603050405020304" pitchFamily="18" charset="0"/>
              </a:rPr>
              <a:t> </a:t>
            </a:r>
            <a:endParaRPr lang="en-US" altLang="en-US" baseline="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4291668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B7EE-7C67-11DC-3148-6E777376B4C7}"/>
              </a:ext>
            </a:extLst>
          </p:cNvPr>
          <p:cNvSpPr>
            <a:spLocks noGrp="1"/>
          </p:cNvSpPr>
          <p:nvPr>
            <p:ph type="title"/>
          </p:nvPr>
        </p:nvSpPr>
        <p:spPr>
          <a:xfrm>
            <a:off x="609600" y="273600"/>
            <a:ext cx="7202750" cy="427736"/>
          </a:xfrm>
        </p:spPr>
        <p:txBody>
          <a:bodyPr/>
          <a:lstStyle/>
          <a:p>
            <a:r>
              <a:rPr lang="en-GB" sz="3600" b="1" dirty="0">
                <a:latin typeface="Times New Roman" panose="02020603050405020304" pitchFamily="18" charset="0"/>
                <a:cs typeface="Times New Roman" panose="02020603050405020304" pitchFamily="18" charset="0"/>
              </a:rPr>
              <a:t>Electronic Mail</a:t>
            </a:r>
            <a:endParaRPr lang="en-IN"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68C7C2A-924E-B4DA-41FF-93F2DAB98125}"/>
              </a:ext>
            </a:extLst>
          </p:cNvPr>
          <p:cNvSpPr>
            <a:spLocks noGrp="1"/>
          </p:cNvSpPr>
          <p:nvPr>
            <p:ph type="subTitle"/>
          </p:nvPr>
        </p:nvSpPr>
        <p:spPr>
          <a:xfrm>
            <a:off x="248575" y="1047565"/>
            <a:ext cx="11333345" cy="5291091"/>
          </a:xfrm>
        </p:spPr>
        <p:txBody>
          <a:bodyPr/>
          <a:lstStyle/>
          <a:p>
            <a:pPr algn="just"/>
            <a:r>
              <a:rPr lang="en-GB" sz="2000" b="1" dirty="0">
                <a:solidFill>
                  <a:schemeClr val="tx1"/>
                </a:solidFill>
                <a:latin typeface="Times New Roman" panose="02020603050405020304" pitchFamily="18" charset="0"/>
                <a:cs typeface="Times New Roman" panose="02020603050405020304" pitchFamily="18" charset="0"/>
              </a:rPr>
              <a:t>Electronic Mail</a:t>
            </a:r>
            <a:r>
              <a:rPr lang="en-GB" sz="2000" dirty="0">
                <a:solidFill>
                  <a:schemeClr val="tx1"/>
                </a:solidFill>
                <a:latin typeface="Times New Roman" panose="02020603050405020304" pitchFamily="18" charset="0"/>
                <a:cs typeface="Times New Roman" panose="02020603050405020304" pitchFamily="18" charset="0"/>
              </a:rPr>
              <a:t> (e-mail) is one of most widely used services of Internet. This service allows an Internet user to send a </a:t>
            </a:r>
            <a:r>
              <a:rPr lang="en-GB" sz="2000" b="1" dirty="0">
                <a:solidFill>
                  <a:schemeClr val="tx1"/>
                </a:solidFill>
                <a:latin typeface="Times New Roman" panose="02020603050405020304" pitchFamily="18" charset="0"/>
                <a:cs typeface="Times New Roman" panose="02020603050405020304" pitchFamily="18" charset="0"/>
              </a:rPr>
              <a:t>message in formatted manner (mail)</a:t>
            </a:r>
            <a:r>
              <a:rPr lang="en-GB" sz="2000" dirty="0">
                <a:solidFill>
                  <a:schemeClr val="tx1"/>
                </a:solidFill>
                <a:latin typeface="Times New Roman" panose="02020603050405020304" pitchFamily="18" charset="0"/>
                <a:cs typeface="Times New Roman" panose="02020603050405020304" pitchFamily="18" charset="0"/>
              </a:rPr>
              <a:t> to the other Internet user in any part of world. Message in mail not only contain text, but it also contains images, audio and videos data. The person who is sending mail is called </a:t>
            </a:r>
            <a:r>
              <a:rPr lang="en-GB" sz="2000" b="1" dirty="0">
                <a:solidFill>
                  <a:schemeClr val="tx1"/>
                </a:solidFill>
                <a:latin typeface="Times New Roman" panose="02020603050405020304" pitchFamily="18" charset="0"/>
                <a:cs typeface="Times New Roman" panose="02020603050405020304" pitchFamily="18" charset="0"/>
              </a:rPr>
              <a:t>sender</a:t>
            </a:r>
            <a:r>
              <a:rPr lang="en-GB" sz="2000" dirty="0">
                <a:solidFill>
                  <a:schemeClr val="tx1"/>
                </a:solidFill>
                <a:latin typeface="Times New Roman" panose="02020603050405020304" pitchFamily="18" charset="0"/>
                <a:cs typeface="Times New Roman" panose="02020603050405020304" pitchFamily="18" charset="0"/>
              </a:rPr>
              <a:t> and person who receives mail is called</a:t>
            </a:r>
            <a:r>
              <a:rPr lang="en-GB" sz="2000" b="1" dirty="0">
                <a:solidFill>
                  <a:schemeClr val="tx1"/>
                </a:solidFill>
                <a:latin typeface="Times New Roman" panose="02020603050405020304" pitchFamily="18" charset="0"/>
                <a:cs typeface="Times New Roman" panose="02020603050405020304" pitchFamily="18" charset="0"/>
              </a:rPr>
              <a:t> recipient</a:t>
            </a:r>
            <a:r>
              <a:rPr lang="en-GB" sz="2000" dirty="0">
                <a:solidFill>
                  <a:schemeClr val="tx1"/>
                </a:solidFill>
                <a:latin typeface="Times New Roman" panose="02020603050405020304" pitchFamily="18" charset="0"/>
                <a:cs typeface="Times New Roman" panose="02020603050405020304" pitchFamily="18" charset="0"/>
              </a:rPr>
              <a:t>. It is just like postal mail service. </a:t>
            </a:r>
          </a:p>
          <a:p>
            <a:pPr algn="just"/>
            <a:endParaRPr lang="en-GB" sz="2000" b="1" dirty="0">
              <a:solidFill>
                <a:schemeClr val="tx1"/>
              </a:solidFill>
              <a:latin typeface="Times New Roman" panose="02020603050405020304" pitchFamily="18" charset="0"/>
              <a:cs typeface="Times New Roman" panose="02020603050405020304" pitchFamily="18" charset="0"/>
            </a:endParaRPr>
          </a:p>
          <a:p>
            <a:pPr algn="just"/>
            <a:r>
              <a:rPr lang="en-GB" sz="2000" b="1" dirty="0">
                <a:solidFill>
                  <a:schemeClr val="tx1"/>
                </a:solidFill>
                <a:latin typeface="Times New Roman" panose="02020603050405020304" pitchFamily="18" charset="0"/>
                <a:cs typeface="Times New Roman" panose="02020603050405020304" pitchFamily="18" charset="0"/>
              </a:rPr>
              <a:t>Components of E-Mail System :</a:t>
            </a:r>
            <a:r>
              <a:rPr lang="en-GB" sz="2000" dirty="0">
                <a:solidFill>
                  <a:schemeClr val="tx1"/>
                </a:solidFill>
                <a:latin typeface="Times New Roman" panose="02020603050405020304" pitchFamily="18" charset="0"/>
                <a:cs typeface="Times New Roman" panose="02020603050405020304" pitchFamily="18" charset="0"/>
              </a:rPr>
              <a:t> </a:t>
            </a:r>
          </a:p>
          <a:p>
            <a:pPr algn="just"/>
            <a:r>
              <a:rPr lang="en-GB" sz="2000" dirty="0">
                <a:solidFill>
                  <a:schemeClr val="tx1"/>
                </a:solidFill>
                <a:latin typeface="Times New Roman" panose="02020603050405020304" pitchFamily="18" charset="0"/>
                <a:cs typeface="Times New Roman" panose="02020603050405020304" pitchFamily="18" charset="0"/>
              </a:rPr>
              <a:t>The basic components of an email system are : </a:t>
            </a:r>
          </a:p>
          <a:p>
            <a:pPr algn="just"/>
            <a:r>
              <a:rPr lang="en-GB" sz="2000" dirty="0">
                <a:solidFill>
                  <a:schemeClr val="tx1"/>
                </a:solidFill>
                <a:latin typeface="Times New Roman" panose="02020603050405020304" pitchFamily="18" charset="0"/>
                <a:cs typeface="Times New Roman" panose="02020603050405020304" pitchFamily="18" charset="0"/>
              </a:rPr>
              <a:t>User Agent (UA), Message Transfer Agent (MTA), Mail Box, and Spool file. </a:t>
            </a:r>
          </a:p>
          <a:p>
            <a:pPr algn="just"/>
            <a:r>
              <a:rPr lang="en-GB" sz="2000" dirty="0">
                <a:solidFill>
                  <a:schemeClr val="tx1"/>
                </a:solidFill>
                <a:latin typeface="Times New Roman" panose="02020603050405020304" pitchFamily="18" charset="0"/>
                <a:cs typeface="Times New Roman" panose="02020603050405020304" pitchFamily="18" charset="0"/>
              </a:rPr>
              <a:t>These are explained as following below:</a:t>
            </a:r>
          </a:p>
          <a:p>
            <a:pPr algn="just"/>
            <a:endParaRPr lang="en-GB" sz="2000" dirty="0">
              <a:solidFill>
                <a:schemeClr val="tx1"/>
              </a:solidFill>
              <a:latin typeface="Times New Roman" panose="02020603050405020304" pitchFamily="18" charset="0"/>
              <a:cs typeface="Times New Roman" panose="02020603050405020304" pitchFamily="18" charset="0"/>
            </a:endParaRPr>
          </a:p>
          <a:p>
            <a:pPr marL="565200" indent="-457200" algn="just">
              <a:buFont typeface="+mj-lt"/>
              <a:buAutoNum type="arabicPeriod"/>
            </a:pPr>
            <a:r>
              <a:rPr lang="en-GB" sz="2000" b="1" dirty="0">
                <a:solidFill>
                  <a:schemeClr val="tx1"/>
                </a:solidFill>
                <a:latin typeface="Times New Roman" panose="02020603050405020304" pitchFamily="18" charset="0"/>
                <a:cs typeface="Times New Roman" panose="02020603050405020304" pitchFamily="18" charset="0"/>
              </a:rPr>
              <a:t>User Agent (UA) :</a:t>
            </a:r>
            <a:r>
              <a:rPr lang="en-GB" sz="2000" dirty="0">
                <a:solidFill>
                  <a:schemeClr val="tx1"/>
                </a:solidFill>
                <a:latin typeface="Times New Roman" panose="02020603050405020304" pitchFamily="18" charset="0"/>
                <a:cs typeface="Times New Roman" panose="02020603050405020304" pitchFamily="18" charset="0"/>
              </a:rPr>
              <a:t> The UA is normally a program which is used to send and receive mail. Sometimes, it is called as mail reader. It accepts variety of commands for composing, receiving and replying to messages as well as for manipulation of the mailboxes.</a:t>
            </a:r>
          </a:p>
          <a:p>
            <a:pPr marL="565200" indent="-457200" algn="just">
              <a:buFont typeface="+mj-lt"/>
              <a:buAutoNum type="arabicPeriod"/>
            </a:pPr>
            <a:r>
              <a:rPr lang="en-GB" sz="2000" b="1" dirty="0">
                <a:solidFill>
                  <a:schemeClr val="tx1"/>
                </a:solidFill>
                <a:latin typeface="Times New Roman" panose="02020603050405020304" pitchFamily="18" charset="0"/>
                <a:cs typeface="Times New Roman" panose="02020603050405020304" pitchFamily="18" charset="0"/>
              </a:rPr>
              <a:t>Message Transfer Agent (MTA) :</a:t>
            </a:r>
            <a:r>
              <a:rPr lang="en-GB" sz="2000" dirty="0">
                <a:solidFill>
                  <a:schemeClr val="tx1"/>
                </a:solidFill>
                <a:latin typeface="Times New Roman" panose="02020603050405020304" pitchFamily="18" charset="0"/>
                <a:cs typeface="Times New Roman" panose="02020603050405020304" pitchFamily="18" charset="0"/>
              </a:rPr>
              <a:t> MTA is actually responsible for transfer of mail from one system to another. To send a mail, a system must have client MTA and system MTA. It transfer mail to mailboxes of recipients if they are connected in the same machine. It delivers mail to peer MTA if destination mailbox is in another machine. The delivery from one MTA to another MTA is done by Simple Mail Transfer Protocol. </a:t>
            </a:r>
          </a:p>
          <a:p>
            <a:pPr algn="just"/>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6117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EBBC5-AB35-9E9D-3CA4-F0C7C3F23E25}"/>
              </a:ext>
            </a:extLst>
          </p:cNvPr>
          <p:cNvSpPr>
            <a:spLocks noGrp="1"/>
          </p:cNvSpPr>
          <p:nvPr>
            <p:ph type="title"/>
          </p:nvPr>
        </p:nvSpPr>
        <p:spPr>
          <a:xfrm>
            <a:off x="609600" y="273600"/>
            <a:ext cx="10972320" cy="525390"/>
          </a:xfrm>
        </p:spPr>
        <p:txBody>
          <a:bodyPr/>
          <a:lstStyle/>
          <a:p>
            <a:r>
              <a:rPr lang="en-GB" sz="2800" b="1" dirty="0">
                <a:latin typeface="Times New Roman" panose="02020603050405020304" pitchFamily="18" charset="0"/>
                <a:cs typeface="Times New Roman" panose="02020603050405020304" pitchFamily="18" charset="0"/>
              </a:rPr>
              <a:t>Electronic Mail</a:t>
            </a:r>
            <a:endParaRPr lang="en-IN" sz="2800" dirty="0"/>
          </a:p>
        </p:txBody>
      </p:sp>
      <p:sp>
        <p:nvSpPr>
          <p:cNvPr id="5" name="Rectangle 2">
            <a:extLst>
              <a:ext uri="{FF2B5EF4-FFF2-40B4-BE49-F238E27FC236}">
                <a16:creationId xmlns:a16="http://schemas.microsoft.com/office/drawing/2014/main" id="{0E7E1555-F1D1-2131-80F1-C9E7BF3BC7B5}"/>
              </a:ext>
            </a:extLst>
          </p:cNvPr>
          <p:cNvSpPr>
            <a:spLocks noGrp="1" noChangeArrowheads="1"/>
          </p:cNvSpPr>
          <p:nvPr>
            <p:ph type="subTitle"/>
          </p:nvPr>
        </p:nvSpPr>
        <p:spPr bwMode="auto">
          <a:xfrm>
            <a:off x="372863" y="-135330"/>
            <a:ext cx="6853560"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2000" b="1" dirty="0">
              <a:solidFill>
                <a:schemeClr val="tx1"/>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2000" b="1" dirty="0">
              <a:solidFill>
                <a:schemeClr val="tx1"/>
              </a:solidFill>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Mailbox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It is a file on local hard drive to collect mails.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Delivered mails are present in this file. The user can read it delete it according to his/her requirement.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use e-mail system each user must have a mailbox . Access to mailbox is only to owner of mailbox.</a:t>
            </a:r>
          </a:p>
          <a:p>
            <a:pPr marL="0" marR="0" lvl="0" indent="0" algn="just" defTabSz="914400" rtl="0" eaLnBrk="0" fontAlgn="base" latinLnBrk="0" hangingPunct="0">
              <a:lnSpc>
                <a:spcPct val="100000"/>
              </a:lnSpc>
              <a:spcBef>
                <a:spcPct val="0"/>
              </a:spcBef>
              <a:spcAft>
                <a:spcPct val="0"/>
              </a:spcAft>
              <a:buClrTx/>
              <a:buSzTx/>
              <a:tabLst/>
            </a:pPr>
            <a:r>
              <a:rPr lang="en-US" altLang="en-US" sz="2000" b="1" dirty="0">
                <a:solidFill>
                  <a:schemeClr val="tx1"/>
                </a:solidFill>
                <a:latin typeface="Times New Roman" panose="02020603050405020304" pitchFamily="18" charset="0"/>
                <a:cs typeface="Times New Roman" panose="02020603050405020304" pitchFamily="18" charset="0"/>
              </a:rPr>
              <a:t>4.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Spool file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file contains mails that are to be sent.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agent appends outgoing mails in this file using SMTP.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MTA extracts pending mail from spool file for their delivery.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E-mail allows one name, an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alias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represent several different e-mail addresses.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is known as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mailing list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Whenever user have to sent a message, system checks recipient’s name against alias database.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mailing list is present for defined alias, separate messages, one for each entry in the list, must be prepared and handed to MTA. If for defined alias, there is no such mailing list is present, name itself becomes naming address and a single message is delivered to mail transfer entity. </a:t>
            </a:r>
          </a:p>
        </p:txBody>
      </p:sp>
      <p:pic>
        <p:nvPicPr>
          <p:cNvPr id="7" name="Picture 6">
            <a:extLst>
              <a:ext uri="{FF2B5EF4-FFF2-40B4-BE49-F238E27FC236}">
                <a16:creationId xmlns:a16="http://schemas.microsoft.com/office/drawing/2014/main" id="{5821796E-AF03-E929-8C36-AFDBE6B39A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2552" y="1376002"/>
            <a:ext cx="4371188" cy="4740713"/>
          </a:xfrm>
          <a:prstGeom prst="rect">
            <a:avLst/>
          </a:prstGeom>
        </p:spPr>
      </p:pic>
    </p:spTree>
    <p:extLst>
      <p:ext uri="{BB962C8B-B14F-4D97-AF65-F5344CB8AC3E}">
        <p14:creationId xmlns:p14="http://schemas.microsoft.com/office/powerpoint/2010/main" val="2263776617"/>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3BA54888-6C12-4942-990B-B88F93C60A31}" vid="{E22F8B95-3BCC-48FD-8C89-B8BB7454D76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514</TotalTime>
  <Words>1525</Words>
  <Application>Microsoft Office PowerPoint</Application>
  <PresentationFormat>Widescreen</PresentationFormat>
  <Paragraphs>110</Paragraphs>
  <Slides>16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Symbol</vt:lpstr>
      <vt:lpstr>Times</vt:lpstr>
      <vt:lpstr>Times New Roman</vt:lpstr>
      <vt:lpstr>Wingdings</vt:lpstr>
      <vt:lpstr>Theme1</vt:lpstr>
      <vt:lpstr>PowerPoint Presentation</vt:lpstr>
      <vt:lpstr>PowerPoint Presentation</vt:lpstr>
      <vt:lpstr>PowerPoint Presentation</vt:lpstr>
      <vt:lpstr>PowerPoint Presentation</vt:lpstr>
      <vt:lpstr>PowerPoint Presentation</vt:lpstr>
      <vt:lpstr>PowerPoint Presentation</vt:lpstr>
      <vt:lpstr>DOMAIN NAME SERVER: WORKING </vt:lpstr>
      <vt:lpstr>Electronic Mail</vt:lpstr>
      <vt:lpstr>Electronic Mail</vt:lpstr>
      <vt:lpstr>ARCHITECTURE OF EMAIL SYSTEM:</vt:lpstr>
      <vt:lpstr>MESSAGE FORMATS</vt:lpstr>
      <vt:lpstr>Telnet</vt:lpstr>
      <vt:lpstr>How remote login occurs ? </vt:lpstr>
      <vt:lpstr>Telnet</vt:lpstr>
      <vt:lpstr> Network Virtual Terminal (NVT)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GAGANPREET</dc:creator>
  <cp:lastModifiedBy>Gurpreet Singh</cp:lastModifiedBy>
  <cp:revision>137</cp:revision>
  <dcterms:created xsi:type="dcterms:W3CDTF">2022-02-17T09:55:30Z</dcterms:created>
  <dcterms:modified xsi:type="dcterms:W3CDTF">2023-05-04T09:20:36Z</dcterms:modified>
</cp:coreProperties>
</file>