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pUNzZ8CyGK0OuGmJF+U1EEUy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738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994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54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1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1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11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11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0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0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0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0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0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10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kseries.com/data-communication-and-computer-networks/osi-model-and-tcp/multiple-choice-questions-and-answers-on-osi-model-and-tcp-ip-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tudocu.com/in/document/lovely-professional-university/internet-working-essentials/questions-on-osi-and-tcp-models/6968256" TargetMode="External"/><Relationship Id="rId4" Type="http://schemas.openxmlformats.org/officeDocument/2006/relationships/hyperlink" Target="https://byjus.com/free-ias-prep/difference-between-tcp-ip-and-osi-mode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01600" y="77470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>
              <a:buSzPts val="8800"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CS156</a:t>
            </a:r>
          </a:p>
          <a:p>
            <a:pPr algn="ctr">
              <a:buSzPts val="8800"/>
            </a:pPr>
            <a:r>
              <a:rPr lang="en-US" sz="32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5-6 (Theory)</a:t>
            </a:r>
            <a:endParaRPr lang="en-US" sz="3200" b="1" i="0" u="none" strike="noStrike" cap="none" dirty="0">
              <a:solidFill>
                <a:srgbClr val="3A30F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A30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Model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524000" y="4414411"/>
            <a:ext cx="61722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800" b="1" i="0" u="none" strike="noStrike" cap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800" b="1" i="0" u="none" strike="noStrike" cap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r>
              <a:rPr lang="en-US" dirty="0"/>
              <a:t>TCP/IP model is developed by Department of </a:t>
            </a:r>
            <a:r>
              <a:rPr lang="en-US" dirty="0" err="1"/>
              <a:t>Defence</a:t>
            </a:r>
            <a:r>
              <a:rPr lang="en-US" dirty="0"/>
              <a:t>, whereas OSI model was developed by ISO.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r>
              <a:rPr lang="en-US" dirty="0"/>
              <a:t>Four layers in TCP/IP whereas seven layers in OSI model.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________________________________________________________</a:t>
            </a:r>
            <a:endParaRPr dirty="0"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dirty="0"/>
          </a:p>
        </p:txBody>
      </p:sp>
      <p:sp>
        <p:nvSpPr>
          <p:cNvPr id="105" name="Google Shape;10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Sample Questions </a:t>
            </a:r>
            <a:endParaRPr dirty="0"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r>
              <a:rPr lang="en-US" dirty="0">
                <a:hlinkClick r:id="rId3"/>
              </a:rPr>
              <a:t>https://www.gkseries.com/data-communication-and-computer-networks/osi-model-and-tcp/multiple-choice-questions-and-answers-on-osi-model-and-tcp-ip-4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r>
              <a:rPr lang="en-US" dirty="0">
                <a:hlinkClick r:id="rId4"/>
              </a:rPr>
              <a:t>https://byjus.com/free-ias-prep/difference-between-tcp-ip-and-osi-model/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r>
              <a:rPr lang="en-US" dirty="0">
                <a:hlinkClick r:id="rId5"/>
              </a:rPr>
              <a:t>https://www.studocu.com/in/document/lovely-professional-university/internet-working-essentials/questions-on-osi-and-tcp-models/6968256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itchFamily="2" charset="2"/>
              <a:buChar char="v"/>
            </a:pPr>
            <a:endParaRPr lang="en-US" dirty="0"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dirty="0"/>
          </a:p>
        </p:txBody>
      </p:sp>
      <p:sp>
        <p:nvSpPr>
          <p:cNvPr id="105" name="Google Shape;10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31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ctrTitle"/>
          </p:nvPr>
        </p:nvSpPr>
        <p:spPr>
          <a:xfrm>
            <a:off x="1704407" y="269926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/>
              <a:t>Thank you </a:t>
            </a:r>
            <a:endParaRPr sz="6600" dirty="0"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  </a:t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TCP/IP PROTOCOL SUITE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v"/>
            </a:pPr>
            <a:r>
              <a:rPr lang="en-US" sz="2400" dirty="0"/>
              <a:t>The layers in the </a:t>
            </a:r>
            <a:r>
              <a:rPr lang="en-US" sz="2400" dirty="0">
                <a:solidFill>
                  <a:schemeClr val="hlink"/>
                </a:solidFill>
              </a:rPr>
              <a:t>TCP/IP protocol suite</a:t>
            </a:r>
            <a:r>
              <a:rPr lang="en-US" sz="2400" dirty="0"/>
              <a:t> do not exactly match those in the OSI model. 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v"/>
            </a:pPr>
            <a:r>
              <a:rPr lang="en-US" sz="2400" dirty="0"/>
              <a:t>The original TCP/IP protocol suite was defined as having four layers: </a:t>
            </a:r>
            <a:r>
              <a:rPr lang="en-US" sz="2400" dirty="0">
                <a:solidFill>
                  <a:schemeClr val="folHlink"/>
                </a:solidFill>
              </a:rPr>
              <a:t>host-to-network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folHlink"/>
                </a:solidFill>
              </a:rPr>
              <a:t>internet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folHlink"/>
                </a:solidFill>
              </a:rPr>
              <a:t>transport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folHlink"/>
                </a:solidFill>
              </a:rPr>
              <a:t>application</a:t>
            </a:r>
            <a:r>
              <a:rPr lang="en-US" sz="2400" dirty="0"/>
              <a:t>. 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v"/>
            </a:pPr>
            <a:r>
              <a:rPr lang="en-US" sz="2400" dirty="0"/>
              <a:t>However, when TCP/IP is compared to OSI, we can say that the TCP/IP protocol suite is made of five layers: </a:t>
            </a:r>
            <a:r>
              <a:rPr lang="en-US" sz="2400" dirty="0">
                <a:solidFill>
                  <a:schemeClr val="folHlink"/>
                </a:solidFill>
              </a:rPr>
              <a:t>physical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folHlink"/>
                </a:solidFill>
              </a:rPr>
              <a:t>data link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folHlink"/>
                </a:solidFill>
              </a:rPr>
              <a:t>network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folHlink"/>
                </a:solidFill>
              </a:rPr>
              <a:t>transport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folHlink"/>
                </a:solidFill>
              </a:rPr>
              <a:t>application</a:t>
            </a:r>
            <a:r>
              <a:rPr lang="en-US" sz="24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/>
              <a:t>TCP/IP model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Computer Networks</a:t>
            </a:r>
            <a:endParaRPr dirty="0"/>
          </a:p>
        </p:txBody>
      </p:sp>
      <p:sp>
        <p:nvSpPr>
          <p:cNvPr id="65" name="Google Shape;6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6" name="Google Shape;66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3772" y="1371600"/>
            <a:ext cx="681645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i="1"/>
              <a:t>TCP/IP model</a:t>
            </a:r>
            <a:endParaRPr b="1" i="1"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Addresses in the TCP/IP protocol suite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63" y="2133600"/>
            <a:ext cx="842803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632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COMPARISON OF OSI AND TCP/IP MODEL</a:t>
            </a:r>
            <a:br>
              <a:rPr lang="en-US" dirty="0"/>
            </a:br>
            <a:endParaRPr dirty="0"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457199" y="114300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/>
              <a:t>One of the major difference is that </a:t>
            </a:r>
            <a:r>
              <a:rPr lang="en-US" sz="2000" dirty="0">
                <a:solidFill>
                  <a:srgbClr val="00B050"/>
                </a:solidFill>
              </a:rPr>
              <a:t>OSI</a:t>
            </a:r>
            <a:r>
              <a:rPr lang="en-US" sz="2000" dirty="0"/>
              <a:t> is a conceptual model which is </a:t>
            </a:r>
            <a:r>
              <a:rPr lang="en-US" sz="2000" dirty="0">
                <a:solidFill>
                  <a:srgbClr val="00B050"/>
                </a:solidFill>
              </a:rPr>
              <a:t>not practically used for communication</a:t>
            </a:r>
            <a:r>
              <a:rPr lang="en-US" sz="2000" dirty="0"/>
              <a:t>, whereas, </a:t>
            </a:r>
            <a:r>
              <a:rPr lang="en-US" sz="2000" dirty="0">
                <a:solidFill>
                  <a:srgbClr val="00B050"/>
                </a:solidFill>
              </a:rPr>
              <a:t>TCP/IP is used for establishing a connection and communicating through the network</a:t>
            </a:r>
            <a:r>
              <a:rPr lang="en-US" sz="2000" dirty="0"/>
              <a:t>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50"/>
                </a:solidFill>
              </a:rPr>
              <a:t>OSI</a:t>
            </a:r>
            <a:r>
              <a:rPr lang="en-US" sz="2000" dirty="0"/>
              <a:t> model mainly emphasis on the </a:t>
            </a:r>
            <a:r>
              <a:rPr lang="en-US" sz="2000" dirty="0">
                <a:solidFill>
                  <a:srgbClr val="00B050"/>
                </a:solidFill>
              </a:rPr>
              <a:t>services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interfaces and protocols</a:t>
            </a:r>
            <a:r>
              <a:rPr lang="en-US" sz="2000" dirty="0"/>
              <a:t>; make a clear distinction between these concepts.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/>
              <a:t>Conversely, the </a:t>
            </a:r>
            <a:r>
              <a:rPr lang="en-US" sz="2000" dirty="0">
                <a:solidFill>
                  <a:srgbClr val="00B050"/>
                </a:solidFill>
              </a:rPr>
              <a:t>TCP</a:t>
            </a:r>
            <a:r>
              <a:rPr lang="en-US" sz="2000" dirty="0"/>
              <a:t> model is </a:t>
            </a:r>
            <a:r>
              <a:rPr lang="en-US" sz="2000" dirty="0">
                <a:solidFill>
                  <a:srgbClr val="00B050"/>
                </a:solidFill>
              </a:rPr>
              <a:t>not able to distinctly describe </a:t>
            </a:r>
            <a:r>
              <a:rPr lang="en-US" sz="2000" dirty="0"/>
              <a:t>these concepts. 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endParaRPr lang="en-US" sz="2000" dirty="0"/>
          </a:p>
          <a:p>
            <a:pPr marL="34290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dt" idx="10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Computer Networks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55252" y="1025525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/>
              <a:t>Furthermore, the </a:t>
            </a:r>
            <a:r>
              <a:rPr lang="en-US" sz="2000" dirty="0">
                <a:solidFill>
                  <a:srgbClr val="00B050"/>
                </a:solidFill>
              </a:rPr>
              <a:t>TCP/IP </a:t>
            </a:r>
            <a:r>
              <a:rPr lang="en-US" sz="2000" dirty="0"/>
              <a:t>enables only </a:t>
            </a:r>
            <a:r>
              <a:rPr lang="en-US" sz="2000" dirty="0">
                <a:solidFill>
                  <a:srgbClr val="00B050"/>
                </a:solidFill>
              </a:rPr>
              <a:t>connectionless</a:t>
            </a:r>
            <a:r>
              <a:rPr lang="en-US" sz="2000" dirty="0"/>
              <a:t> communication mode in the </a:t>
            </a:r>
            <a:r>
              <a:rPr lang="en-US" sz="2000" dirty="0">
                <a:solidFill>
                  <a:srgbClr val="00B050"/>
                </a:solidFill>
              </a:rPr>
              <a:t>network</a:t>
            </a:r>
            <a:r>
              <a:rPr lang="en-US" sz="2000" dirty="0"/>
              <a:t> layer but </a:t>
            </a:r>
            <a:r>
              <a:rPr lang="en-US" sz="2000" dirty="0">
                <a:solidFill>
                  <a:srgbClr val="00B050"/>
                </a:solidFill>
              </a:rPr>
              <a:t>both modes (Connectionless and connection-oriented) in the transport layer</a:t>
            </a:r>
            <a:r>
              <a:rPr lang="en-US" sz="2000" dirty="0"/>
              <a:t>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/>
              <a:t>When it comes to the </a:t>
            </a:r>
            <a:r>
              <a:rPr lang="en-US" sz="2000" dirty="0">
                <a:solidFill>
                  <a:srgbClr val="00B050"/>
                </a:solidFill>
              </a:rPr>
              <a:t>OSI</a:t>
            </a:r>
            <a:r>
              <a:rPr lang="en-US" sz="2000" dirty="0"/>
              <a:t> model, it supports </a:t>
            </a:r>
            <a:r>
              <a:rPr lang="en-US" sz="2000" dirty="0">
                <a:solidFill>
                  <a:srgbClr val="00B050"/>
                </a:solidFill>
              </a:rPr>
              <a:t>connectionless and connection-oriented communication over the network layer</a:t>
            </a:r>
            <a:r>
              <a:rPr lang="en-US" sz="2000" dirty="0"/>
              <a:t> but in the </a:t>
            </a:r>
            <a:r>
              <a:rPr lang="en-US" sz="2000" dirty="0">
                <a:solidFill>
                  <a:srgbClr val="00B050"/>
                </a:solidFill>
              </a:rPr>
              <a:t>transport layer, connection-oriented communication is merely allowed</a:t>
            </a:r>
            <a:r>
              <a:rPr lang="en-US" sz="2000" dirty="0"/>
              <a:t>. </a:t>
            </a:r>
            <a:endParaRPr dirty="0"/>
          </a:p>
          <a:p>
            <a:pPr marL="34290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dt" idx="10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Computer Networks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0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ctrTitle"/>
          </p:nvPr>
        </p:nvSpPr>
        <p:spPr>
          <a:xfrm>
            <a:off x="152400" y="228599"/>
            <a:ext cx="6400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(Open System Interconnection) model was introduced by ISO (International Standard Organization).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OSI (Open System Interconnection) model is just a reference model.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that, there are no real working implementations of OSI Model on any of latest network infrastructure devices or Operating Systems.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(Open System Interconnection) model is used these days only as a reference model for teaching computer networking concepts and for understanding how computer networks operate.  </a:t>
            </a:r>
            <a:endParaRPr dirty="0"/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82;p5">
            <a:extLst>
              <a:ext uri="{FF2B5EF4-FFF2-40B4-BE49-F238E27FC236}">
                <a16:creationId xmlns:a16="http://schemas.microsoft.com/office/drawing/2014/main" id="{84BFF12E-1751-E2A5-3034-99C37039A2D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Computer Networks</a:t>
            </a:r>
            <a:endParaRPr dirty="0"/>
          </a:p>
        </p:txBody>
      </p:sp>
      <p:sp>
        <p:nvSpPr>
          <p:cNvPr id="3" name="Google Shape;83;p5">
            <a:extLst>
              <a:ext uri="{FF2B5EF4-FFF2-40B4-BE49-F238E27FC236}">
                <a16:creationId xmlns:a16="http://schemas.microsoft.com/office/drawing/2014/main" id="{C06B45A3-09FC-5BB8-8CCB-EBE919AD67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ctrTitle"/>
          </p:nvPr>
        </p:nvSpPr>
        <p:spPr>
          <a:xfrm>
            <a:off x="152400" y="228599"/>
            <a:ext cx="6400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roots of TCP/IP (Transmission Control Protocol Internet Protocol) are with US Department of Defense (DoD).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TCP/IP (Transmission Control Protocol/Internet Protocol) model had only four layers, and later an updated model evolved with five layers.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protocol suite and thus TCP/IP model got wider acceptance than OSI model, because world’s largest network internet started operating using TCP/IP protocol suite.</a:t>
            </a:r>
            <a:endParaRPr dirty="0"/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82;p5">
            <a:extLst>
              <a:ext uri="{FF2B5EF4-FFF2-40B4-BE49-F238E27FC236}">
                <a16:creationId xmlns:a16="http://schemas.microsoft.com/office/drawing/2014/main" id="{D20BE342-ED77-7F17-90D0-70BC8EE584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Computer Networks</a:t>
            </a:r>
            <a:endParaRPr dirty="0"/>
          </a:p>
        </p:txBody>
      </p:sp>
      <p:sp>
        <p:nvSpPr>
          <p:cNvPr id="3" name="Google Shape;83;p5">
            <a:extLst>
              <a:ext uri="{FF2B5EF4-FFF2-40B4-BE49-F238E27FC236}">
                <a16:creationId xmlns:a16="http://schemas.microsoft.com/office/drawing/2014/main" id="{D5DF4C5D-6307-8735-E1B2-8E5D2BB6C8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84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1079326" y="1288722"/>
            <a:ext cx="7010400" cy="503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98" name="Google Shape;98;p7" descr="TCP/IP vs OSI Model: What&amp;#39;s the Difference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74" y="946150"/>
            <a:ext cx="7086600" cy="515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590</Words>
  <Application>Microsoft Macintosh PowerPoint</Application>
  <PresentationFormat>On-screen Show (4:3)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Sans Symbols</vt:lpstr>
      <vt:lpstr>Times</vt:lpstr>
      <vt:lpstr>Times New Roman</vt:lpstr>
      <vt:lpstr>Wingdings</vt:lpstr>
      <vt:lpstr>Office Theme</vt:lpstr>
      <vt:lpstr>PowerPoint Presentation</vt:lpstr>
      <vt:lpstr>TCP/IP PROTOCOL SUITE</vt:lpstr>
      <vt:lpstr>TCP/IP model</vt:lpstr>
      <vt:lpstr>TCP/IP model</vt:lpstr>
      <vt:lpstr>COMPARISON OF OSI AND TCP/IP MODEL </vt:lpstr>
      <vt:lpstr>COMPARISON OF OSI AND TCP/IP MODEL </vt:lpstr>
      <vt:lpstr>COMPARISON OF OSI AND TCP/IP MODEL </vt:lpstr>
      <vt:lpstr>COMPARISON OF OSI AND TCP/IP MODEL </vt:lpstr>
      <vt:lpstr>COMPARISON OF OSI AND TCP/IP MODEL</vt:lpstr>
      <vt:lpstr>COMPARISON OF OSI AND TCP/IP MODEL</vt:lpstr>
      <vt:lpstr>Sample Questions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KUMAR</cp:lastModifiedBy>
  <cp:revision>3</cp:revision>
  <dcterms:created xsi:type="dcterms:W3CDTF">2022-01-19T09:23:04Z</dcterms:created>
  <dcterms:modified xsi:type="dcterms:W3CDTF">2023-01-17T04:22:19Z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