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saini" userId="c72ac4ea3c623a0d" providerId="LiveId" clId="{8276D28A-327E-4E6E-9681-C1AFDC220C4B}"/>
    <pc:docChg chg="undo redo custSel addSld modSld">
      <pc:chgData name="simran saini" userId="c72ac4ea3c623a0d" providerId="LiveId" clId="{8276D28A-327E-4E6E-9681-C1AFDC220C4B}" dt="2023-08-10T17:57:23.857" v="200" actId="404"/>
      <pc:docMkLst>
        <pc:docMk/>
      </pc:docMkLst>
      <pc:sldChg chg="modSp mod">
        <pc:chgData name="simran saini" userId="c72ac4ea3c623a0d" providerId="LiveId" clId="{8276D28A-327E-4E6E-9681-C1AFDC220C4B}" dt="2023-08-10T17:49:35.737" v="7" actId="20577"/>
        <pc:sldMkLst>
          <pc:docMk/>
          <pc:sldMk cId="3254310402" sldId="260"/>
        </pc:sldMkLst>
        <pc:spChg chg="mod">
          <ac:chgData name="simran saini" userId="c72ac4ea3c623a0d" providerId="LiveId" clId="{8276D28A-327E-4E6E-9681-C1AFDC220C4B}" dt="2023-08-10T17:49:35.737" v="7" actId="20577"/>
          <ac:spMkLst>
            <pc:docMk/>
            <pc:sldMk cId="3254310402" sldId="260"/>
            <ac:spMk id="2" creationId="{68255DC0-2946-896F-3466-9D7E32E7E4B9}"/>
          </ac:spMkLst>
        </pc:spChg>
      </pc:sldChg>
      <pc:sldChg chg="addSp delSp modSp new mod">
        <pc:chgData name="simran saini" userId="c72ac4ea3c623a0d" providerId="LiveId" clId="{8276D28A-327E-4E6E-9681-C1AFDC220C4B}" dt="2023-08-10T17:50:31.770" v="27" actId="404"/>
        <pc:sldMkLst>
          <pc:docMk/>
          <pc:sldMk cId="2548031445" sldId="261"/>
        </pc:sldMkLst>
        <pc:spChg chg="mod">
          <ac:chgData name="simran saini" userId="c72ac4ea3c623a0d" providerId="LiveId" clId="{8276D28A-327E-4E6E-9681-C1AFDC220C4B}" dt="2023-08-10T17:49:31.854" v="6" actId="20577"/>
          <ac:spMkLst>
            <pc:docMk/>
            <pc:sldMk cId="2548031445" sldId="261"/>
            <ac:spMk id="2" creationId="{0D7026B2-19BC-27C1-C258-FAC8D772E351}"/>
          </ac:spMkLst>
        </pc:spChg>
        <pc:spChg chg="add del mod">
          <ac:chgData name="simran saini" userId="c72ac4ea3c623a0d" providerId="LiveId" clId="{8276D28A-327E-4E6E-9681-C1AFDC220C4B}" dt="2023-08-10T17:50:31.770" v="27" actId="404"/>
          <ac:spMkLst>
            <pc:docMk/>
            <pc:sldMk cId="2548031445" sldId="261"/>
            <ac:spMk id="3" creationId="{7FCFDBA7-8943-0854-CC18-D72A4FD08E33}"/>
          </ac:spMkLst>
        </pc:spChg>
        <pc:spChg chg="add del mod">
          <ac:chgData name="simran saini" userId="c72ac4ea3c623a0d" providerId="LiveId" clId="{8276D28A-327E-4E6E-9681-C1AFDC220C4B}" dt="2023-08-10T17:49:47.932" v="9"/>
          <ac:spMkLst>
            <pc:docMk/>
            <pc:sldMk cId="2548031445" sldId="261"/>
            <ac:spMk id="4" creationId="{CD590243-95AF-F1C1-2629-2C15D44CA8D5}"/>
          </ac:spMkLst>
        </pc:spChg>
      </pc:sldChg>
      <pc:sldChg chg="addSp delSp modSp new mod">
        <pc:chgData name="simran saini" userId="c72ac4ea3c623a0d" providerId="LiveId" clId="{8276D28A-327E-4E6E-9681-C1AFDC220C4B}" dt="2023-08-10T17:51:45.545" v="60" actId="404"/>
        <pc:sldMkLst>
          <pc:docMk/>
          <pc:sldMk cId="2885158179" sldId="262"/>
        </pc:sldMkLst>
        <pc:spChg chg="mod">
          <ac:chgData name="simran saini" userId="c72ac4ea3c623a0d" providerId="LiveId" clId="{8276D28A-327E-4E6E-9681-C1AFDC220C4B}" dt="2023-08-10T17:50:50.457" v="34" actId="207"/>
          <ac:spMkLst>
            <pc:docMk/>
            <pc:sldMk cId="2885158179" sldId="262"/>
            <ac:spMk id="2" creationId="{8259287C-73E2-D02B-3A3D-3A124958DE84}"/>
          </ac:spMkLst>
        </pc:spChg>
        <pc:spChg chg="add del mod">
          <ac:chgData name="simran saini" userId="c72ac4ea3c623a0d" providerId="LiveId" clId="{8276D28A-327E-4E6E-9681-C1AFDC220C4B}" dt="2023-08-10T17:51:45.545" v="60" actId="404"/>
          <ac:spMkLst>
            <pc:docMk/>
            <pc:sldMk cId="2885158179" sldId="262"/>
            <ac:spMk id="3" creationId="{BA522D27-72E1-D1E0-EBF9-8D39A6EC845E}"/>
          </ac:spMkLst>
        </pc:spChg>
        <pc:spChg chg="add del mod">
          <ac:chgData name="simran saini" userId="c72ac4ea3c623a0d" providerId="LiveId" clId="{8276D28A-327E-4E6E-9681-C1AFDC220C4B}" dt="2023-08-10T17:51:01.332" v="36"/>
          <ac:spMkLst>
            <pc:docMk/>
            <pc:sldMk cId="2885158179" sldId="262"/>
            <ac:spMk id="4" creationId="{D48FD37D-1AE8-AE52-6C31-10D0D486E46B}"/>
          </ac:spMkLst>
        </pc:spChg>
      </pc:sldChg>
      <pc:sldChg chg="addSp delSp modSp new mod">
        <pc:chgData name="simran saini" userId="c72ac4ea3c623a0d" providerId="LiveId" clId="{8276D28A-327E-4E6E-9681-C1AFDC220C4B}" dt="2023-08-10T17:54:05.969" v="90" actId="404"/>
        <pc:sldMkLst>
          <pc:docMk/>
          <pc:sldMk cId="4200280125" sldId="263"/>
        </pc:sldMkLst>
        <pc:spChg chg="mod">
          <ac:chgData name="simran saini" userId="c72ac4ea3c623a0d" providerId="LiveId" clId="{8276D28A-327E-4E6E-9681-C1AFDC220C4B}" dt="2023-08-10T17:53:22.183" v="70" actId="20577"/>
          <ac:spMkLst>
            <pc:docMk/>
            <pc:sldMk cId="4200280125" sldId="263"/>
            <ac:spMk id="2" creationId="{AE98F9F5-8C2B-2794-1B02-13ADF212983F}"/>
          </ac:spMkLst>
        </pc:spChg>
        <pc:spChg chg="add del mod">
          <ac:chgData name="simran saini" userId="c72ac4ea3c623a0d" providerId="LiveId" clId="{8276D28A-327E-4E6E-9681-C1AFDC220C4B}" dt="2023-08-10T17:54:05.969" v="90" actId="404"/>
          <ac:spMkLst>
            <pc:docMk/>
            <pc:sldMk cId="4200280125" sldId="263"/>
            <ac:spMk id="3" creationId="{92068DA6-D214-0AF4-8003-FFB7156BCD4F}"/>
          </ac:spMkLst>
        </pc:spChg>
        <pc:spChg chg="add del mod">
          <ac:chgData name="simran saini" userId="c72ac4ea3c623a0d" providerId="LiveId" clId="{8276D28A-327E-4E6E-9681-C1AFDC220C4B}" dt="2023-08-10T17:53:30.334" v="72"/>
          <ac:spMkLst>
            <pc:docMk/>
            <pc:sldMk cId="4200280125" sldId="263"/>
            <ac:spMk id="4" creationId="{7142E2D3-B194-5E94-0516-D5F872EA60E0}"/>
          </ac:spMkLst>
        </pc:spChg>
      </pc:sldChg>
      <pc:sldChg chg="addSp delSp modSp new mod">
        <pc:chgData name="simran saini" userId="c72ac4ea3c623a0d" providerId="LiveId" clId="{8276D28A-327E-4E6E-9681-C1AFDC220C4B}" dt="2023-08-10T17:55:06.739" v="122" actId="113"/>
        <pc:sldMkLst>
          <pc:docMk/>
          <pc:sldMk cId="621694413" sldId="264"/>
        </pc:sldMkLst>
        <pc:spChg chg="mod">
          <ac:chgData name="simran saini" userId="c72ac4ea3c623a0d" providerId="LiveId" clId="{8276D28A-327E-4E6E-9681-C1AFDC220C4B}" dt="2023-08-10T17:54:22.600" v="97" actId="20577"/>
          <ac:spMkLst>
            <pc:docMk/>
            <pc:sldMk cId="621694413" sldId="264"/>
            <ac:spMk id="2" creationId="{27F54699-C88C-E167-FC18-C987114059F1}"/>
          </ac:spMkLst>
        </pc:spChg>
        <pc:spChg chg="add del mod">
          <ac:chgData name="simran saini" userId="c72ac4ea3c623a0d" providerId="LiveId" clId="{8276D28A-327E-4E6E-9681-C1AFDC220C4B}" dt="2023-08-10T17:55:06.739" v="122" actId="113"/>
          <ac:spMkLst>
            <pc:docMk/>
            <pc:sldMk cId="621694413" sldId="264"/>
            <ac:spMk id="3" creationId="{811EFB75-81F8-43B7-9BF1-5E2133356A69}"/>
          </ac:spMkLst>
        </pc:spChg>
        <pc:spChg chg="add del mod">
          <ac:chgData name="simran saini" userId="c72ac4ea3c623a0d" providerId="LiveId" clId="{8276D28A-327E-4E6E-9681-C1AFDC220C4B}" dt="2023-08-10T17:54:30.642" v="99"/>
          <ac:spMkLst>
            <pc:docMk/>
            <pc:sldMk cId="621694413" sldId="264"/>
            <ac:spMk id="4" creationId="{E2EB1D5A-5876-4E7A-B970-40D35BFCD318}"/>
          </ac:spMkLst>
        </pc:spChg>
      </pc:sldChg>
      <pc:sldChg chg="addSp delSp modSp new mod">
        <pc:chgData name="simran saini" userId="c72ac4ea3c623a0d" providerId="LiveId" clId="{8276D28A-327E-4E6E-9681-C1AFDC220C4B}" dt="2023-08-10T17:55:59.794" v="156" actId="113"/>
        <pc:sldMkLst>
          <pc:docMk/>
          <pc:sldMk cId="402930407" sldId="265"/>
        </pc:sldMkLst>
        <pc:spChg chg="mod">
          <ac:chgData name="simran saini" userId="c72ac4ea3c623a0d" providerId="LiveId" clId="{8276D28A-327E-4E6E-9681-C1AFDC220C4B}" dt="2023-08-10T17:55:25.350" v="129" actId="20577"/>
          <ac:spMkLst>
            <pc:docMk/>
            <pc:sldMk cId="402930407" sldId="265"/>
            <ac:spMk id="2" creationId="{34C65249-B9DE-A850-340B-ADACAD871033}"/>
          </ac:spMkLst>
        </pc:spChg>
        <pc:spChg chg="add del mod">
          <ac:chgData name="simran saini" userId="c72ac4ea3c623a0d" providerId="LiveId" clId="{8276D28A-327E-4E6E-9681-C1AFDC220C4B}" dt="2023-08-10T17:55:59.794" v="156" actId="113"/>
          <ac:spMkLst>
            <pc:docMk/>
            <pc:sldMk cId="402930407" sldId="265"/>
            <ac:spMk id="3" creationId="{57F43D81-E3AC-B096-B5EF-FE0FE41509A8}"/>
          </ac:spMkLst>
        </pc:spChg>
        <pc:spChg chg="add del mod">
          <ac:chgData name="simran saini" userId="c72ac4ea3c623a0d" providerId="LiveId" clId="{8276D28A-327E-4E6E-9681-C1AFDC220C4B}" dt="2023-08-10T17:55:32.652" v="133"/>
          <ac:spMkLst>
            <pc:docMk/>
            <pc:sldMk cId="402930407" sldId="265"/>
            <ac:spMk id="4" creationId="{1C936F39-D75E-C9B4-310A-C378EB2AD3DC}"/>
          </ac:spMkLst>
        </pc:spChg>
      </pc:sldChg>
      <pc:sldChg chg="addSp delSp modSp new mod">
        <pc:chgData name="simran saini" userId="c72ac4ea3c623a0d" providerId="LiveId" clId="{8276D28A-327E-4E6E-9681-C1AFDC220C4B}" dt="2023-08-10T17:56:49.755" v="187" actId="113"/>
        <pc:sldMkLst>
          <pc:docMk/>
          <pc:sldMk cId="2736337030" sldId="266"/>
        </pc:sldMkLst>
        <pc:spChg chg="mod">
          <ac:chgData name="simran saini" userId="c72ac4ea3c623a0d" providerId="LiveId" clId="{8276D28A-327E-4E6E-9681-C1AFDC220C4B}" dt="2023-08-10T17:56:19.560" v="165" actId="20577"/>
          <ac:spMkLst>
            <pc:docMk/>
            <pc:sldMk cId="2736337030" sldId="266"/>
            <ac:spMk id="2" creationId="{AACA1B70-293C-437F-41C0-5842B757B8B3}"/>
          </ac:spMkLst>
        </pc:spChg>
        <pc:spChg chg="add del mod">
          <ac:chgData name="simran saini" userId="c72ac4ea3c623a0d" providerId="LiveId" clId="{8276D28A-327E-4E6E-9681-C1AFDC220C4B}" dt="2023-08-10T17:56:49.755" v="187" actId="113"/>
          <ac:spMkLst>
            <pc:docMk/>
            <pc:sldMk cId="2736337030" sldId="266"/>
            <ac:spMk id="3" creationId="{66BA2009-409C-B1FB-851B-7D8D992C786B}"/>
          </ac:spMkLst>
        </pc:spChg>
        <pc:spChg chg="add del mod">
          <ac:chgData name="simran saini" userId="c72ac4ea3c623a0d" providerId="LiveId" clId="{8276D28A-327E-4E6E-9681-C1AFDC220C4B}" dt="2023-08-10T17:56:29.516" v="169"/>
          <ac:spMkLst>
            <pc:docMk/>
            <pc:sldMk cId="2736337030" sldId="266"/>
            <ac:spMk id="4" creationId="{A7CD2EF3-9125-E243-F74E-916435CF3FED}"/>
          </ac:spMkLst>
        </pc:spChg>
      </pc:sldChg>
      <pc:sldChg chg="modSp new mod">
        <pc:chgData name="simran saini" userId="c72ac4ea3c623a0d" providerId="LiveId" clId="{8276D28A-327E-4E6E-9681-C1AFDC220C4B}" dt="2023-08-10T17:57:23.857" v="200" actId="404"/>
        <pc:sldMkLst>
          <pc:docMk/>
          <pc:sldMk cId="2862049220" sldId="267"/>
        </pc:sldMkLst>
        <pc:spChg chg="mod">
          <ac:chgData name="simran saini" userId="c72ac4ea3c623a0d" providerId="LiveId" clId="{8276D28A-327E-4E6E-9681-C1AFDC220C4B}" dt="2023-08-10T17:57:07.962" v="195" actId="122"/>
          <ac:spMkLst>
            <pc:docMk/>
            <pc:sldMk cId="2862049220" sldId="267"/>
            <ac:spMk id="2" creationId="{3820B894-05FD-5B83-E42E-36BFA57183AE}"/>
          </ac:spMkLst>
        </pc:spChg>
        <pc:spChg chg="mod">
          <ac:chgData name="simran saini" userId="c72ac4ea3c623a0d" providerId="LiveId" clId="{8276D28A-327E-4E6E-9681-C1AFDC220C4B}" dt="2023-08-10T17:57:23.857" v="200" actId="404"/>
          <ac:spMkLst>
            <pc:docMk/>
            <pc:sldMk cId="2862049220" sldId="267"/>
            <ac:spMk id="3" creationId="{5F543ABF-9788-E8C4-330A-DBC1F72A41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1BD72-F50C-44A0-8B86-0A4AE24DBCA8}"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13F5B-0090-4233-963C-4FEEEDFD2157}" type="slidenum">
              <a:rPr lang="en-IN" smtClean="0"/>
              <a:t>‹#›</a:t>
            </a:fld>
            <a:endParaRPr lang="en-IN"/>
          </a:p>
        </p:txBody>
      </p:sp>
    </p:spTree>
    <p:extLst>
      <p:ext uri="{BB962C8B-B14F-4D97-AF65-F5344CB8AC3E}">
        <p14:creationId xmlns:p14="http://schemas.microsoft.com/office/powerpoint/2010/main" val="350953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g28d613b4485_0_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8" name="Google Shape;18;g28d613b4485_0_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9" name="Google Shape;19;g28d613b4485_0_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88A625F-D48D-4876-97A3-F0D6D634E7D5}" type="datetime1">
              <a:rPr lang="en-IN" smtClean="0"/>
              <a:t>10-08-2023</a:t>
            </a:fld>
            <a:endParaRPr lang="en-IN"/>
          </a:p>
        </p:txBody>
      </p:sp>
      <p:sp>
        <p:nvSpPr>
          <p:cNvPr id="20" name="Google Shape;20;g28d613b4485_0_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1" name="Google Shape;21;g28d613b4485_0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260117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3"/>
        <p:cNvGrpSpPr/>
        <p:nvPr/>
      </p:nvGrpSpPr>
      <p:grpSpPr>
        <a:xfrm>
          <a:off x="0" y="0"/>
          <a:ext cx="0" cy="0"/>
          <a:chOff x="0" y="0"/>
          <a:chExt cx="0" cy="0"/>
        </a:xfrm>
      </p:grpSpPr>
      <p:sp>
        <p:nvSpPr>
          <p:cNvPr id="74" name="Google Shape;74;g28d613b4485_0_6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5" name="Google Shape;75;g28d613b4485_0_64"/>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6" name="Google Shape;76;g28d613b4485_0_6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B1E2A7F-012C-40F0-933C-C57BD69D5A11}" type="datetime1">
              <a:rPr lang="en-IN" smtClean="0"/>
              <a:t>10-08-2023</a:t>
            </a:fld>
            <a:endParaRPr lang="en-IN"/>
          </a:p>
        </p:txBody>
      </p:sp>
      <p:sp>
        <p:nvSpPr>
          <p:cNvPr id="77" name="Google Shape;77;g28d613b4485_0_6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8" name="Google Shape;78;g28d613b4485_0_6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61704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9"/>
        <p:cNvGrpSpPr/>
        <p:nvPr/>
      </p:nvGrpSpPr>
      <p:grpSpPr>
        <a:xfrm>
          <a:off x="0" y="0"/>
          <a:ext cx="0" cy="0"/>
          <a:chOff x="0" y="0"/>
          <a:chExt cx="0" cy="0"/>
        </a:xfrm>
      </p:grpSpPr>
      <p:sp>
        <p:nvSpPr>
          <p:cNvPr id="80" name="Google Shape;80;g28d613b4485_0_7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1" name="Google Shape;81;g28d613b4485_0_7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2" name="Google Shape;82;g28d613b4485_0_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5CB07C0-E4C8-4B6A-95B0-3213EDEE13F9}" type="datetime1">
              <a:rPr lang="en-IN" smtClean="0"/>
              <a:t>10-08-2023</a:t>
            </a:fld>
            <a:endParaRPr lang="en-IN"/>
          </a:p>
        </p:txBody>
      </p:sp>
      <p:sp>
        <p:nvSpPr>
          <p:cNvPr id="83" name="Google Shape;83;g28d613b4485_0_7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4" name="Google Shape;84;g28d613b4485_0_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203081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g28d613b4485_0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4" name="Google Shape;24;g28d613b4485_0_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5" name="Google Shape;25;g28d613b4485_0_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2DBEEB7-A5C6-4786-A25A-9DD9422D2615}" type="datetime1">
              <a:rPr lang="en-IN" smtClean="0"/>
              <a:t>10-08-2023</a:t>
            </a:fld>
            <a:endParaRPr lang="en-IN"/>
          </a:p>
        </p:txBody>
      </p:sp>
      <p:sp>
        <p:nvSpPr>
          <p:cNvPr id="26" name="Google Shape;26;g28d613b4485_0_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7" name="Google Shape;27;g28d613b4485_0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287098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g28d613b4485_0_19"/>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0" name="Google Shape;30;g28d613b4485_0_19"/>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31" name="Google Shape;31;g28d613b4485_0_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547BCDA-9139-4D1F-A088-0AC569AAA74D}" type="datetime1">
              <a:rPr lang="en-IN" smtClean="0"/>
              <a:t>10-08-2023</a:t>
            </a:fld>
            <a:endParaRPr lang="en-IN"/>
          </a:p>
        </p:txBody>
      </p:sp>
      <p:sp>
        <p:nvSpPr>
          <p:cNvPr id="32" name="Google Shape;32;g28d613b4485_0_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3" name="Google Shape;33;g28d613b4485_0_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81811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4"/>
        <p:cNvGrpSpPr/>
        <p:nvPr/>
      </p:nvGrpSpPr>
      <p:grpSpPr>
        <a:xfrm>
          <a:off x="0" y="0"/>
          <a:ext cx="0" cy="0"/>
          <a:chOff x="0" y="0"/>
          <a:chExt cx="0" cy="0"/>
        </a:xfrm>
      </p:grpSpPr>
      <p:sp>
        <p:nvSpPr>
          <p:cNvPr id="35" name="Google Shape;35;g28d613b4485_0_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6" name="Google Shape;36;g28d613b4485_0_2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7" name="Google Shape;37;g28d613b4485_0_2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8" name="Google Shape;38;g28d613b4485_0_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DA912DE-907E-4632-B20B-001C42D17F36}" type="datetime1">
              <a:rPr lang="en-IN" smtClean="0"/>
              <a:t>10-08-2023</a:t>
            </a:fld>
            <a:endParaRPr lang="en-IN"/>
          </a:p>
        </p:txBody>
      </p:sp>
      <p:sp>
        <p:nvSpPr>
          <p:cNvPr id="39" name="Google Shape;39;g28d613b4485_0_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0" name="Google Shape;40;g28d613b4485_0_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167054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1"/>
        <p:cNvGrpSpPr/>
        <p:nvPr/>
      </p:nvGrpSpPr>
      <p:grpSpPr>
        <a:xfrm>
          <a:off x="0" y="0"/>
          <a:ext cx="0" cy="0"/>
          <a:chOff x="0" y="0"/>
          <a:chExt cx="0" cy="0"/>
        </a:xfrm>
      </p:grpSpPr>
      <p:sp>
        <p:nvSpPr>
          <p:cNvPr id="42" name="Google Shape;42;g28d613b4485_0_32"/>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3" name="Google Shape;43;g28d613b4485_0_32"/>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4" name="Google Shape;44;g28d613b4485_0_32"/>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5" name="Google Shape;45;g28d613b4485_0_32"/>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6" name="Google Shape;46;g28d613b4485_0_32"/>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7" name="Google Shape;47;g28d613b4485_0_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259C5F1-D499-4F9E-81BB-D9067129D5F8}" type="datetime1">
              <a:rPr lang="en-IN" smtClean="0"/>
              <a:t>10-08-2023</a:t>
            </a:fld>
            <a:endParaRPr lang="en-IN"/>
          </a:p>
        </p:txBody>
      </p:sp>
      <p:sp>
        <p:nvSpPr>
          <p:cNvPr id="48" name="Google Shape;48;g28d613b4485_0_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9" name="Google Shape;49;g28d613b4485_0_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224286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g28d613b4485_0_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2" name="Google Shape;52;g28d613b4485_0_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D20767F-6910-4436-AD48-43BC62B384EC}" type="datetime1">
              <a:rPr lang="en-IN" smtClean="0"/>
              <a:t>10-08-2023</a:t>
            </a:fld>
            <a:endParaRPr lang="en-IN"/>
          </a:p>
        </p:txBody>
      </p:sp>
      <p:sp>
        <p:nvSpPr>
          <p:cNvPr id="53" name="Google Shape;53;g28d613b4485_0_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4" name="Google Shape;54;g28d613b4485_0_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218037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28d613b4485_0_4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E1E832A-FBA9-4E85-A232-59EC3494F61A}" type="datetime1">
              <a:rPr lang="en-IN" smtClean="0"/>
              <a:t>10-08-2023</a:t>
            </a:fld>
            <a:endParaRPr lang="en-IN"/>
          </a:p>
        </p:txBody>
      </p:sp>
      <p:sp>
        <p:nvSpPr>
          <p:cNvPr id="57" name="Google Shape;57;g28d613b4485_0_4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8" name="Google Shape;58;g28d613b4485_0_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334668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9"/>
        <p:cNvGrpSpPr/>
        <p:nvPr/>
      </p:nvGrpSpPr>
      <p:grpSpPr>
        <a:xfrm>
          <a:off x="0" y="0"/>
          <a:ext cx="0" cy="0"/>
          <a:chOff x="0" y="0"/>
          <a:chExt cx="0" cy="0"/>
        </a:xfrm>
      </p:grpSpPr>
      <p:sp>
        <p:nvSpPr>
          <p:cNvPr id="60" name="Google Shape;60;g28d613b4485_0_5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1" name="Google Shape;61;g28d613b4485_0_50"/>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2" name="Google Shape;62;g28d613b4485_0_50"/>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3" name="Google Shape;63;g28d613b4485_0_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9E27A69-869A-4CC8-B45B-FE15D727FF9C}" type="datetime1">
              <a:rPr lang="en-IN" smtClean="0"/>
              <a:t>10-08-2023</a:t>
            </a:fld>
            <a:endParaRPr lang="en-IN"/>
          </a:p>
        </p:txBody>
      </p:sp>
      <p:sp>
        <p:nvSpPr>
          <p:cNvPr id="64" name="Google Shape;64;g28d613b4485_0_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5" name="Google Shape;65;g28d613b4485_0_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79420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6"/>
        <p:cNvGrpSpPr/>
        <p:nvPr/>
      </p:nvGrpSpPr>
      <p:grpSpPr>
        <a:xfrm>
          <a:off x="0" y="0"/>
          <a:ext cx="0" cy="0"/>
          <a:chOff x="0" y="0"/>
          <a:chExt cx="0" cy="0"/>
        </a:xfrm>
      </p:grpSpPr>
      <p:sp>
        <p:nvSpPr>
          <p:cNvPr id="67" name="Google Shape;67;g28d613b4485_0_5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8" name="Google Shape;68;g28d613b4485_0_57"/>
          <p:cNvSpPr>
            <a:spLocks noGrp="1"/>
          </p:cNvSpPr>
          <p:nvPr>
            <p:ph type="pic" idx="2"/>
          </p:nvPr>
        </p:nvSpPr>
        <p:spPr>
          <a:xfrm>
            <a:off x="5183188" y="987425"/>
            <a:ext cx="6172200" cy="4873500"/>
          </a:xfrm>
          <a:prstGeom prst="rect">
            <a:avLst/>
          </a:prstGeom>
          <a:noFill/>
          <a:ln>
            <a:noFill/>
          </a:ln>
        </p:spPr>
      </p:sp>
      <p:sp>
        <p:nvSpPr>
          <p:cNvPr id="69" name="Google Shape;69;g28d613b4485_0_57"/>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0" name="Google Shape;70;g28d613b4485_0_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F627C4-6C25-4851-9AC6-BEA0F698E5AB}" type="datetime1">
              <a:rPr lang="en-IN" smtClean="0"/>
              <a:t>10-08-2023</a:t>
            </a:fld>
            <a:endParaRPr lang="en-IN"/>
          </a:p>
        </p:txBody>
      </p:sp>
      <p:sp>
        <p:nvSpPr>
          <p:cNvPr id="71" name="Google Shape;71;g28d613b4485_0_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2" name="Google Shape;72;g28d613b4485_0_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ADDD71-BEC3-4EAA-9311-C02355BE6012}" type="slidenum">
              <a:rPr lang="en-IN" smtClean="0"/>
              <a:t>‹#›</a:t>
            </a:fld>
            <a:endParaRPr lang="en-IN"/>
          </a:p>
        </p:txBody>
      </p:sp>
    </p:spTree>
    <p:extLst>
      <p:ext uri="{BB962C8B-B14F-4D97-AF65-F5344CB8AC3E}">
        <p14:creationId xmlns:p14="http://schemas.microsoft.com/office/powerpoint/2010/main" val="338450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8d613b4485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g28d613b4485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28d613b4485_0_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C72B226-4780-40FD-9DC2-F0C3AFAD4350}" type="datetime1">
              <a:rPr lang="en-IN" smtClean="0"/>
              <a:t>10-08-2023</a:t>
            </a:fld>
            <a:endParaRPr lang="en-IN"/>
          </a:p>
        </p:txBody>
      </p:sp>
      <p:sp>
        <p:nvSpPr>
          <p:cNvPr id="13" name="Google Shape;13;g28d613b4485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4" name="Google Shape;14;g28d613b448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46ADDD71-BEC3-4EAA-9311-C02355BE6012}" type="slidenum">
              <a:rPr lang="en-IN" smtClean="0"/>
              <a:t>‹#›</a:t>
            </a:fld>
            <a:endParaRPr lang="en-IN"/>
          </a:p>
        </p:txBody>
      </p:sp>
      <p:pic>
        <p:nvPicPr>
          <p:cNvPr id="15" name="Google Shape;15;g28d613b4485_0_0"/>
          <p:cNvPicPr preferRelativeResize="0"/>
          <p:nvPr/>
        </p:nvPicPr>
        <p:blipFill>
          <a:blip r:embed="rId13">
            <a:alphaModFix amt="39000"/>
          </a:blip>
          <a:stretch>
            <a:fillRect/>
          </a:stretch>
        </p:blipFill>
        <p:spPr>
          <a:xfrm>
            <a:off x="9073725" y="69000"/>
            <a:ext cx="3118275" cy="1034081"/>
          </a:xfrm>
          <a:prstGeom prst="rect">
            <a:avLst/>
          </a:prstGeom>
          <a:noFill/>
          <a:ln>
            <a:noFill/>
          </a:ln>
        </p:spPr>
      </p:pic>
    </p:spTree>
    <p:extLst>
      <p:ext uri="{BB962C8B-B14F-4D97-AF65-F5344CB8AC3E}">
        <p14:creationId xmlns:p14="http://schemas.microsoft.com/office/powerpoint/2010/main" val="333658419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4BBD-D59D-2D35-BEB0-A26CDADD326A}"/>
              </a:ext>
            </a:extLst>
          </p:cNvPr>
          <p:cNvSpPr>
            <a:spLocks noGrp="1"/>
          </p:cNvSpPr>
          <p:nvPr>
            <p:ph type="ctrTitle"/>
          </p:nvPr>
        </p:nvSpPr>
        <p:spPr/>
        <p:txBody>
          <a:bodyPr>
            <a:normAutofit/>
          </a:bodyPr>
          <a:lstStyle/>
          <a:p>
            <a:r>
              <a:rPr lang="en-US" sz="3600" dirty="0">
                <a:solidFill>
                  <a:srgbClr val="FF0000"/>
                </a:solidFill>
              </a:rPr>
              <a:t>Working with Files &amp; Directories in Linux</a:t>
            </a:r>
            <a:endParaRPr lang="en-IN" sz="3600" dirty="0">
              <a:solidFill>
                <a:srgbClr val="FF0000"/>
              </a:solidFill>
            </a:endParaRPr>
          </a:p>
        </p:txBody>
      </p:sp>
      <p:sp>
        <p:nvSpPr>
          <p:cNvPr id="3" name="Subtitle 2">
            <a:extLst>
              <a:ext uri="{FF2B5EF4-FFF2-40B4-BE49-F238E27FC236}">
                <a16:creationId xmlns:a16="http://schemas.microsoft.com/office/drawing/2014/main" id="{ECEB5969-6687-C5B6-54BB-F12826029619}"/>
              </a:ext>
            </a:extLst>
          </p:cNvPr>
          <p:cNvSpPr>
            <a:spLocks noGrp="1"/>
          </p:cNvSpPr>
          <p:nvPr>
            <p:ph type="subTitle" idx="1"/>
          </p:nvPr>
        </p:nvSpPr>
        <p:spPr/>
        <p:txBody>
          <a:bodyPr/>
          <a:lstStyle/>
          <a:p>
            <a:r>
              <a:rPr lang="en-US" dirty="0"/>
              <a:t>Linux</a:t>
            </a:r>
            <a:endParaRPr lang="en-IN" dirty="0"/>
          </a:p>
        </p:txBody>
      </p:sp>
      <p:sp>
        <p:nvSpPr>
          <p:cNvPr id="4" name="Slide Number Placeholder 3">
            <a:extLst>
              <a:ext uri="{FF2B5EF4-FFF2-40B4-BE49-F238E27FC236}">
                <a16:creationId xmlns:a16="http://schemas.microsoft.com/office/drawing/2014/main" id="{1832DFE7-9BD6-E8C4-584F-21ADE24CBA28}"/>
              </a:ext>
            </a:extLst>
          </p:cNvPr>
          <p:cNvSpPr>
            <a:spLocks noGrp="1"/>
          </p:cNvSpPr>
          <p:nvPr>
            <p:ph type="sldNum" idx="12"/>
          </p:nvPr>
        </p:nvSpPr>
        <p:spPr/>
        <p:txBody>
          <a:bodyPr/>
          <a:lstStyle/>
          <a:p>
            <a:fld id="{46ADDD71-BEC3-4EAA-9311-C02355BE6012}" type="slidenum">
              <a:rPr lang="en-IN" smtClean="0"/>
              <a:t>1</a:t>
            </a:fld>
            <a:endParaRPr lang="en-IN"/>
          </a:p>
        </p:txBody>
      </p:sp>
    </p:spTree>
    <p:extLst>
      <p:ext uri="{BB962C8B-B14F-4D97-AF65-F5344CB8AC3E}">
        <p14:creationId xmlns:p14="http://schemas.microsoft.com/office/powerpoint/2010/main" val="113749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5249-B9DE-A850-340B-ADACAD871033}"/>
              </a:ext>
            </a:extLst>
          </p:cNvPr>
          <p:cNvSpPr>
            <a:spLocks noGrp="1"/>
          </p:cNvSpPr>
          <p:nvPr>
            <p:ph type="title"/>
          </p:nvPr>
        </p:nvSpPr>
        <p:spPr/>
        <p:txBody>
          <a:bodyPr>
            <a:normAutofit/>
          </a:bodyPr>
          <a:lstStyle/>
          <a:p>
            <a:r>
              <a:rPr lang="en-IN" sz="2800" dirty="0">
                <a:solidFill>
                  <a:srgbClr val="FF0000"/>
                </a:solidFill>
              </a:rPr>
              <a:t>8. Creating Directories</a:t>
            </a:r>
          </a:p>
        </p:txBody>
      </p:sp>
      <p:sp>
        <p:nvSpPr>
          <p:cNvPr id="3" name="Text Placeholder 2">
            <a:extLst>
              <a:ext uri="{FF2B5EF4-FFF2-40B4-BE49-F238E27FC236}">
                <a16:creationId xmlns:a16="http://schemas.microsoft.com/office/drawing/2014/main" id="{57F43D81-E3AC-B096-B5EF-FE0FE41509A8}"/>
              </a:ext>
            </a:extLst>
          </p:cNvPr>
          <p:cNvSpPr>
            <a:spLocks noGrp="1"/>
          </p:cNvSpPr>
          <p:nvPr>
            <p:ph type="body" idx="1"/>
          </p:nvPr>
        </p:nvSpPr>
        <p:spPr/>
        <p:txBody>
          <a:bodyPr/>
          <a:lstStyle/>
          <a:p>
            <a:r>
              <a:rPr lang="en-US" b="1" dirty="0"/>
              <a:t>‘mkdir’ </a:t>
            </a:r>
            <a:r>
              <a:rPr lang="en-US" dirty="0"/>
              <a:t>command: Creates directories.</a:t>
            </a:r>
          </a:p>
          <a:p>
            <a:r>
              <a:rPr lang="en-US" dirty="0"/>
              <a:t>Syntax: </a:t>
            </a:r>
            <a:r>
              <a:rPr lang="en-US" b="1" dirty="0"/>
              <a:t>‘mkdir [options] </a:t>
            </a:r>
            <a:r>
              <a:rPr lang="en-US" b="1" dirty="0" err="1"/>
              <a:t>directoryname</a:t>
            </a:r>
            <a:r>
              <a:rPr lang="en-US" b="1" dirty="0"/>
              <a:t>’.</a:t>
            </a:r>
          </a:p>
          <a:p>
            <a:r>
              <a:rPr lang="en-US" dirty="0"/>
              <a:t>Example: </a:t>
            </a:r>
            <a:r>
              <a:rPr lang="en-US" b="1" dirty="0"/>
              <a:t>‘mkdir </a:t>
            </a:r>
            <a:r>
              <a:rPr lang="en-US" b="1" dirty="0" err="1"/>
              <a:t>newdir</a:t>
            </a:r>
            <a:r>
              <a:rPr lang="en-US" b="1" dirty="0"/>
              <a:t>’ </a:t>
            </a:r>
            <a:r>
              <a:rPr lang="en-US" dirty="0"/>
              <a:t>creates</a:t>
            </a:r>
            <a:r>
              <a:rPr lang="en-US" b="1" dirty="0"/>
              <a:t> </a:t>
            </a:r>
            <a:r>
              <a:rPr lang="en-US" dirty="0"/>
              <a:t>a directory named "</a:t>
            </a:r>
            <a:r>
              <a:rPr lang="en-US" dirty="0" err="1"/>
              <a:t>newdir</a:t>
            </a:r>
            <a:r>
              <a:rPr lang="en-US" dirty="0"/>
              <a:t>."</a:t>
            </a:r>
            <a:endParaRPr lang="en-IN" dirty="0"/>
          </a:p>
        </p:txBody>
      </p:sp>
      <p:sp>
        <p:nvSpPr>
          <p:cNvPr id="5" name="Slide Number Placeholder 4">
            <a:extLst>
              <a:ext uri="{FF2B5EF4-FFF2-40B4-BE49-F238E27FC236}">
                <a16:creationId xmlns:a16="http://schemas.microsoft.com/office/drawing/2014/main" id="{B2E81820-6CE5-04E2-0FA1-3E4C65003520}"/>
              </a:ext>
            </a:extLst>
          </p:cNvPr>
          <p:cNvSpPr>
            <a:spLocks noGrp="1"/>
          </p:cNvSpPr>
          <p:nvPr>
            <p:ph type="sldNum" idx="12"/>
          </p:nvPr>
        </p:nvSpPr>
        <p:spPr/>
        <p:txBody>
          <a:bodyPr/>
          <a:lstStyle/>
          <a:p>
            <a:fld id="{46ADDD71-BEC3-4EAA-9311-C02355BE6012}" type="slidenum">
              <a:rPr lang="en-IN" smtClean="0"/>
              <a:t>10</a:t>
            </a:fld>
            <a:endParaRPr lang="en-IN"/>
          </a:p>
        </p:txBody>
      </p:sp>
    </p:spTree>
    <p:extLst>
      <p:ext uri="{BB962C8B-B14F-4D97-AF65-F5344CB8AC3E}">
        <p14:creationId xmlns:p14="http://schemas.microsoft.com/office/powerpoint/2010/main" val="40293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1B70-293C-437F-41C0-5842B757B8B3}"/>
              </a:ext>
            </a:extLst>
          </p:cNvPr>
          <p:cNvSpPr>
            <a:spLocks noGrp="1"/>
          </p:cNvSpPr>
          <p:nvPr>
            <p:ph type="title"/>
          </p:nvPr>
        </p:nvSpPr>
        <p:spPr/>
        <p:txBody>
          <a:bodyPr>
            <a:normAutofit/>
          </a:bodyPr>
          <a:lstStyle/>
          <a:p>
            <a:r>
              <a:rPr lang="en-IN" sz="2800" dirty="0">
                <a:solidFill>
                  <a:srgbClr val="FF0000"/>
                </a:solidFill>
              </a:rPr>
              <a:t>9. Removing Directories</a:t>
            </a:r>
          </a:p>
        </p:txBody>
      </p:sp>
      <p:sp>
        <p:nvSpPr>
          <p:cNvPr id="3" name="Text Placeholder 2">
            <a:extLst>
              <a:ext uri="{FF2B5EF4-FFF2-40B4-BE49-F238E27FC236}">
                <a16:creationId xmlns:a16="http://schemas.microsoft.com/office/drawing/2014/main" id="{66BA2009-409C-B1FB-851B-7D8D992C786B}"/>
              </a:ext>
            </a:extLst>
          </p:cNvPr>
          <p:cNvSpPr>
            <a:spLocks noGrp="1"/>
          </p:cNvSpPr>
          <p:nvPr>
            <p:ph type="body" idx="1"/>
          </p:nvPr>
        </p:nvSpPr>
        <p:spPr/>
        <p:txBody>
          <a:bodyPr>
            <a:normAutofit/>
          </a:bodyPr>
          <a:lstStyle/>
          <a:p>
            <a:r>
              <a:rPr lang="en-US" sz="2400" b="1" dirty="0"/>
              <a:t>‘rmdir’ </a:t>
            </a:r>
            <a:r>
              <a:rPr lang="en-US" sz="2400" dirty="0"/>
              <a:t>command: Removes empty directories.</a:t>
            </a:r>
          </a:p>
          <a:p>
            <a:r>
              <a:rPr lang="en-US" sz="2400" dirty="0"/>
              <a:t>Syntax: </a:t>
            </a:r>
            <a:r>
              <a:rPr lang="en-US" sz="2400" b="1" dirty="0"/>
              <a:t>‘rmdir [options] </a:t>
            </a:r>
            <a:r>
              <a:rPr lang="en-US" sz="2400" b="1" dirty="0" err="1"/>
              <a:t>directoryname</a:t>
            </a:r>
            <a:r>
              <a:rPr lang="en-US" sz="2400" b="1" dirty="0"/>
              <a:t>’.</a:t>
            </a:r>
          </a:p>
          <a:p>
            <a:r>
              <a:rPr lang="en-US" sz="2400" dirty="0"/>
              <a:t>Example: </a:t>
            </a:r>
            <a:r>
              <a:rPr lang="en-US" sz="2400" b="1" dirty="0"/>
              <a:t>‘rmdir </a:t>
            </a:r>
            <a:r>
              <a:rPr lang="en-US" sz="2400" b="1" dirty="0" err="1"/>
              <a:t>emptydir</a:t>
            </a:r>
            <a:r>
              <a:rPr lang="en-US" sz="2400" b="1" dirty="0"/>
              <a:t>’ </a:t>
            </a:r>
            <a:r>
              <a:rPr lang="en-US" sz="2400" dirty="0"/>
              <a:t>removes the empty directory.</a:t>
            </a:r>
            <a:endParaRPr lang="en-IN" sz="2400" dirty="0"/>
          </a:p>
        </p:txBody>
      </p:sp>
      <p:sp>
        <p:nvSpPr>
          <p:cNvPr id="5" name="Slide Number Placeholder 4">
            <a:extLst>
              <a:ext uri="{FF2B5EF4-FFF2-40B4-BE49-F238E27FC236}">
                <a16:creationId xmlns:a16="http://schemas.microsoft.com/office/drawing/2014/main" id="{C833F26A-6AEB-A027-E4D5-C147C22CD9A4}"/>
              </a:ext>
            </a:extLst>
          </p:cNvPr>
          <p:cNvSpPr>
            <a:spLocks noGrp="1"/>
          </p:cNvSpPr>
          <p:nvPr>
            <p:ph type="sldNum" idx="12"/>
          </p:nvPr>
        </p:nvSpPr>
        <p:spPr/>
        <p:txBody>
          <a:bodyPr/>
          <a:lstStyle/>
          <a:p>
            <a:fld id="{46ADDD71-BEC3-4EAA-9311-C02355BE6012}" type="slidenum">
              <a:rPr lang="en-IN" smtClean="0"/>
              <a:t>11</a:t>
            </a:fld>
            <a:endParaRPr lang="en-IN"/>
          </a:p>
        </p:txBody>
      </p:sp>
    </p:spTree>
    <p:extLst>
      <p:ext uri="{BB962C8B-B14F-4D97-AF65-F5344CB8AC3E}">
        <p14:creationId xmlns:p14="http://schemas.microsoft.com/office/powerpoint/2010/main" val="273633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B894-05FD-5B83-E42E-36BFA57183AE}"/>
              </a:ext>
            </a:extLst>
          </p:cNvPr>
          <p:cNvSpPr>
            <a:spLocks noGrp="1"/>
          </p:cNvSpPr>
          <p:nvPr>
            <p:ph type="title"/>
          </p:nvPr>
        </p:nvSpPr>
        <p:spPr/>
        <p:txBody>
          <a:bodyPr>
            <a:normAutofit/>
          </a:bodyPr>
          <a:lstStyle/>
          <a:p>
            <a:pPr algn="ctr"/>
            <a:r>
              <a:rPr lang="en-IN" sz="2800" dirty="0">
                <a:solidFill>
                  <a:srgbClr val="FF0000"/>
                </a:solidFill>
              </a:rPr>
              <a:t>Conclusion</a:t>
            </a:r>
          </a:p>
        </p:txBody>
      </p:sp>
      <p:sp>
        <p:nvSpPr>
          <p:cNvPr id="3" name="Text Placeholder 2">
            <a:extLst>
              <a:ext uri="{FF2B5EF4-FFF2-40B4-BE49-F238E27FC236}">
                <a16:creationId xmlns:a16="http://schemas.microsoft.com/office/drawing/2014/main" id="{5F543ABF-9788-E8C4-330A-DBC1F72A41F1}"/>
              </a:ext>
            </a:extLst>
          </p:cNvPr>
          <p:cNvSpPr>
            <a:spLocks noGrp="1"/>
          </p:cNvSpPr>
          <p:nvPr>
            <p:ph type="body" idx="1"/>
          </p:nvPr>
        </p:nvSpPr>
        <p:spPr/>
        <p:txBody>
          <a:bodyPr>
            <a:normAutofit/>
          </a:bodyPr>
          <a:lstStyle/>
          <a:p>
            <a:pPr marL="114300" indent="0">
              <a:buNone/>
            </a:pPr>
            <a:r>
              <a:rPr lang="en-US" sz="2400" dirty="0"/>
              <a:t>Working with files and directories is a foundational skill in Linux. Understanding different file types, effectively searching for files, managing passwords, copying, moving, and deleting files, as well as creating and removing directories, empowers users to navigate and manipulate the Linux file system confidently. These commands are essential tools for system administrators, developers, and anyone interacting with Linux systems. Always exercise caution while performing file operations, as mistakes can lead to data loss.</a:t>
            </a:r>
            <a:endParaRPr lang="en-IN" sz="2400" dirty="0"/>
          </a:p>
        </p:txBody>
      </p:sp>
      <p:sp>
        <p:nvSpPr>
          <p:cNvPr id="4" name="Slide Number Placeholder 3">
            <a:extLst>
              <a:ext uri="{FF2B5EF4-FFF2-40B4-BE49-F238E27FC236}">
                <a16:creationId xmlns:a16="http://schemas.microsoft.com/office/drawing/2014/main" id="{01CC16D1-82D2-61DA-BD5F-33FE9DA2B06D}"/>
              </a:ext>
            </a:extLst>
          </p:cNvPr>
          <p:cNvSpPr>
            <a:spLocks noGrp="1"/>
          </p:cNvSpPr>
          <p:nvPr>
            <p:ph type="sldNum" idx="12"/>
          </p:nvPr>
        </p:nvSpPr>
        <p:spPr/>
        <p:txBody>
          <a:bodyPr/>
          <a:lstStyle/>
          <a:p>
            <a:fld id="{46ADDD71-BEC3-4EAA-9311-C02355BE6012}" type="slidenum">
              <a:rPr lang="en-IN" smtClean="0"/>
              <a:t>12</a:t>
            </a:fld>
            <a:endParaRPr lang="en-IN"/>
          </a:p>
        </p:txBody>
      </p:sp>
    </p:spTree>
    <p:extLst>
      <p:ext uri="{BB962C8B-B14F-4D97-AF65-F5344CB8AC3E}">
        <p14:creationId xmlns:p14="http://schemas.microsoft.com/office/powerpoint/2010/main" val="286204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8BE5-8762-5EEB-A5C1-641271FD5B9B}"/>
              </a:ext>
            </a:extLst>
          </p:cNvPr>
          <p:cNvSpPr>
            <a:spLocks noGrp="1"/>
          </p:cNvSpPr>
          <p:nvPr>
            <p:ph type="title"/>
          </p:nvPr>
        </p:nvSpPr>
        <p:spPr/>
        <p:txBody>
          <a:bodyPr>
            <a:normAutofit/>
          </a:bodyPr>
          <a:lstStyle/>
          <a:p>
            <a:pPr algn="ctr"/>
            <a:r>
              <a:rPr lang="en-IN" sz="2800" dirty="0">
                <a:solidFill>
                  <a:srgbClr val="FF0000"/>
                </a:solidFill>
              </a:rPr>
              <a:t>Introduction</a:t>
            </a:r>
          </a:p>
        </p:txBody>
      </p:sp>
      <p:sp>
        <p:nvSpPr>
          <p:cNvPr id="3" name="Text Placeholder 2">
            <a:extLst>
              <a:ext uri="{FF2B5EF4-FFF2-40B4-BE49-F238E27FC236}">
                <a16:creationId xmlns:a16="http://schemas.microsoft.com/office/drawing/2014/main" id="{3FADD7E2-DCD8-DEED-87C1-FA7C3E85F512}"/>
              </a:ext>
            </a:extLst>
          </p:cNvPr>
          <p:cNvSpPr>
            <a:spLocks noGrp="1"/>
          </p:cNvSpPr>
          <p:nvPr>
            <p:ph type="body" idx="1"/>
          </p:nvPr>
        </p:nvSpPr>
        <p:spPr/>
        <p:txBody>
          <a:bodyPr>
            <a:normAutofit/>
          </a:bodyPr>
          <a:lstStyle/>
          <a:p>
            <a:pPr marL="114300" indent="0">
              <a:buNone/>
            </a:pPr>
            <a:r>
              <a:rPr lang="en-US" sz="2400" dirty="0"/>
              <a:t>In the world of Linux, managing files and directories is a fundamental task. Whether you're a system administrator, developer, or just a user, understanding how to work with files and directories efficiently is essential. In this presentation, we will cover various aspects of file and directory manipulation in Linux, including file types, searching, copying, moving, deleting, and creating directories.</a:t>
            </a:r>
          </a:p>
          <a:p>
            <a:endParaRPr lang="en-US" sz="2400" dirty="0"/>
          </a:p>
          <a:p>
            <a:endParaRPr lang="en-IN" sz="2400" dirty="0"/>
          </a:p>
        </p:txBody>
      </p:sp>
      <p:sp>
        <p:nvSpPr>
          <p:cNvPr id="4" name="Slide Number Placeholder 3">
            <a:extLst>
              <a:ext uri="{FF2B5EF4-FFF2-40B4-BE49-F238E27FC236}">
                <a16:creationId xmlns:a16="http://schemas.microsoft.com/office/drawing/2014/main" id="{DDE477F7-D1F0-88C3-4978-4543DBA461FF}"/>
              </a:ext>
            </a:extLst>
          </p:cNvPr>
          <p:cNvSpPr>
            <a:spLocks noGrp="1"/>
          </p:cNvSpPr>
          <p:nvPr>
            <p:ph type="sldNum" idx="12"/>
          </p:nvPr>
        </p:nvSpPr>
        <p:spPr/>
        <p:txBody>
          <a:bodyPr/>
          <a:lstStyle/>
          <a:p>
            <a:fld id="{46ADDD71-BEC3-4EAA-9311-C02355BE6012}" type="slidenum">
              <a:rPr lang="en-IN" smtClean="0"/>
              <a:t>2</a:t>
            </a:fld>
            <a:endParaRPr lang="en-IN"/>
          </a:p>
        </p:txBody>
      </p:sp>
    </p:spTree>
    <p:extLst>
      <p:ext uri="{BB962C8B-B14F-4D97-AF65-F5344CB8AC3E}">
        <p14:creationId xmlns:p14="http://schemas.microsoft.com/office/powerpoint/2010/main" val="279227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F2BC-955E-FE48-2BCF-9077E0BDAC8A}"/>
              </a:ext>
            </a:extLst>
          </p:cNvPr>
          <p:cNvSpPr>
            <a:spLocks noGrp="1"/>
          </p:cNvSpPr>
          <p:nvPr>
            <p:ph type="title"/>
          </p:nvPr>
        </p:nvSpPr>
        <p:spPr/>
        <p:txBody>
          <a:bodyPr>
            <a:normAutofit/>
          </a:bodyPr>
          <a:lstStyle/>
          <a:p>
            <a:r>
              <a:rPr lang="en-IN" sz="2800" dirty="0">
                <a:solidFill>
                  <a:srgbClr val="FF0000"/>
                </a:solidFill>
              </a:rPr>
              <a:t>1. Linux File Types</a:t>
            </a:r>
          </a:p>
        </p:txBody>
      </p:sp>
      <p:sp>
        <p:nvSpPr>
          <p:cNvPr id="3" name="Text Placeholder 2">
            <a:extLst>
              <a:ext uri="{FF2B5EF4-FFF2-40B4-BE49-F238E27FC236}">
                <a16:creationId xmlns:a16="http://schemas.microsoft.com/office/drawing/2014/main" id="{5A6AC948-1A8E-FA8B-38E6-6CCBA354878A}"/>
              </a:ext>
            </a:extLst>
          </p:cNvPr>
          <p:cNvSpPr>
            <a:spLocks noGrp="1"/>
          </p:cNvSpPr>
          <p:nvPr>
            <p:ph type="body" idx="1"/>
          </p:nvPr>
        </p:nvSpPr>
        <p:spPr/>
        <p:txBody>
          <a:bodyPr>
            <a:normAutofit/>
          </a:bodyPr>
          <a:lstStyle/>
          <a:p>
            <a:r>
              <a:rPr lang="en-US" sz="2400" dirty="0"/>
              <a:t>Linux classifies files into different types based on their content and purpose.</a:t>
            </a:r>
          </a:p>
          <a:p>
            <a:r>
              <a:rPr lang="en-US" sz="2400" dirty="0"/>
              <a:t>Common file types include regular files, directories, symbolic links, device files, and more.</a:t>
            </a:r>
          </a:p>
          <a:p>
            <a:r>
              <a:rPr lang="en-US" sz="2400" dirty="0"/>
              <a:t>ls -l command displays file details, including file types and permissions.</a:t>
            </a:r>
            <a:endParaRPr lang="en-IN" sz="2400" dirty="0"/>
          </a:p>
        </p:txBody>
      </p:sp>
      <p:sp>
        <p:nvSpPr>
          <p:cNvPr id="5" name="Slide Number Placeholder 4">
            <a:extLst>
              <a:ext uri="{FF2B5EF4-FFF2-40B4-BE49-F238E27FC236}">
                <a16:creationId xmlns:a16="http://schemas.microsoft.com/office/drawing/2014/main" id="{5E261EC9-B037-56CB-A3C6-DD749C415F0D}"/>
              </a:ext>
            </a:extLst>
          </p:cNvPr>
          <p:cNvSpPr>
            <a:spLocks noGrp="1"/>
          </p:cNvSpPr>
          <p:nvPr>
            <p:ph type="sldNum" idx="12"/>
          </p:nvPr>
        </p:nvSpPr>
        <p:spPr/>
        <p:txBody>
          <a:bodyPr/>
          <a:lstStyle/>
          <a:p>
            <a:fld id="{46ADDD71-BEC3-4EAA-9311-C02355BE6012}" type="slidenum">
              <a:rPr lang="en-IN" smtClean="0"/>
              <a:t>3</a:t>
            </a:fld>
            <a:endParaRPr lang="en-IN"/>
          </a:p>
        </p:txBody>
      </p:sp>
    </p:spTree>
    <p:extLst>
      <p:ext uri="{BB962C8B-B14F-4D97-AF65-F5344CB8AC3E}">
        <p14:creationId xmlns:p14="http://schemas.microsoft.com/office/powerpoint/2010/main" val="20304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263C-0668-83D9-9FB1-08A39C51446C}"/>
              </a:ext>
            </a:extLst>
          </p:cNvPr>
          <p:cNvSpPr>
            <a:spLocks noGrp="1"/>
          </p:cNvSpPr>
          <p:nvPr>
            <p:ph type="title"/>
          </p:nvPr>
        </p:nvSpPr>
        <p:spPr/>
        <p:txBody>
          <a:bodyPr>
            <a:normAutofit/>
          </a:bodyPr>
          <a:lstStyle/>
          <a:p>
            <a:r>
              <a:rPr lang="en-IN" sz="2800" dirty="0">
                <a:solidFill>
                  <a:srgbClr val="FF0000"/>
                </a:solidFill>
              </a:rPr>
              <a:t>2. Finding Files</a:t>
            </a:r>
          </a:p>
        </p:txBody>
      </p:sp>
      <p:sp>
        <p:nvSpPr>
          <p:cNvPr id="3" name="Text Placeholder 2">
            <a:extLst>
              <a:ext uri="{FF2B5EF4-FFF2-40B4-BE49-F238E27FC236}">
                <a16:creationId xmlns:a16="http://schemas.microsoft.com/office/drawing/2014/main" id="{A23C22C9-52B6-6A2D-1DB9-21752063F9BD}"/>
              </a:ext>
            </a:extLst>
          </p:cNvPr>
          <p:cNvSpPr>
            <a:spLocks noGrp="1"/>
          </p:cNvSpPr>
          <p:nvPr>
            <p:ph type="body" idx="1"/>
          </p:nvPr>
        </p:nvSpPr>
        <p:spPr/>
        <p:txBody>
          <a:bodyPr>
            <a:normAutofit/>
          </a:bodyPr>
          <a:lstStyle/>
          <a:p>
            <a:r>
              <a:rPr lang="en-US" sz="2400" b="1" dirty="0"/>
              <a:t>find</a:t>
            </a:r>
            <a:r>
              <a:rPr lang="en-US" sz="2400" dirty="0"/>
              <a:t> command: Used to search for files and directories based on various criteria like name, size, type, etc.</a:t>
            </a:r>
          </a:p>
          <a:p>
            <a:r>
              <a:rPr lang="en-US" sz="2400" dirty="0"/>
              <a:t>Syntax: </a:t>
            </a:r>
            <a:r>
              <a:rPr lang="en-US" sz="2400" b="1" dirty="0"/>
              <a:t>find [path] [expression].</a:t>
            </a:r>
          </a:p>
          <a:p>
            <a:r>
              <a:rPr lang="en-US" sz="2400" dirty="0"/>
              <a:t>Example: </a:t>
            </a:r>
            <a:r>
              <a:rPr lang="en-US" sz="2400" b="1" dirty="0"/>
              <a:t>find /home/user -name "*.txt" </a:t>
            </a:r>
            <a:r>
              <a:rPr lang="en-US" sz="2400" dirty="0"/>
              <a:t>finds all </a:t>
            </a:r>
            <a:r>
              <a:rPr lang="en-US" sz="2400" b="1" dirty="0"/>
              <a:t>.txt </a:t>
            </a:r>
            <a:r>
              <a:rPr lang="en-US" sz="2400" dirty="0"/>
              <a:t>files in the user's home directory.</a:t>
            </a:r>
            <a:endParaRPr lang="en-IN" sz="2400" dirty="0"/>
          </a:p>
        </p:txBody>
      </p:sp>
      <p:sp>
        <p:nvSpPr>
          <p:cNvPr id="5" name="Slide Number Placeholder 4">
            <a:extLst>
              <a:ext uri="{FF2B5EF4-FFF2-40B4-BE49-F238E27FC236}">
                <a16:creationId xmlns:a16="http://schemas.microsoft.com/office/drawing/2014/main" id="{F5FC8F6E-F4E3-3715-D582-981E5D659D55}"/>
              </a:ext>
            </a:extLst>
          </p:cNvPr>
          <p:cNvSpPr>
            <a:spLocks noGrp="1"/>
          </p:cNvSpPr>
          <p:nvPr>
            <p:ph type="sldNum" idx="12"/>
          </p:nvPr>
        </p:nvSpPr>
        <p:spPr/>
        <p:txBody>
          <a:bodyPr/>
          <a:lstStyle/>
          <a:p>
            <a:fld id="{46ADDD71-BEC3-4EAA-9311-C02355BE6012}" type="slidenum">
              <a:rPr lang="en-IN" smtClean="0"/>
              <a:t>4</a:t>
            </a:fld>
            <a:endParaRPr lang="en-IN"/>
          </a:p>
        </p:txBody>
      </p:sp>
    </p:spTree>
    <p:extLst>
      <p:ext uri="{BB962C8B-B14F-4D97-AF65-F5344CB8AC3E}">
        <p14:creationId xmlns:p14="http://schemas.microsoft.com/office/powerpoint/2010/main" val="365226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5DC0-2946-896F-3466-9D7E32E7E4B9}"/>
              </a:ext>
            </a:extLst>
          </p:cNvPr>
          <p:cNvSpPr>
            <a:spLocks noGrp="1"/>
          </p:cNvSpPr>
          <p:nvPr>
            <p:ph type="title"/>
          </p:nvPr>
        </p:nvSpPr>
        <p:spPr/>
        <p:txBody>
          <a:bodyPr>
            <a:normAutofit/>
          </a:bodyPr>
          <a:lstStyle/>
          <a:p>
            <a:r>
              <a:rPr lang="en-IN" sz="2800" dirty="0">
                <a:solidFill>
                  <a:srgbClr val="FF0000"/>
                </a:solidFill>
              </a:rPr>
              <a:t>3. Locating Files</a:t>
            </a:r>
          </a:p>
        </p:txBody>
      </p:sp>
      <p:sp>
        <p:nvSpPr>
          <p:cNvPr id="3" name="Text Placeholder 2">
            <a:extLst>
              <a:ext uri="{FF2B5EF4-FFF2-40B4-BE49-F238E27FC236}">
                <a16:creationId xmlns:a16="http://schemas.microsoft.com/office/drawing/2014/main" id="{FF61F9C9-36CF-0302-FC28-978DC3251732}"/>
              </a:ext>
            </a:extLst>
          </p:cNvPr>
          <p:cNvSpPr>
            <a:spLocks noGrp="1"/>
          </p:cNvSpPr>
          <p:nvPr>
            <p:ph type="body" idx="1"/>
          </p:nvPr>
        </p:nvSpPr>
        <p:spPr/>
        <p:txBody>
          <a:bodyPr>
            <a:normAutofit/>
          </a:bodyPr>
          <a:lstStyle/>
          <a:p>
            <a:r>
              <a:rPr lang="en-US" sz="2400" b="1" dirty="0"/>
              <a:t>‘locate’</a:t>
            </a:r>
            <a:r>
              <a:rPr lang="en-US" sz="2400" dirty="0"/>
              <a:t> command: Quickly searches a pre-built database of file and directory names.</a:t>
            </a:r>
          </a:p>
          <a:p>
            <a:r>
              <a:rPr lang="en-US" sz="2400" dirty="0"/>
              <a:t>Requires an up-to-date database. Update using ‘</a:t>
            </a:r>
            <a:r>
              <a:rPr lang="en-US" sz="2400" b="1" dirty="0"/>
              <a:t>sudo updated’</a:t>
            </a:r>
            <a:r>
              <a:rPr lang="en-US" sz="2400" dirty="0"/>
              <a:t>.</a:t>
            </a:r>
          </a:p>
          <a:p>
            <a:r>
              <a:rPr lang="en-US" sz="2400" dirty="0"/>
              <a:t>Syntax: ‘</a:t>
            </a:r>
            <a:r>
              <a:rPr lang="en-US" sz="2400" b="1" dirty="0"/>
              <a:t>locate [filename]’.</a:t>
            </a:r>
          </a:p>
          <a:p>
            <a:r>
              <a:rPr lang="en-US" sz="2400" dirty="0"/>
              <a:t>Example: ‘</a:t>
            </a:r>
            <a:r>
              <a:rPr lang="en-US" sz="2400" b="1" dirty="0"/>
              <a:t>locate myfile.txt’ </a:t>
            </a:r>
            <a:r>
              <a:rPr lang="en-US" sz="2400" dirty="0"/>
              <a:t>finds the location of ‘</a:t>
            </a:r>
            <a:r>
              <a:rPr lang="en-US" sz="2400" b="1" dirty="0"/>
              <a:t>myfile.txt’ </a:t>
            </a:r>
            <a:r>
              <a:rPr lang="en-US" sz="2400" dirty="0"/>
              <a:t>using the database.</a:t>
            </a:r>
            <a:endParaRPr lang="en-IN" sz="2400" dirty="0"/>
          </a:p>
        </p:txBody>
      </p:sp>
      <p:sp>
        <p:nvSpPr>
          <p:cNvPr id="5" name="Slide Number Placeholder 4">
            <a:extLst>
              <a:ext uri="{FF2B5EF4-FFF2-40B4-BE49-F238E27FC236}">
                <a16:creationId xmlns:a16="http://schemas.microsoft.com/office/drawing/2014/main" id="{B0B4DD93-27AF-9A02-26E8-1F49B6C6587D}"/>
              </a:ext>
            </a:extLst>
          </p:cNvPr>
          <p:cNvSpPr>
            <a:spLocks noGrp="1"/>
          </p:cNvSpPr>
          <p:nvPr>
            <p:ph type="sldNum" idx="12"/>
          </p:nvPr>
        </p:nvSpPr>
        <p:spPr/>
        <p:txBody>
          <a:bodyPr/>
          <a:lstStyle/>
          <a:p>
            <a:fld id="{46ADDD71-BEC3-4EAA-9311-C02355BE6012}" type="slidenum">
              <a:rPr lang="en-IN" smtClean="0"/>
              <a:t>5</a:t>
            </a:fld>
            <a:endParaRPr lang="en-IN"/>
          </a:p>
        </p:txBody>
      </p:sp>
    </p:spTree>
    <p:extLst>
      <p:ext uri="{BB962C8B-B14F-4D97-AF65-F5344CB8AC3E}">
        <p14:creationId xmlns:p14="http://schemas.microsoft.com/office/powerpoint/2010/main" val="325431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26B2-19BC-27C1-C258-FAC8D772E351}"/>
              </a:ext>
            </a:extLst>
          </p:cNvPr>
          <p:cNvSpPr>
            <a:spLocks noGrp="1"/>
          </p:cNvSpPr>
          <p:nvPr>
            <p:ph type="title"/>
          </p:nvPr>
        </p:nvSpPr>
        <p:spPr/>
        <p:txBody>
          <a:bodyPr>
            <a:normAutofit/>
          </a:bodyPr>
          <a:lstStyle/>
          <a:p>
            <a:r>
              <a:rPr lang="en-IN" sz="2800" dirty="0">
                <a:solidFill>
                  <a:srgbClr val="FF0000"/>
                </a:solidFill>
              </a:rPr>
              <a:t>4. Changing Password</a:t>
            </a:r>
          </a:p>
        </p:txBody>
      </p:sp>
      <p:sp>
        <p:nvSpPr>
          <p:cNvPr id="3" name="Text Placeholder 2">
            <a:extLst>
              <a:ext uri="{FF2B5EF4-FFF2-40B4-BE49-F238E27FC236}">
                <a16:creationId xmlns:a16="http://schemas.microsoft.com/office/drawing/2014/main" id="{7FCFDBA7-8943-0854-CC18-D72A4FD08E33}"/>
              </a:ext>
            </a:extLst>
          </p:cNvPr>
          <p:cNvSpPr>
            <a:spLocks noGrp="1"/>
          </p:cNvSpPr>
          <p:nvPr>
            <p:ph type="body" idx="1"/>
          </p:nvPr>
        </p:nvSpPr>
        <p:spPr/>
        <p:txBody>
          <a:bodyPr>
            <a:normAutofit/>
          </a:bodyPr>
          <a:lstStyle/>
          <a:p>
            <a:r>
              <a:rPr lang="en-IN" sz="2400" b="1" dirty="0"/>
              <a:t>‘passwd’ </a:t>
            </a:r>
            <a:r>
              <a:rPr lang="en-IN" sz="2400" dirty="0"/>
              <a:t>command: Used to change a user's password.</a:t>
            </a:r>
          </a:p>
          <a:p>
            <a:r>
              <a:rPr lang="en-IN" sz="2400" dirty="0"/>
              <a:t>Syntax: </a:t>
            </a:r>
            <a:r>
              <a:rPr lang="en-IN" sz="2400" b="1" dirty="0"/>
              <a:t>‘passwd [username]’.</a:t>
            </a:r>
          </a:p>
          <a:p>
            <a:r>
              <a:rPr lang="en-IN" sz="2400" dirty="0"/>
              <a:t>Example: </a:t>
            </a:r>
            <a:r>
              <a:rPr lang="en-IN" sz="2400" b="1" dirty="0"/>
              <a:t>‘passwd </a:t>
            </a:r>
            <a:r>
              <a:rPr lang="en-IN" sz="2400" b="1" dirty="0" err="1"/>
              <a:t>johndoe</a:t>
            </a:r>
            <a:r>
              <a:rPr lang="en-IN" sz="2400" b="1" dirty="0"/>
              <a:t>’ </a:t>
            </a:r>
            <a:r>
              <a:rPr lang="en-IN" sz="2400" dirty="0"/>
              <a:t>lets user "</a:t>
            </a:r>
            <a:r>
              <a:rPr lang="en-IN" sz="2400" dirty="0" err="1"/>
              <a:t>johndoe</a:t>
            </a:r>
            <a:r>
              <a:rPr lang="en-IN" sz="2400" dirty="0"/>
              <a:t>" change their password.</a:t>
            </a:r>
          </a:p>
        </p:txBody>
      </p:sp>
      <p:sp>
        <p:nvSpPr>
          <p:cNvPr id="5" name="Slide Number Placeholder 4">
            <a:extLst>
              <a:ext uri="{FF2B5EF4-FFF2-40B4-BE49-F238E27FC236}">
                <a16:creationId xmlns:a16="http://schemas.microsoft.com/office/drawing/2014/main" id="{8C97E523-DE00-4DFA-A71B-2F49726CECC4}"/>
              </a:ext>
            </a:extLst>
          </p:cNvPr>
          <p:cNvSpPr>
            <a:spLocks noGrp="1"/>
          </p:cNvSpPr>
          <p:nvPr>
            <p:ph type="sldNum" idx="12"/>
          </p:nvPr>
        </p:nvSpPr>
        <p:spPr/>
        <p:txBody>
          <a:bodyPr/>
          <a:lstStyle/>
          <a:p>
            <a:fld id="{46ADDD71-BEC3-4EAA-9311-C02355BE6012}" type="slidenum">
              <a:rPr lang="en-IN" smtClean="0"/>
              <a:t>6</a:t>
            </a:fld>
            <a:endParaRPr lang="en-IN"/>
          </a:p>
        </p:txBody>
      </p:sp>
    </p:spTree>
    <p:extLst>
      <p:ext uri="{BB962C8B-B14F-4D97-AF65-F5344CB8AC3E}">
        <p14:creationId xmlns:p14="http://schemas.microsoft.com/office/powerpoint/2010/main" val="254803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287C-73E2-D02B-3A3D-3A124958DE84}"/>
              </a:ext>
            </a:extLst>
          </p:cNvPr>
          <p:cNvSpPr>
            <a:spLocks noGrp="1"/>
          </p:cNvSpPr>
          <p:nvPr>
            <p:ph type="title"/>
          </p:nvPr>
        </p:nvSpPr>
        <p:spPr/>
        <p:txBody>
          <a:bodyPr>
            <a:normAutofit/>
          </a:bodyPr>
          <a:lstStyle/>
          <a:p>
            <a:r>
              <a:rPr lang="en-IN" sz="2800" dirty="0">
                <a:solidFill>
                  <a:srgbClr val="FF0000"/>
                </a:solidFill>
              </a:rPr>
              <a:t>5. Copying Files</a:t>
            </a:r>
          </a:p>
        </p:txBody>
      </p:sp>
      <p:sp>
        <p:nvSpPr>
          <p:cNvPr id="3" name="Text Placeholder 2">
            <a:extLst>
              <a:ext uri="{FF2B5EF4-FFF2-40B4-BE49-F238E27FC236}">
                <a16:creationId xmlns:a16="http://schemas.microsoft.com/office/drawing/2014/main" id="{BA522D27-72E1-D1E0-EBF9-8D39A6EC845E}"/>
              </a:ext>
            </a:extLst>
          </p:cNvPr>
          <p:cNvSpPr>
            <a:spLocks noGrp="1"/>
          </p:cNvSpPr>
          <p:nvPr>
            <p:ph type="body" idx="1"/>
          </p:nvPr>
        </p:nvSpPr>
        <p:spPr/>
        <p:txBody>
          <a:bodyPr>
            <a:normAutofit/>
          </a:bodyPr>
          <a:lstStyle/>
          <a:p>
            <a:r>
              <a:rPr lang="en-US" sz="2400" b="1" dirty="0"/>
              <a:t>‘cp’</a:t>
            </a:r>
            <a:r>
              <a:rPr lang="en-US" sz="2400" dirty="0"/>
              <a:t> command: Used to copy files and directories.</a:t>
            </a:r>
          </a:p>
          <a:p>
            <a:r>
              <a:rPr lang="en-US" sz="2400" dirty="0"/>
              <a:t>Syntax: </a:t>
            </a:r>
            <a:r>
              <a:rPr lang="en-US" sz="2400" b="1" dirty="0"/>
              <a:t>‘cp [options] source destination’.</a:t>
            </a:r>
          </a:p>
          <a:p>
            <a:r>
              <a:rPr lang="en-US" sz="2400" dirty="0"/>
              <a:t>Example: </a:t>
            </a:r>
            <a:r>
              <a:rPr lang="en-US" sz="2400" b="1" dirty="0"/>
              <a:t>‘cp file.txt /backup’ </a:t>
            </a:r>
            <a:r>
              <a:rPr lang="en-US" sz="2400" dirty="0"/>
              <a:t>copies </a:t>
            </a:r>
            <a:r>
              <a:rPr lang="en-US" sz="2400" b="1" dirty="0"/>
              <a:t>‘file.txt </a:t>
            </a:r>
            <a:r>
              <a:rPr lang="en-US" sz="2400" dirty="0"/>
              <a:t>to the </a:t>
            </a:r>
            <a:r>
              <a:rPr lang="en-US" sz="2400" b="1" dirty="0"/>
              <a:t>/backup’ </a:t>
            </a:r>
            <a:r>
              <a:rPr lang="en-US" sz="2400" dirty="0"/>
              <a:t>directory.</a:t>
            </a:r>
            <a:endParaRPr lang="en-IN" sz="2400" dirty="0"/>
          </a:p>
        </p:txBody>
      </p:sp>
      <p:sp>
        <p:nvSpPr>
          <p:cNvPr id="5" name="Slide Number Placeholder 4">
            <a:extLst>
              <a:ext uri="{FF2B5EF4-FFF2-40B4-BE49-F238E27FC236}">
                <a16:creationId xmlns:a16="http://schemas.microsoft.com/office/drawing/2014/main" id="{1FACD4A9-FD03-B281-75BF-FF3D2981604A}"/>
              </a:ext>
            </a:extLst>
          </p:cNvPr>
          <p:cNvSpPr>
            <a:spLocks noGrp="1"/>
          </p:cNvSpPr>
          <p:nvPr>
            <p:ph type="sldNum" idx="12"/>
          </p:nvPr>
        </p:nvSpPr>
        <p:spPr/>
        <p:txBody>
          <a:bodyPr/>
          <a:lstStyle/>
          <a:p>
            <a:fld id="{46ADDD71-BEC3-4EAA-9311-C02355BE6012}" type="slidenum">
              <a:rPr lang="en-IN" smtClean="0"/>
              <a:t>7</a:t>
            </a:fld>
            <a:endParaRPr lang="en-IN"/>
          </a:p>
        </p:txBody>
      </p:sp>
    </p:spTree>
    <p:extLst>
      <p:ext uri="{BB962C8B-B14F-4D97-AF65-F5344CB8AC3E}">
        <p14:creationId xmlns:p14="http://schemas.microsoft.com/office/powerpoint/2010/main" val="288515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F9F5-8C2B-2794-1B02-13ADF212983F}"/>
              </a:ext>
            </a:extLst>
          </p:cNvPr>
          <p:cNvSpPr>
            <a:spLocks noGrp="1"/>
          </p:cNvSpPr>
          <p:nvPr>
            <p:ph type="title"/>
          </p:nvPr>
        </p:nvSpPr>
        <p:spPr/>
        <p:txBody>
          <a:bodyPr>
            <a:normAutofit/>
          </a:bodyPr>
          <a:lstStyle/>
          <a:p>
            <a:r>
              <a:rPr lang="en-IN" sz="2800" dirty="0">
                <a:solidFill>
                  <a:srgbClr val="FF0000"/>
                </a:solidFill>
              </a:rPr>
              <a:t>6. Moving &amp; Renaming Files</a:t>
            </a:r>
          </a:p>
        </p:txBody>
      </p:sp>
      <p:sp>
        <p:nvSpPr>
          <p:cNvPr id="3" name="Text Placeholder 2">
            <a:extLst>
              <a:ext uri="{FF2B5EF4-FFF2-40B4-BE49-F238E27FC236}">
                <a16:creationId xmlns:a16="http://schemas.microsoft.com/office/drawing/2014/main" id="{92068DA6-D214-0AF4-8003-FFB7156BCD4F}"/>
              </a:ext>
            </a:extLst>
          </p:cNvPr>
          <p:cNvSpPr>
            <a:spLocks noGrp="1"/>
          </p:cNvSpPr>
          <p:nvPr>
            <p:ph type="body" idx="1"/>
          </p:nvPr>
        </p:nvSpPr>
        <p:spPr/>
        <p:txBody>
          <a:bodyPr>
            <a:normAutofit/>
          </a:bodyPr>
          <a:lstStyle/>
          <a:p>
            <a:r>
              <a:rPr lang="en-US" sz="2400" b="1" dirty="0"/>
              <a:t>‘mv’</a:t>
            </a:r>
            <a:r>
              <a:rPr lang="en-US" sz="2400" dirty="0"/>
              <a:t> command: Moves files and directories to new locations or renames them.</a:t>
            </a:r>
          </a:p>
          <a:p>
            <a:r>
              <a:rPr lang="en-US" sz="2400" dirty="0"/>
              <a:t>Syntax: </a:t>
            </a:r>
            <a:r>
              <a:rPr lang="en-US" sz="2400" b="1" dirty="0"/>
              <a:t>‘mv [options] source destination’.</a:t>
            </a:r>
          </a:p>
          <a:p>
            <a:r>
              <a:rPr lang="en-US" sz="2400" dirty="0"/>
              <a:t>Example: </a:t>
            </a:r>
            <a:r>
              <a:rPr lang="en-US" sz="2400" b="1" dirty="0"/>
              <a:t>‘mv oldname.txt newname.txt’ </a:t>
            </a:r>
            <a:r>
              <a:rPr lang="en-US" sz="2400" dirty="0"/>
              <a:t>renames the file.</a:t>
            </a:r>
            <a:endParaRPr lang="en-IN" sz="2400" dirty="0"/>
          </a:p>
        </p:txBody>
      </p:sp>
      <p:sp>
        <p:nvSpPr>
          <p:cNvPr id="5" name="Slide Number Placeholder 4">
            <a:extLst>
              <a:ext uri="{FF2B5EF4-FFF2-40B4-BE49-F238E27FC236}">
                <a16:creationId xmlns:a16="http://schemas.microsoft.com/office/drawing/2014/main" id="{4FA4F40A-9C5A-C9B7-61FB-477972D56B46}"/>
              </a:ext>
            </a:extLst>
          </p:cNvPr>
          <p:cNvSpPr>
            <a:spLocks noGrp="1"/>
          </p:cNvSpPr>
          <p:nvPr>
            <p:ph type="sldNum" idx="12"/>
          </p:nvPr>
        </p:nvSpPr>
        <p:spPr/>
        <p:txBody>
          <a:bodyPr/>
          <a:lstStyle/>
          <a:p>
            <a:fld id="{46ADDD71-BEC3-4EAA-9311-C02355BE6012}" type="slidenum">
              <a:rPr lang="en-IN" smtClean="0"/>
              <a:t>8</a:t>
            </a:fld>
            <a:endParaRPr lang="en-IN"/>
          </a:p>
        </p:txBody>
      </p:sp>
    </p:spTree>
    <p:extLst>
      <p:ext uri="{BB962C8B-B14F-4D97-AF65-F5344CB8AC3E}">
        <p14:creationId xmlns:p14="http://schemas.microsoft.com/office/powerpoint/2010/main" val="420028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4699-C88C-E167-FC18-C987114059F1}"/>
              </a:ext>
            </a:extLst>
          </p:cNvPr>
          <p:cNvSpPr>
            <a:spLocks noGrp="1"/>
          </p:cNvSpPr>
          <p:nvPr>
            <p:ph type="title"/>
          </p:nvPr>
        </p:nvSpPr>
        <p:spPr/>
        <p:txBody>
          <a:bodyPr>
            <a:normAutofit/>
          </a:bodyPr>
          <a:lstStyle/>
          <a:p>
            <a:r>
              <a:rPr lang="en-IN" sz="2800" dirty="0">
                <a:solidFill>
                  <a:srgbClr val="FF0000"/>
                </a:solidFill>
              </a:rPr>
              <a:t>7. Removing Files &amp; Directories</a:t>
            </a:r>
          </a:p>
        </p:txBody>
      </p:sp>
      <p:sp>
        <p:nvSpPr>
          <p:cNvPr id="3" name="Text Placeholder 2">
            <a:extLst>
              <a:ext uri="{FF2B5EF4-FFF2-40B4-BE49-F238E27FC236}">
                <a16:creationId xmlns:a16="http://schemas.microsoft.com/office/drawing/2014/main" id="{811EFB75-81F8-43B7-9BF1-5E2133356A69}"/>
              </a:ext>
            </a:extLst>
          </p:cNvPr>
          <p:cNvSpPr>
            <a:spLocks noGrp="1"/>
          </p:cNvSpPr>
          <p:nvPr>
            <p:ph type="body" idx="1"/>
          </p:nvPr>
        </p:nvSpPr>
        <p:spPr/>
        <p:txBody>
          <a:bodyPr>
            <a:normAutofit/>
          </a:bodyPr>
          <a:lstStyle/>
          <a:p>
            <a:r>
              <a:rPr lang="en-US" sz="2400" b="1" dirty="0"/>
              <a:t>‘rm’ </a:t>
            </a:r>
            <a:r>
              <a:rPr lang="en-US" sz="2400" dirty="0"/>
              <a:t>command: Removes files and directories.</a:t>
            </a:r>
          </a:p>
          <a:p>
            <a:r>
              <a:rPr lang="en-US" sz="2400" dirty="0"/>
              <a:t>Use with caution; deleted data is not recoverable.</a:t>
            </a:r>
          </a:p>
          <a:p>
            <a:r>
              <a:rPr lang="en-US" sz="2400" dirty="0"/>
              <a:t>Syntax: </a:t>
            </a:r>
            <a:r>
              <a:rPr lang="en-US" sz="2400" b="1" dirty="0"/>
              <a:t>‘rm [options] filename’.</a:t>
            </a:r>
          </a:p>
          <a:p>
            <a:r>
              <a:rPr lang="en-US" sz="2400" dirty="0"/>
              <a:t>Example: </a:t>
            </a:r>
            <a:r>
              <a:rPr lang="en-US" sz="2400" b="1" dirty="0"/>
              <a:t>‘rm unwanted.txt’ </a:t>
            </a:r>
            <a:r>
              <a:rPr lang="en-US" sz="2400" dirty="0"/>
              <a:t>deletes </a:t>
            </a:r>
            <a:r>
              <a:rPr lang="en-US" sz="2400" b="1" dirty="0"/>
              <a:t>‘unwanted.txt’.</a:t>
            </a:r>
            <a:endParaRPr lang="en-IN" sz="2400" b="1" dirty="0"/>
          </a:p>
        </p:txBody>
      </p:sp>
      <p:sp>
        <p:nvSpPr>
          <p:cNvPr id="5" name="Slide Number Placeholder 4">
            <a:extLst>
              <a:ext uri="{FF2B5EF4-FFF2-40B4-BE49-F238E27FC236}">
                <a16:creationId xmlns:a16="http://schemas.microsoft.com/office/drawing/2014/main" id="{A42904B9-203E-E4DA-505E-00359BBE4F38}"/>
              </a:ext>
            </a:extLst>
          </p:cNvPr>
          <p:cNvSpPr>
            <a:spLocks noGrp="1"/>
          </p:cNvSpPr>
          <p:nvPr>
            <p:ph type="sldNum" idx="12"/>
          </p:nvPr>
        </p:nvSpPr>
        <p:spPr/>
        <p:txBody>
          <a:bodyPr/>
          <a:lstStyle/>
          <a:p>
            <a:fld id="{46ADDD71-BEC3-4EAA-9311-C02355BE6012}" type="slidenum">
              <a:rPr lang="en-IN" smtClean="0"/>
              <a:t>9</a:t>
            </a:fld>
            <a:endParaRPr lang="en-IN"/>
          </a:p>
        </p:txBody>
      </p:sp>
    </p:spTree>
    <p:extLst>
      <p:ext uri="{BB962C8B-B14F-4D97-AF65-F5344CB8AC3E}">
        <p14:creationId xmlns:p14="http://schemas.microsoft.com/office/powerpoint/2010/main" val="6216944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 to Data models (1)</Template>
  <TotalTime>13</TotalTime>
  <Words>599</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Working with Files &amp; Directories in Linux</vt:lpstr>
      <vt:lpstr>Introduction</vt:lpstr>
      <vt:lpstr>1. Linux File Types</vt:lpstr>
      <vt:lpstr>2. Finding Files</vt:lpstr>
      <vt:lpstr>3. Locating Files</vt:lpstr>
      <vt:lpstr>4. Changing Password</vt:lpstr>
      <vt:lpstr>5. Copying Files</vt:lpstr>
      <vt:lpstr>6. Moving &amp; Renaming Files</vt:lpstr>
      <vt:lpstr>7. Removing Files &amp; Directories</vt:lpstr>
      <vt:lpstr>8. Creating Directories</vt:lpstr>
      <vt:lpstr>9. Removing Directories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Files &amp; Directories in Linux</dc:title>
  <dc:creator>simran saini</dc:creator>
  <cp:lastModifiedBy>simran saini</cp:lastModifiedBy>
  <cp:revision>1</cp:revision>
  <dcterms:created xsi:type="dcterms:W3CDTF">2023-08-10T17:43:34Z</dcterms:created>
  <dcterms:modified xsi:type="dcterms:W3CDTF">2023-08-10T17:57:34Z</dcterms:modified>
</cp:coreProperties>
</file>