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saini" userId="c72ac4ea3c623a0d" providerId="LiveId" clId="{91AA04D3-3363-420E-B597-BAEA38F21EA2}"/>
    <pc:docChg chg="undo redo custSel addSld modSld">
      <pc:chgData name="simran saini" userId="c72ac4ea3c623a0d" providerId="LiveId" clId="{91AA04D3-3363-420E-B597-BAEA38F21EA2}" dt="2023-08-10T18:27:18.354" v="171" actId="404"/>
      <pc:docMkLst>
        <pc:docMk/>
      </pc:docMkLst>
      <pc:sldChg chg="modSp mod">
        <pc:chgData name="simran saini" userId="c72ac4ea3c623a0d" providerId="LiveId" clId="{91AA04D3-3363-420E-B597-BAEA38F21EA2}" dt="2023-08-10T18:19:22.013" v="23" actId="12"/>
        <pc:sldMkLst>
          <pc:docMk/>
          <pc:sldMk cId="437652264" sldId="258"/>
        </pc:sldMkLst>
        <pc:spChg chg="mod">
          <ac:chgData name="simran saini" userId="c72ac4ea3c623a0d" providerId="LiveId" clId="{91AA04D3-3363-420E-B597-BAEA38F21EA2}" dt="2023-08-10T18:19:22.013" v="23" actId="12"/>
          <ac:spMkLst>
            <pc:docMk/>
            <pc:sldMk cId="437652264" sldId="258"/>
            <ac:spMk id="3" creationId="{A974C6AF-2831-430D-D01B-91AA784576E3}"/>
          </ac:spMkLst>
        </pc:spChg>
      </pc:sldChg>
      <pc:sldChg chg="modSp new mod">
        <pc:chgData name="simran saini" userId="c72ac4ea3c623a0d" providerId="LiveId" clId="{91AA04D3-3363-420E-B597-BAEA38F21EA2}" dt="2023-08-10T18:21:07.993" v="56" actId="5793"/>
        <pc:sldMkLst>
          <pc:docMk/>
          <pc:sldMk cId="2637319917" sldId="259"/>
        </pc:sldMkLst>
        <pc:spChg chg="mod">
          <ac:chgData name="simran saini" userId="c72ac4ea3c623a0d" providerId="LiveId" clId="{91AA04D3-3363-420E-B597-BAEA38F21EA2}" dt="2023-08-10T18:18:35.257" v="11" actId="20577"/>
          <ac:spMkLst>
            <pc:docMk/>
            <pc:sldMk cId="2637319917" sldId="259"/>
            <ac:spMk id="2" creationId="{B837847B-E97F-B4CD-3E44-3184A505AEB9}"/>
          </ac:spMkLst>
        </pc:spChg>
        <pc:spChg chg="mod">
          <ac:chgData name="simran saini" userId="c72ac4ea3c623a0d" providerId="LiveId" clId="{91AA04D3-3363-420E-B597-BAEA38F21EA2}" dt="2023-08-10T18:21:07.993" v="56" actId="5793"/>
          <ac:spMkLst>
            <pc:docMk/>
            <pc:sldMk cId="2637319917" sldId="259"/>
            <ac:spMk id="3" creationId="{AF223E57-5366-F8FF-1D5D-B9CE912341B4}"/>
          </ac:spMkLst>
        </pc:spChg>
      </pc:sldChg>
      <pc:sldChg chg="modSp new mod">
        <pc:chgData name="simran saini" userId="c72ac4ea3c623a0d" providerId="LiveId" clId="{91AA04D3-3363-420E-B597-BAEA38F21EA2}" dt="2023-08-10T18:21:14.227" v="58" actId="5793"/>
        <pc:sldMkLst>
          <pc:docMk/>
          <pc:sldMk cId="137470087" sldId="260"/>
        </pc:sldMkLst>
        <pc:spChg chg="mod">
          <ac:chgData name="simran saini" userId="c72ac4ea3c623a0d" providerId="LiveId" clId="{91AA04D3-3363-420E-B597-BAEA38F21EA2}" dt="2023-08-10T18:20:01.146" v="33" actId="122"/>
          <ac:spMkLst>
            <pc:docMk/>
            <pc:sldMk cId="137470087" sldId="260"/>
            <ac:spMk id="2" creationId="{B733D4D4-5587-B05B-2DCD-812ED1E8A6F0}"/>
          </ac:spMkLst>
        </pc:spChg>
        <pc:spChg chg="mod">
          <ac:chgData name="simran saini" userId="c72ac4ea3c623a0d" providerId="LiveId" clId="{91AA04D3-3363-420E-B597-BAEA38F21EA2}" dt="2023-08-10T18:21:14.227" v="58" actId="5793"/>
          <ac:spMkLst>
            <pc:docMk/>
            <pc:sldMk cId="137470087" sldId="260"/>
            <ac:spMk id="3" creationId="{4518C358-8BF6-563D-65F5-6640E1C13708}"/>
          </ac:spMkLst>
        </pc:spChg>
      </pc:sldChg>
      <pc:sldChg chg="addSp delSp modSp new mod">
        <pc:chgData name="simran saini" userId="c72ac4ea3c623a0d" providerId="LiveId" clId="{91AA04D3-3363-420E-B597-BAEA38F21EA2}" dt="2023-08-10T18:22:20.117" v="75" actId="113"/>
        <pc:sldMkLst>
          <pc:docMk/>
          <pc:sldMk cId="1303130880" sldId="261"/>
        </pc:sldMkLst>
        <pc:spChg chg="mod">
          <ac:chgData name="simran saini" userId="c72ac4ea3c623a0d" providerId="LiveId" clId="{91AA04D3-3363-420E-B597-BAEA38F21EA2}" dt="2023-08-10T18:21:36.546" v="65" actId="122"/>
          <ac:spMkLst>
            <pc:docMk/>
            <pc:sldMk cId="1303130880" sldId="261"/>
            <ac:spMk id="2" creationId="{40326ADC-6C20-AED8-0581-9B2AB5B5B9A0}"/>
          </ac:spMkLst>
        </pc:spChg>
        <pc:spChg chg="add del mod">
          <ac:chgData name="simran saini" userId="c72ac4ea3c623a0d" providerId="LiveId" clId="{91AA04D3-3363-420E-B597-BAEA38F21EA2}" dt="2023-08-10T18:22:20.117" v="75" actId="113"/>
          <ac:spMkLst>
            <pc:docMk/>
            <pc:sldMk cId="1303130880" sldId="261"/>
            <ac:spMk id="3" creationId="{95833D3C-8646-D4C2-890C-9B611BF62B7C}"/>
          </ac:spMkLst>
        </pc:spChg>
        <pc:spChg chg="add del mod">
          <ac:chgData name="simran saini" userId="c72ac4ea3c623a0d" providerId="LiveId" clId="{91AA04D3-3363-420E-B597-BAEA38F21EA2}" dt="2023-08-10T18:21:46.994" v="67"/>
          <ac:spMkLst>
            <pc:docMk/>
            <pc:sldMk cId="1303130880" sldId="261"/>
            <ac:spMk id="5" creationId="{494B5225-BA4D-15B0-37B3-CD11639A6CFD}"/>
          </ac:spMkLst>
        </pc:spChg>
      </pc:sldChg>
      <pc:sldChg chg="addSp delSp modSp new mod">
        <pc:chgData name="simran saini" userId="c72ac4ea3c623a0d" providerId="LiveId" clId="{91AA04D3-3363-420E-B597-BAEA38F21EA2}" dt="2023-08-10T18:24:01.123" v="113" actId="255"/>
        <pc:sldMkLst>
          <pc:docMk/>
          <pc:sldMk cId="968897318" sldId="262"/>
        </pc:sldMkLst>
        <pc:spChg chg="mod">
          <ac:chgData name="simran saini" userId="c72ac4ea3c623a0d" providerId="LiveId" clId="{91AA04D3-3363-420E-B597-BAEA38F21EA2}" dt="2023-08-10T18:22:38.708" v="82" actId="255"/>
          <ac:spMkLst>
            <pc:docMk/>
            <pc:sldMk cId="968897318" sldId="262"/>
            <ac:spMk id="2" creationId="{B34CD10A-C877-AFCF-284A-8FCD41A16D98}"/>
          </ac:spMkLst>
        </pc:spChg>
        <pc:spChg chg="add del mod">
          <ac:chgData name="simran saini" userId="c72ac4ea3c623a0d" providerId="LiveId" clId="{91AA04D3-3363-420E-B597-BAEA38F21EA2}" dt="2023-08-10T18:24:01.123" v="113" actId="255"/>
          <ac:spMkLst>
            <pc:docMk/>
            <pc:sldMk cId="968897318" sldId="262"/>
            <ac:spMk id="3" creationId="{7FC6C59F-6295-88F3-C9BA-802CB6757F59}"/>
          </ac:spMkLst>
        </pc:spChg>
        <pc:spChg chg="add del mod">
          <ac:chgData name="simran saini" userId="c72ac4ea3c623a0d" providerId="LiveId" clId="{91AA04D3-3363-420E-B597-BAEA38F21EA2}" dt="2023-08-10T18:22:51.057" v="84"/>
          <ac:spMkLst>
            <pc:docMk/>
            <pc:sldMk cId="968897318" sldId="262"/>
            <ac:spMk id="5" creationId="{639B5CEA-A168-3870-5271-EE9BC142B427}"/>
          </ac:spMkLst>
        </pc:spChg>
      </pc:sldChg>
      <pc:sldChg chg="addSp delSp modSp new mod">
        <pc:chgData name="simran saini" userId="c72ac4ea3c623a0d" providerId="LiveId" clId="{91AA04D3-3363-420E-B597-BAEA38F21EA2}" dt="2023-08-10T18:26:05.829" v="154" actId="113"/>
        <pc:sldMkLst>
          <pc:docMk/>
          <pc:sldMk cId="2228905954" sldId="263"/>
        </pc:sldMkLst>
        <pc:spChg chg="mod">
          <ac:chgData name="simran saini" userId="c72ac4ea3c623a0d" providerId="LiveId" clId="{91AA04D3-3363-420E-B597-BAEA38F21EA2}" dt="2023-08-10T18:24:43.555" v="120" actId="255"/>
          <ac:spMkLst>
            <pc:docMk/>
            <pc:sldMk cId="2228905954" sldId="263"/>
            <ac:spMk id="2" creationId="{87792E6D-B4A1-5BDA-39B6-40439D4ABF3F}"/>
          </ac:spMkLst>
        </pc:spChg>
        <pc:spChg chg="add del mod">
          <ac:chgData name="simran saini" userId="c72ac4ea3c623a0d" providerId="LiveId" clId="{91AA04D3-3363-420E-B597-BAEA38F21EA2}" dt="2023-08-10T18:26:05.829" v="154" actId="113"/>
          <ac:spMkLst>
            <pc:docMk/>
            <pc:sldMk cId="2228905954" sldId="263"/>
            <ac:spMk id="3" creationId="{E6142CF9-17BC-0698-EA5F-BAB14A7DB0F9}"/>
          </ac:spMkLst>
        </pc:spChg>
        <pc:spChg chg="add del mod">
          <ac:chgData name="simran saini" userId="c72ac4ea3c623a0d" providerId="LiveId" clId="{91AA04D3-3363-420E-B597-BAEA38F21EA2}" dt="2023-08-10T18:24:53.676" v="124"/>
          <ac:spMkLst>
            <pc:docMk/>
            <pc:sldMk cId="2228905954" sldId="263"/>
            <ac:spMk id="5" creationId="{4887D705-3B48-4EEC-F2A5-F5B20F67E831}"/>
          </ac:spMkLst>
        </pc:spChg>
      </pc:sldChg>
      <pc:sldChg chg="modSp new mod">
        <pc:chgData name="simran saini" userId="c72ac4ea3c623a0d" providerId="LiveId" clId="{91AA04D3-3363-420E-B597-BAEA38F21EA2}" dt="2023-08-10T18:27:18.354" v="171" actId="404"/>
        <pc:sldMkLst>
          <pc:docMk/>
          <pc:sldMk cId="1006083813" sldId="264"/>
        </pc:sldMkLst>
        <pc:spChg chg="mod">
          <ac:chgData name="simran saini" userId="c72ac4ea3c623a0d" providerId="LiveId" clId="{91AA04D3-3363-420E-B597-BAEA38F21EA2}" dt="2023-08-10T18:26:58.703" v="167" actId="255"/>
          <ac:spMkLst>
            <pc:docMk/>
            <pc:sldMk cId="1006083813" sldId="264"/>
            <ac:spMk id="2" creationId="{FAF55A9C-DA0E-2B99-18F7-C1699EF8DD00}"/>
          </ac:spMkLst>
        </pc:spChg>
        <pc:spChg chg="mod">
          <ac:chgData name="simran saini" userId="c72ac4ea3c623a0d" providerId="LiveId" clId="{91AA04D3-3363-420E-B597-BAEA38F21EA2}" dt="2023-08-10T18:27:18.354" v="171" actId="404"/>
          <ac:spMkLst>
            <pc:docMk/>
            <pc:sldMk cId="1006083813" sldId="264"/>
            <ac:spMk id="3" creationId="{0D58FFC2-82CC-5213-EDC5-20A998164D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AE62E-2AF9-4FE4-857A-9950C0AE0A1E}"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BEC76-F8F5-4C38-9A7F-AB2C2E1AB8BD}" type="slidenum">
              <a:rPr lang="en-IN" smtClean="0"/>
              <a:t>‹#›</a:t>
            </a:fld>
            <a:endParaRPr lang="en-IN"/>
          </a:p>
        </p:txBody>
      </p:sp>
    </p:spTree>
    <p:extLst>
      <p:ext uri="{BB962C8B-B14F-4D97-AF65-F5344CB8AC3E}">
        <p14:creationId xmlns:p14="http://schemas.microsoft.com/office/powerpoint/2010/main" val="335554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g28d613b4485_0_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8" name="Google Shape;18;g28d613b4485_0_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9" name="Google Shape;19;g28d613b4485_0_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B5B54DE-F7F6-484E-B975-025367101D87}" type="datetime1">
              <a:rPr lang="en-IN" smtClean="0"/>
              <a:t>10-08-2023</a:t>
            </a:fld>
            <a:endParaRPr lang="en-IN"/>
          </a:p>
        </p:txBody>
      </p:sp>
      <p:sp>
        <p:nvSpPr>
          <p:cNvPr id="20" name="Google Shape;20;g28d613b4485_0_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1" name="Google Shape;21;g28d613b4485_0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202651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3"/>
        <p:cNvGrpSpPr/>
        <p:nvPr/>
      </p:nvGrpSpPr>
      <p:grpSpPr>
        <a:xfrm>
          <a:off x="0" y="0"/>
          <a:ext cx="0" cy="0"/>
          <a:chOff x="0" y="0"/>
          <a:chExt cx="0" cy="0"/>
        </a:xfrm>
      </p:grpSpPr>
      <p:sp>
        <p:nvSpPr>
          <p:cNvPr id="74" name="Google Shape;74;g28d613b4485_0_6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5" name="Google Shape;75;g28d613b4485_0_64"/>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6" name="Google Shape;76;g28d613b4485_0_6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9F3D820-3634-490F-B925-8CB54AF97110}" type="datetime1">
              <a:rPr lang="en-IN" smtClean="0"/>
              <a:t>10-08-2023</a:t>
            </a:fld>
            <a:endParaRPr lang="en-IN"/>
          </a:p>
        </p:txBody>
      </p:sp>
      <p:sp>
        <p:nvSpPr>
          <p:cNvPr id="77" name="Google Shape;77;g28d613b4485_0_6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8" name="Google Shape;78;g28d613b4485_0_6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121064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9"/>
        <p:cNvGrpSpPr/>
        <p:nvPr/>
      </p:nvGrpSpPr>
      <p:grpSpPr>
        <a:xfrm>
          <a:off x="0" y="0"/>
          <a:ext cx="0" cy="0"/>
          <a:chOff x="0" y="0"/>
          <a:chExt cx="0" cy="0"/>
        </a:xfrm>
      </p:grpSpPr>
      <p:sp>
        <p:nvSpPr>
          <p:cNvPr id="80" name="Google Shape;80;g28d613b4485_0_7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1" name="Google Shape;81;g28d613b4485_0_7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2" name="Google Shape;82;g28d613b4485_0_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7F59B41-EE31-4A5B-8B87-F9AF76D3DCF5}" type="datetime1">
              <a:rPr lang="en-IN" smtClean="0"/>
              <a:t>10-08-2023</a:t>
            </a:fld>
            <a:endParaRPr lang="en-IN"/>
          </a:p>
        </p:txBody>
      </p:sp>
      <p:sp>
        <p:nvSpPr>
          <p:cNvPr id="83" name="Google Shape;83;g28d613b4485_0_7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4" name="Google Shape;84;g28d613b4485_0_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204042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g28d613b4485_0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4" name="Google Shape;24;g28d613b4485_0_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5" name="Google Shape;25;g28d613b4485_0_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F318808-CBF9-4B8E-A11C-966402964BAF}" type="datetime1">
              <a:rPr lang="en-IN" smtClean="0"/>
              <a:t>10-08-2023</a:t>
            </a:fld>
            <a:endParaRPr lang="en-IN"/>
          </a:p>
        </p:txBody>
      </p:sp>
      <p:sp>
        <p:nvSpPr>
          <p:cNvPr id="26" name="Google Shape;26;g28d613b4485_0_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7" name="Google Shape;27;g28d613b4485_0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221188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g28d613b4485_0_19"/>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0" name="Google Shape;30;g28d613b4485_0_19"/>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31" name="Google Shape;31;g28d613b4485_0_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A4E5A9A-0B4D-4421-9AE2-7252A681DA4A}" type="datetime1">
              <a:rPr lang="en-IN" smtClean="0"/>
              <a:t>10-08-2023</a:t>
            </a:fld>
            <a:endParaRPr lang="en-IN"/>
          </a:p>
        </p:txBody>
      </p:sp>
      <p:sp>
        <p:nvSpPr>
          <p:cNvPr id="32" name="Google Shape;32;g28d613b4485_0_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3" name="Google Shape;33;g28d613b4485_0_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165176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4"/>
        <p:cNvGrpSpPr/>
        <p:nvPr/>
      </p:nvGrpSpPr>
      <p:grpSpPr>
        <a:xfrm>
          <a:off x="0" y="0"/>
          <a:ext cx="0" cy="0"/>
          <a:chOff x="0" y="0"/>
          <a:chExt cx="0" cy="0"/>
        </a:xfrm>
      </p:grpSpPr>
      <p:sp>
        <p:nvSpPr>
          <p:cNvPr id="35" name="Google Shape;35;g28d613b4485_0_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6" name="Google Shape;36;g28d613b4485_0_2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7" name="Google Shape;37;g28d613b4485_0_2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8" name="Google Shape;38;g28d613b4485_0_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FD19024-9749-4503-BC2E-E627987F5B8C}" type="datetime1">
              <a:rPr lang="en-IN" smtClean="0"/>
              <a:t>10-08-2023</a:t>
            </a:fld>
            <a:endParaRPr lang="en-IN"/>
          </a:p>
        </p:txBody>
      </p:sp>
      <p:sp>
        <p:nvSpPr>
          <p:cNvPr id="39" name="Google Shape;39;g28d613b4485_0_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0" name="Google Shape;40;g28d613b4485_0_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38329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1"/>
        <p:cNvGrpSpPr/>
        <p:nvPr/>
      </p:nvGrpSpPr>
      <p:grpSpPr>
        <a:xfrm>
          <a:off x="0" y="0"/>
          <a:ext cx="0" cy="0"/>
          <a:chOff x="0" y="0"/>
          <a:chExt cx="0" cy="0"/>
        </a:xfrm>
      </p:grpSpPr>
      <p:sp>
        <p:nvSpPr>
          <p:cNvPr id="42" name="Google Shape;42;g28d613b4485_0_32"/>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3" name="Google Shape;43;g28d613b4485_0_32"/>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4" name="Google Shape;44;g28d613b4485_0_32"/>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5" name="Google Shape;45;g28d613b4485_0_32"/>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6" name="Google Shape;46;g28d613b4485_0_32"/>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7" name="Google Shape;47;g28d613b4485_0_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98F159D-10E5-475F-8724-B82D568C0294}" type="datetime1">
              <a:rPr lang="en-IN" smtClean="0"/>
              <a:t>10-08-2023</a:t>
            </a:fld>
            <a:endParaRPr lang="en-IN"/>
          </a:p>
        </p:txBody>
      </p:sp>
      <p:sp>
        <p:nvSpPr>
          <p:cNvPr id="48" name="Google Shape;48;g28d613b4485_0_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9" name="Google Shape;49;g28d613b4485_0_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123066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g28d613b4485_0_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2" name="Google Shape;52;g28d613b4485_0_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B14CA20-7C7A-4274-BE87-228A2A8F8EE8}" type="datetime1">
              <a:rPr lang="en-IN" smtClean="0"/>
              <a:t>10-08-2023</a:t>
            </a:fld>
            <a:endParaRPr lang="en-IN"/>
          </a:p>
        </p:txBody>
      </p:sp>
      <p:sp>
        <p:nvSpPr>
          <p:cNvPr id="53" name="Google Shape;53;g28d613b4485_0_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4" name="Google Shape;54;g28d613b4485_0_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380213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28d613b4485_0_4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46A3E5F-17CF-4132-B202-EFD25D9156A3}" type="datetime1">
              <a:rPr lang="en-IN" smtClean="0"/>
              <a:t>10-08-2023</a:t>
            </a:fld>
            <a:endParaRPr lang="en-IN"/>
          </a:p>
        </p:txBody>
      </p:sp>
      <p:sp>
        <p:nvSpPr>
          <p:cNvPr id="57" name="Google Shape;57;g28d613b4485_0_4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8" name="Google Shape;58;g28d613b4485_0_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187062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9"/>
        <p:cNvGrpSpPr/>
        <p:nvPr/>
      </p:nvGrpSpPr>
      <p:grpSpPr>
        <a:xfrm>
          <a:off x="0" y="0"/>
          <a:ext cx="0" cy="0"/>
          <a:chOff x="0" y="0"/>
          <a:chExt cx="0" cy="0"/>
        </a:xfrm>
      </p:grpSpPr>
      <p:sp>
        <p:nvSpPr>
          <p:cNvPr id="60" name="Google Shape;60;g28d613b4485_0_5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1" name="Google Shape;61;g28d613b4485_0_50"/>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2" name="Google Shape;62;g28d613b4485_0_50"/>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3" name="Google Shape;63;g28d613b4485_0_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7DF6BE0-20A5-4812-A02F-ACD265049E2F}" type="datetime1">
              <a:rPr lang="en-IN" smtClean="0"/>
              <a:t>10-08-2023</a:t>
            </a:fld>
            <a:endParaRPr lang="en-IN"/>
          </a:p>
        </p:txBody>
      </p:sp>
      <p:sp>
        <p:nvSpPr>
          <p:cNvPr id="64" name="Google Shape;64;g28d613b4485_0_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5" name="Google Shape;65;g28d613b4485_0_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154183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6"/>
        <p:cNvGrpSpPr/>
        <p:nvPr/>
      </p:nvGrpSpPr>
      <p:grpSpPr>
        <a:xfrm>
          <a:off x="0" y="0"/>
          <a:ext cx="0" cy="0"/>
          <a:chOff x="0" y="0"/>
          <a:chExt cx="0" cy="0"/>
        </a:xfrm>
      </p:grpSpPr>
      <p:sp>
        <p:nvSpPr>
          <p:cNvPr id="67" name="Google Shape;67;g28d613b4485_0_5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8" name="Google Shape;68;g28d613b4485_0_57"/>
          <p:cNvSpPr>
            <a:spLocks noGrp="1"/>
          </p:cNvSpPr>
          <p:nvPr>
            <p:ph type="pic" idx="2"/>
          </p:nvPr>
        </p:nvSpPr>
        <p:spPr>
          <a:xfrm>
            <a:off x="5183188" y="987425"/>
            <a:ext cx="6172200" cy="4873500"/>
          </a:xfrm>
          <a:prstGeom prst="rect">
            <a:avLst/>
          </a:prstGeom>
          <a:noFill/>
          <a:ln>
            <a:noFill/>
          </a:ln>
        </p:spPr>
      </p:sp>
      <p:sp>
        <p:nvSpPr>
          <p:cNvPr id="69" name="Google Shape;69;g28d613b4485_0_57"/>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0" name="Google Shape;70;g28d613b4485_0_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A74572F-4489-4485-9164-AA9C1D8E4A97}" type="datetime1">
              <a:rPr lang="en-IN" smtClean="0"/>
              <a:t>10-08-2023</a:t>
            </a:fld>
            <a:endParaRPr lang="en-IN"/>
          </a:p>
        </p:txBody>
      </p:sp>
      <p:sp>
        <p:nvSpPr>
          <p:cNvPr id="71" name="Google Shape;71;g28d613b4485_0_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2" name="Google Shape;72;g28d613b4485_0_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7EF41625-40B4-456F-A042-9DE425CA7587}" type="slidenum">
              <a:rPr lang="en-IN" smtClean="0"/>
              <a:t>‹#›</a:t>
            </a:fld>
            <a:endParaRPr lang="en-IN"/>
          </a:p>
        </p:txBody>
      </p:sp>
    </p:spTree>
    <p:extLst>
      <p:ext uri="{BB962C8B-B14F-4D97-AF65-F5344CB8AC3E}">
        <p14:creationId xmlns:p14="http://schemas.microsoft.com/office/powerpoint/2010/main" val="354634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8d613b4485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g28d613b4485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28d613b4485_0_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B57FA7B-F623-4B4E-B8A2-305AEEEACE7E}" type="datetime1">
              <a:rPr lang="en-IN" smtClean="0"/>
              <a:t>10-08-2023</a:t>
            </a:fld>
            <a:endParaRPr lang="en-IN"/>
          </a:p>
        </p:txBody>
      </p:sp>
      <p:sp>
        <p:nvSpPr>
          <p:cNvPr id="13" name="Google Shape;13;g28d613b4485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4" name="Google Shape;14;g28d613b448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EF41625-40B4-456F-A042-9DE425CA7587}" type="slidenum">
              <a:rPr lang="en-IN" smtClean="0"/>
              <a:t>‹#›</a:t>
            </a:fld>
            <a:endParaRPr lang="en-IN"/>
          </a:p>
        </p:txBody>
      </p:sp>
      <p:pic>
        <p:nvPicPr>
          <p:cNvPr id="15" name="Google Shape;15;g28d613b4485_0_0"/>
          <p:cNvPicPr preferRelativeResize="0"/>
          <p:nvPr/>
        </p:nvPicPr>
        <p:blipFill>
          <a:blip r:embed="rId13">
            <a:alphaModFix amt="39000"/>
          </a:blip>
          <a:stretch>
            <a:fillRect/>
          </a:stretch>
        </p:blipFill>
        <p:spPr>
          <a:xfrm>
            <a:off x="9073725" y="69000"/>
            <a:ext cx="3118275" cy="1034081"/>
          </a:xfrm>
          <a:prstGeom prst="rect">
            <a:avLst/>
          </a:prstGeom>
          <a:noFill/>
          <a:ln>
            <a:noFill/>
          </a:ln>
        </p:spPr>
      </p:pic>
    </p:spTree>
    <p:extLst>
      <p:ext uri="{BB962C8B-B14F-4D97-AF65-F5344CB8AC3E}">
        <p14:creationId xmlns:p14="http://schemas.microsoft.com/office/powerpoint/2010/main" val="52523614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ADD44-D200-682B-92A2-25D0B3EBFFAF}"/>
              </a:ext>
            </a:extLst>
          </p:cNvPr>
          <p:cNvSpPr>
            <a:spLocks noGrp="1"/>
          </p:cNvSpPr>
          <p:nvPr>
            <p:ph type="ctrTitle"/>
          </p:nvPr>
        </p:nvSpPr>
        <p:spPr/>
        <p:txBody>
          <a:bodyPr>
            <a:normAutofit/>
          </a:bodyPr>
          <a:lstStyle/>
          <a:p>
            <a:r>
              <a:rPr lang="en-US" sz="3600" dirty="0">
                <a:solidFill>
                  <a:srgbClr val="FF0000"/>
                </a:solidFill>
              </a:rPr>
              <a:t>Linux Text Editors and the "sed" Command</a:t>
            </a:r>
            <a:endParaRPr lang="en-IN" sz="3600" dirty="0">
              <a:solidFill>
                <a:srgbClr val="FF0000"/>
              </a:solidFill>
            </a:endParaRPr>
          </a:p>
        </p:txBody>
      </p:sp>
      <p:sp>
        <p:nvSpPr>
          <p:cNvPr id="3" name="Subtitle 2">
            <a:extLst>
              <a:ext uri="{FF2B5EF4-FFF2-40B4-BE49-F238E27FC236}">
                <a16:creationId xmlns:a16="http://schemas.microsoft.com/office/drawing/2014/main" id="{7CDD8B6E-486A-5470-4CA1-376105D8FC6A}"/>
              </a:ext>
            </a:extLst>
          </p:cNvPr>
          <p:cNvSpPr>
            <a:spLocks noGrp="1"/>
          </p:cNvSpPr>
          <p:nvPr>
            <p:ph type="subTitle" idx="1"/>
          </p:nvPr>
        </p:nvSpPr>
        <p:spPr/>
        <p:txBody>
          <a:bodyPr/>
          <a:lstStyle/>
          <a:p>
            <a:r>
              <a:rPr lang="en-US" dirty="0"/>
              <a:t>Linux</a:t>
            </a:r>
            <a:endParaRPr lang="en-IN" dirty="0"/>
          </a:p>
        </p:txBody>
      </p:sp>
      <p:sp>
        <p:nvSpPr>
          <p:cNvPr id="4" name="Slide Number Placeholder 3">
            <a:extLst>
              <a:ext uri="{FF2B5EF4-FFF2-40B4-BE49-F238E27FC236}">
                <a16:creationId xmlns:a16="http://schemas.microsoft.com/office/drawing/2014/main" id="{58920AE4-4255-2F39-4619-337161F218BB}"/>
              </a:ext>
            </a:extLst>
          </p:cNvPr>
          <p:cNvSpPr>
            <a:spLocks noGrp="1"/>
          </p:cNvSpPr>
          <p:nvPr>
            <p:ph type="sldNum" idx="12"/>
          </p:nvPr>
        </p:nvSpPr>
        <p:spPr/>
        <p:txBody>
          <a:bodyPr/>
          <a:lstStyle/>
          <a:p>
            <a:fld id="{7EF41625-40B4-456F-A042-9DE425CA7587}" type="slidenum">
              <a:rPr lang="en-IN" smtClean="0"/>
              <a:t>1</a:t>
            </a:fld>
            <a:endParaRPr lang="en-IN"/>
          </a:p>
        </p:txBody>
      </p:sp>
    </p:spTree>
    <p:extLst>
      <p:ext uri="{BB962C8B-B14F-4D97-AF65-F5344CB8AC3E}">
        <p14:creationId xmlns:p14="http://schemas.microsoft.com/office/powerpoint/2010/main" val="3573847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8AFF-0050-8AD2-062E-CC5FB813B541}"/>
              </a:ext>
            </a:extLst>
          </p:cNvPr>
          <p:cNvSpPr>
            <a:spLocks noGrp="1"/>
          </p:cNvSpPr>
          <p:nvPr>
            <p:ph type="title"/>
          </p:nvPr>
        </p:nvSpPr>
        <p:spPr/>
        <p:txBody>
          <a:bodyPr>
            <a:normAutofit/>
          </a:bodyPr>
          <a:lstStyle/>
          <a:p>
            <a:pPr algn="ctr"/>
            <a:r>
              <a:rPr lang="en-IN" sz="2800" dirty="0">
                <a:solidFill>
                  <a:srgbClr val="FF0000"/>
                </a:solidFill>
              </a:rPr>
              <a:t>Introduction</a:t>
            </a:r>
          </a:p>
        </p:txBody>
      </p:sp>
      <p:sp>
        <p:nvSpPr>
          <p:cNvPr id="3" name="Text Placeholder 2">
            <a:extLst>
              <a:ext uri="{FF2B5EF4-FFF2-40B4-BE49-F238E27FC236}">
                <a16:creationId xmlns:a16="http://schemas.microsoft.com/office/drawing/2014/main" id="{4004E82E-1C85-9244-D818-8E9F5B239BED}"/>
              </a:ext>
            </a:extLst>
          </p:cNvPr>
          <p:cNvSpPr>
            <a:spLocks noGrp="1"/>
          </p:cNvSpPr>
          <p:nvPr>
            <p:ph type="body" idx="1"/>
          </p:nvPr>
        </p:nvSpPr>
        <p:spPr/>
        <p:txBody>
          <a:bodyPr>
            <a:normAutofit/>
          </a:bodyPr>
          <a:lstStyle/>
          <a:p>
            <a:pPr marL="114300" indent="0">
              <a:buNone/>
            </a:pPr>
            <a:r>
              <a:rPr lang="en-US" sz="2400" dirty="0"/>
              <a:t>In the world of Linux and Unix systems, text editors play a crucial role in creating, modifying, and managing text-based files. Additionally, commands like "sed" provide powerful text manipulation capabilities. In this presentation, we'll delve into popular Linux text editors, highlighting the differences between them and discussing the versatile "sed" command.</a:t>
            </a:r>
            <a:endParaRPr lang="en-IN" sz="2400" dirty="0"/>
          </a:p>
        </p:txBody>
      </p:sp>
      <p:sp>
        <p:nvSpPr>
          <p:cNvPr id="4" name="Slide Number Placeholder 3">
            <a:extLst>
              <a:ext uri="{FF2B5EF4-FFF2-40B4-BE49-F238E27FC236}">
                <a16:creationId xmlns:a16="http://schemas.microsoft.com/office/drawing/2014/main" id="{F3C718B3-1917-FBD7-2BB6-6D314B475327}"/>
              </a:ext>
            </a:extLst>
          </p:cNvPr>
          <p:cNvSpPr>
            <a:spLocks noGrp="1"/>
          </p:cNvSpPr>
          <p:nvPr>
            <p:ph type="sldNum" idx="12"/>
          </p:nvPr>
        </p:nvSpPr>
        <p:spPr/>
        <p:txBody>
          <a:bodyPr/>
          <a:lstStyle/>
          <a:p>
            <a:fld id="{7EF41625-40B4-456F-A042-9DE425CA7587}" type="slidenum">
              <a:rPr lang="en-IN" smtClean="0"/>
              <a:t>2</a:t>
            </a:fld>
            <a:endParaRPr lang="en-IN"/>
          </a:p>
        </p:txBody>
      </p:sp>
    </p:spTree>
    <p:extLst>
      <p:ext uri="{BB962C8B-B14F-4D97-AF65-F5344CB8AC3E}">
        <p14:creationId xmlns:p14="http://schemas.microsoft.com/office/powerpoint/2010/main" val="419942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CB5E-8C35-955B-280B-7D4F54917949}"/>
              </a:ext>
            </a:extLst>
          </p:cNvPr>
          <p:cNvSpPr>
            <a:spLocks noGrp="1"/>
          </p:cNvSpPr>
          <p:nvPr>
            <p:ph type="title"/>
          </p:nvPr>
        </p:nvSpPr>
        <p:spPr/>
        <p:txBody>
          <a:bodyPr>
            <a:normAutofit/>
          </a:bodyPr>
          <a:lstStyle/>
          <a:p>
            <a:pPr algn="ctr"/>
            <a:r>
              <a:rPr lang="en-IN" sz="2800" dirty="0">
                <a:solidFill>
                  <a:srgbClr val="FF0000"/>
                </a:solidFill>
              </a:rPr>
              <a:t> Linux Text Editors</a:t>
            </a:r>
          </a:p>
        </p:txBody>
      </p:sp>
      <p:sp>
        <p:nvSpPr>
          <p:cNvPr id="3" name="Text Placeholder 2">
            <a:extLst>
              <a:ext uri="{FF2B5EF4-FFF2-40B4-BE49-F238E27FC236}">
                <a16:creationId xmlns:a16="http://schemas.microsoft.com/office/drawing/2014/main" id="{A974C6AF-2831-430D-D01B-91AA784576E3}"/>
              </a:ext>
            </a:extLst>
          </p:cNvPr>
          <p:cNvSpPr>
            <a:spLocks noGrp="1"/>
          </p:cNvSpPr>
          <p:nvPr>
            <p:ph type="body" idx="1"/>
          </p:nvPr>
        </p:nvSpPr>
        <p:spPr/>
        <p:txBody>
          <a:bodyPr>
            <a:normAutofit/>
          </a:bodyPr>
          <a:lstStyle/>
          <a:p>
            <a:r>
              <a:rPr lang="en-US" sz="2400" b="1" dirty="0"/>
              <a:t>Definition</a:t>
            </a:r>
            <a:r>
              <a:rPr lang="en-US" sz="2400" dirty="0"/>
              <a:t>: Linux text editors are software tools used to create and modify text-based files directly from the command line interface.</a:t>
            </a:r>
          </a:p>
          <a:p>
            <a:r>
              <a:rPr lang="en-US" sz="2400" b="1" dirty="0"/>
              <a:t>Importance</a:t>
            </a:r>
            <a:r>
              <a:rPr lang="en-US" sz="2400" dirty="0"/>
              <a:t>: Text editors are essential for programming, configuration file editing, and various administrative tasks.</a:t>
            </a:r>
          </a:p>
          <a:p>
            <a:r>
              <a:rPr lang="en-US" sz="2400" b="1" dirty="0"/>
              <a:t>Common Linux Text Editors:</a:t>
            </a:r>
          </a:p>
          <a:p>
            <a:pPr marL="1028700" lvl="1" indent="-457200">
              <a:buFont typeface="+mj-lt"/>
              <a:buAutoNum type="arabicPeriod"/>
            </a:pPr>
            <a:r>
              <a:rPr lang="en-US" b="1" dirty="0"/>
              <a:t>vi (Vim): </a:t>
            </a:r>
            <a:r>
              <a:rPr lang="en-US" dirty="0"/>
              <a:t>A powerful and efficient text editor known for its modal editing capabilities.</a:t>
            </a:r>
          </a:p>
          <a:p>
            <a:pPr marL="1028700" lvl="1" indent="-457200">
              <a:buFont typeface="+mj-lt"/>
              <a:buAutoNum type="arabicPeriod"/>
            </a:pPr>
            <a:r>
              <a:rPr lang="en-US" b="1" dirty="0"/>
              <a:t>nano:</a:t>
            </a:r>
            <a:r>
              <a:rPr lang="en-US" dirty="0"/>
              <a:t> A user-friendly and beginner-friendly text editor.</a:t>
            </a:r>
          </a:p>
          <a:p>
            <a:pPr marL="1028700" lvl="1" indent="-457200">
              <a:buFont typeface="+mj-lt"/>
              <a:buAutoNum type="arabicPeriod"/>
            </a:pPr>
            <a:r>
              <a:rPr lang="en-US" b="1" dirty="0" err="1"/>
              <a:t>pico</a:t>
            </a:r>
            <a:r>
              <a:rPr lang="en-US" b="1" dirty="0"/>
              <a:t>:</a:t>
            </a:r>
            <a:r>
              <a:rPr lang="en-US" dirty="0"/>
              <a:t> A simple and lightweight text editor.</a:t>
            </a:r>
          </a:p>
          <a:p>
            <a:pPr marL="1028700" lvl="1" indent="-457200">
              <a:buFont typeface="+mj-lt"/>
              <a:buAutoNum type="arabicPeriod"/>
            </a:pPr>
            <a:r>
              <a:rPr lang="en-US" b="1" dirty="0"/>
              <a:t>emacs:</a:t>
            </a:r>
            <a:r>
              <a:rPr lang="en-US" dirty="0"/>
              <a:t> Another powerful text editor with advanced features and extensibility.</a:t>
            </a:r>
            <a:endParaRPr lang="en-IN" dirty="0"/>
          </a:p>
        </p:txBody>
      </p:sp>
      <p:sp>
        <p:nvSpPr>
          <p:cNvPr id="4" name="Slide Number Placeholder 3">
            <a:extLst>
              <a:ext uri="{FF2B5EF4-FFF2-40B4-BE49-F238E27FC236}">
                <a16:creationId xmlns:a16="http://schemas.microsoft.com/office/drawing/2014/main" id="{86F22CDB-9A17-4CB2-6636-73E4B6B1402A}"/>
              </a:ext>
            </a:extLst>
          </p:cNvPr>
          <p:cNvSpPr>
            <a:spLocks noGrp="1"/>
          </p:cNvSpPr>
          <p:nvPr>
            <p:ph type="sldNum" idx="12"/>
          </p:nvPr>
        </p:nvSpPr>
        <p:spPr/>
        <p:txBody>
          <a:bodyPr/>
          <a:lstStyle/>
          <a:p>
            <a:fld id="{7EF41625-40B4-456F-A042-9DE425CA7587}" type="slidenum">
              <a:rPr lang="en-IN" smtClean="0"/>
              <a:t>3</a:t>
            </a:fld>
            <a:endParaRPr lang="en-IN"/>
          </a:p>
        </p:txBody>
      </p:sp>
    </p:spTree>
    <p:extLst>
      <p:ext uri="{BB962C8B-B14F-4D97-AF65-F5344CB8AC3E}">
        <p14:creationId xmlns:p14="http://schemas.microsoft.com/office/powerpoint/2010/main" val="43765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847B-E97F-B4CD-3E44-3184A505AEB9}"/>
              </a:ext>
            </a:extLst>
          </p:cNvPr>
          <p:cNvSpPr>
            <a:spLocks noGrp="1"/>
          </p:cNvSpPr>
          <p:nvPr>
            <p:ph type="title"/>
          </p:nvPr>
        </p:nvSpPr>
        <p:spPr/>
        <p:txBody>
          <a:bodyPr>
            <a:normAutofit/>
          </a:bodyPr>
          <a:lstStyle/>
          <a:p>
            <a:pPr algn="ctr"/>
            <a:r>
              <a:rPr lang="en-IN" sz="2800" dirty="0">
                <a:solidFill>
                  <a:srgbClr val="FF0000"/>
                </a:solidFill>
              </a:rPr>
              <a:t>vi  v/s vim Editors</a:t>
            </a:r>
          </a:p>
        </p:txBody>
      </p:sp>
      <p:sp>
        <p:nvSpPr>
          <p:cNvPr id="3" name="Text Placeholder 2">
            <a:extLst>
              <a:ext uri="{FF2B5EF4-FFF2-40B4-BE49-F238E27FC236}">
                <a16:creationId xmlns:a16="http://schemas.microsoft.com/office/drawing/2014/main" id="{AF223E57-5366-F8FF-1D5D-B9CE912341B4}"/>
              </a:ext>
            </a:extLst>
          </p:cNvPr>
          <p:cNvSpPr>
            <a:spLocks noGrp="1"/>
          </p:cNvSpPr>
          <p:nvPr>
            <p:ph type="body" idx="1"/>
          </p:nvPr>
        </p:nvSpPr>
        <p:spPr/>
        <p:txBody>
          <a:bodyPr>
            <a:normAutofit/>
          </a:bodyPr>
          <a:lstStyle/>
          <a:p>
            <a:pPr marL="114300" indent="0">
              <a:buNone/>
            </a:pPr>
            <a:r>
              <a:rPr lang="en-US" sz="2400" b="1" dirty="0"/>
              <a:t>vi (Visual Editor):</a:t>
            </a:r>
          </a:p>
          <a:p>
            <a:pPr marL="1028700" lvl="1" indent="-457200">
              <a:buFont typeface="+mj-lt"/>
              <a:buAutoNum type="arabicPeriod"/>
            </a:pPr>
            <a:r>
              <a:rPr lang="en-US" dirty="0"/>
              <a:t>Basic Mode: Commands for navigation and basic editing.</a:t>
            </a:r>
          </a:p>
          <a:p>
            <a:pPr marL="1028700" lvl="1" indent="-457200">
              <a:buFont typeface="+mj-lt"/>
              <a:buAutoNum type="arabicPeriod"/>
            </a:pPr>
            <a:r>
              <a:rPr lang="en-US" dirty="0"/>
              <a:t>Insert Mode: Where you actually type in your text.</a:t>
            </a:r>
          </a:p>
          <a:p>
            <a:pPr marL="1028700" lvl="1" indent="-457200">
              <a:buFont typeface="+mj-lt"/>
              <a:buAutoNum type="arabicPeriod"/>
            </a:pPr>
            <a:r>
              <a:rPr lang="en-US" dirty="0"/>
              <a:t>Command Mode: Used for saving, quitting, and other operations.</a:t>
            </a:r>
          </a:p>
          <a:p>
            <a:pPr marL="571500" lvl="1" indent="0">
              <a:buNone/>
            </a:pPr>
            <a:endParaRPr lang="en-US" dirty="0"/>
          </a:p>
          <a:p>
            <a:pPr marL="114300" indent="0">
              <a:buNone/>
            </a:pPr>
            <a:r>
              <a:rPr lang="en-US" sz="2400" b="1" dirty="0"/>
              <a:t>vim (Vi </a:t>
            </a:r>
            <a:r>
              <a:rPr lang="en-US" sz="2400" b="1" dirty="0" err="1"/>
              <a:t>IMproved</a:t>
            </a:r>
            <a:r>
              <a:rPr lang="en-US" sz="2400" b="1" dirty="0"/>
              <a:t>):</a:t>
            </a:r>
          </a:p>
          <a:p>
            <a:pPr marL="1028700" lvl="1" indent="-457200">
              <a:buFont typeface="+mj-lt"/>
              <a:buAutoNum type="arabicPeriod"/>
            </a:pPr>
            <a:r>
              <a:rPr lang="en-US" b="1" dirty="0"/>
              <a:t>Extensions to vi: </a:t>
            </a:r>
            <a:r>
              <a:rPr lang="en-US" dirty="0"/>
              <a:t>Enhanced functionalities, plugins, syntax highlighting, and more.</a:t>
            </a:r>
          </a:p>
          <a:p>
            <a:pPr marL="1028700" lvl="1" indent="-457200">
              <a:buFont typeface="+mj-lt"/>
              <a:buAutoNum type="arabicPeriod"/>
            </a:pPr>
            <a:r>
              <a:rPr lang="en-US" b="1" dirty="0"/>
              <a:t>Better Usability: </a:t>
            </a:r>
            <a:r>
              <a:rPr lang="en-US" dirty="0"/>
              <a:t>Easier navigation, mouse support, and multiple windows.</a:t>
            </a:r>
            <a:endParaRPr lang="en-IN" dirty="0"/>
          </a:p>
        </p:txBody>
      </p:sp>
      <p:sp>
        <p:nvSpPr>
          <p:cNvPr id="4" name="Slide Number Placeholder 3">
            <a:extLst>
              <a:ext uri="{FF2B5EF4-FFF2-40B4-BE49-F238E27FC236}">
                <a16:creationId xmlns:a16="http://schemas.microsoft.com/office/drawing/2014/main" id="{62970335-E93B-8F0B-BCFB-9EAF0FAA990A}"/>
              </a:ext>
            </a:extLst>
          </p:cNvPr>
          <p:cNvSpPr>
            <a:spLocks noGrp="1"/>
          </p:cNvSpPr>
          <p:nvPr>
            <p:ph type="sldNum" idx="12"/>
          </p:nvPr>
        </p:nvSpPr>
        <p:spPr/>
        <p:txBody>
          <a:bodyPr/>
          <a:lstStyle/>
          <a:p>
            <a:fld id="{7EF41625-40B4-456F-A042-9DE425CA7587}" type="slidenum">
              <a:rPr lang="en-IN" smtClean="0"/>
              <a:t>4</a:t>
            </a:fld>
            <a:endParaRPr lang="en-IN"/>
          </a:p>
        </p:txBody>
      </p:sp>
    </p:spTree>
    <p:extLst>
      <p:ext uri="{BB962C8B-B14F-4D97-AF65-F5344CB8AC3E}">
        <p14:creationId xmlns:p14="http://schemas.microsoft.com/office/powerpoint/2010/main" val="263731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D4D4-5587-B05B-2DCD-812ED1E8A6F0}"/>
              </a:ext>
            </a:extLst>
          </p:cNvPr>
          <p:cNvSpPr>
            <a:spLocks noGrp="1"/>
          </p:cNvSpPr>
          <p:nvPr>
            <p:ph type="title"/>
          </p:nvPr>
        </p:nvSpPr>
        <p:spPr/>
        <p:txBody>
          <a:bodyPr>
            <a:normAutofit/>
          </a:bodyPr>
          <a:lstStyle/>
          <a:p>
            <a:pPr algn="ctr"/>
            <a:r>
              <a:rPr lang="en-IN" sz="2800" dirty="0">
                <a:solidFill>
                  <a:srgbClr val="FF0000"/>
                </a:solidFill>
              </a:rPr>
              <a:t>nano and </a:t>
            </a:r>
            <a:r>
              <a:rPr lang="en-IN" sz="2800" dirty="0" err="1">
                <a:solidFill>
                  <a:srgbClr val="FF0000"/>
                </a:solidFill>
              </a:rPr>
              <a:t>pico</a:t>
            </a:r>
            <a:r>
              <a:rPr lang="en-IN" sz="2800" dirty="0">
                <a:solidFill>
                  <a:srgbClr val="FF0000"/>
                </a:solidFill>
              </a:rPr>
              <a:t> Editors</a:t>
            </a:r>
          </a:p>
        </p:txBody>
      </p:sp>
      <p:sp>
        <p:nvSpPr>
          <p:cNvPr id="3" name="Text Placeholder 2">
            <a:extLst>
              <a:ext uri="{FF2B5EF4-FFF2-40B4-BE49-F238E27FC236}">
                <a16:creationId xmlns:a16="http://schemas.microsoft.com/office/drawing/2014/main" id="{4518C358-8BF6-563D-65F5-6640E1C13708}"/>
              </a:ext>
            </a:extLst>
          </p:cNvPr>
          <p:cNvSpPr>
            <a:spLocks noGrp="1"/>
          </p:cNvSpPr>
          <p:nvPr>
            <p:ph type="body" idx="1"/>
          </p:nvPr>
        </p:nvSpPr>
        <p:spPr/>
        <p:txBody>
          <a:bodyPr>
            <a:normAutofit/>
          </a:bodyPr>
          <a:lstStyle/>
          <a:p>
            <a:pPr marL="114300" indent="0">
              <a:buNone/>
            </a:pPr>
            <a:r>
              <a:rPr lang="en-US" sz="2400" b="1" dirty="0"/>
              <a:t>nano:</a:t>
            </a:r>
          </a:p>
          <a:p>
            <a:pPr marL="1028700" lvl="1" indent="-457200">
              <a:buFont typeface="+mj-lt"/>
              <a:buAutoNum type="arabicPeriod"/>
            </a:pPr>
            <a:r>
              <a:rPr lang="en-US" b="1" dirty="0"/>
              <a:t>User-Friendly: </a:t>
            </a:r>
            <a:r>
              <a:rPr lang="en-US" dirty="0"/>
              <a:t>Ideal for beginners with intuitive </a:t>
            </a:r>
            <a:r>
              <a:rPr lang="en-US" dirty="0" err="1"/>
              <a:t>keybindings</a:t>
            </a:r>
            <a:r>
              <a:rPr lang="en-US" dirty="0"/>
              <a:t> at the bottom.</a:t>
            </a:r>
          </a:p>
          <a:p>
            <a:pPr marL="1028700" lvl="1" indent="-457200">
              <a:buFont typeface="+mj-lt"/>
              <a:buAutoNum type="arabicPeriod"/>
            </a:pPr>
            <a:r>
              <a:rPr lang="en-US" b="1" dirty="0"/>
              <a:t>Common Commands: </a:t>
            </a:r>
            <a:r>
              <a:rPr lang="en-US" dirty="0"/>
              <a:t>Saving, quitting, searching, and replacing.</a:t>
            </a:r>
          </a:p>
          <a:p>
            <a:pPr marL="1028700" lvl="1" indent="-457200">
              <a:buFont typeface="+mj-lt"/>
              <a:buAutoNum type="arabicPeriod"/>
            </a:pPr>
            <a:r>
              <a:rPr lang="en-US" b="1" dirty="0"/>
              <a:t>Syntax Highlighting: </a:t>
            </a:r>
            <a:r>
              <a:rPr lang="en-US" dirty="0"/>
              <a:t>Available for different programming languages.</a:t>
            </a:r>
          </a:p>
          <a:p>
            <a:pPr marL="571500" lvl="1" indent="0">
              <a:buNone/>
            </a:pPr>
            <a:endParaRPr lang="en-US" dirty="0"/>
          </a:p>
          <a:p>
            <a:pPr marL="114300" indent="0">
              <a:buNone/>
            </a:pPr>
            <a:r>
              <a:rPr lang="en-US" sz="2400" b="1" dirty="0" err="1"/>
              <a:t>pico</a:t>
            </a:r>
            <a:r>
              <a:rPr lang="en-US" sz="2400" b="1" dirty="0"/>
              <a:t>:</a:t>
            </a:r>
          </a:p>
          <a:p>
            <a:pPr marL="1028700" lvl="1" indent="-457200">
              <a:buFont typeface="+mj-lt"/>
              <a:buAutoNum type="arabicPeriod"/>
            </a:pPr>
            <a:r>
              <a:rPr lang="en-US" b="1" dirty="0"/>
              <a:t>Simplicity: </a:t>
            </a:r>
            <a:r>
              <a:rPr lang="en-US" dirty="0"/>
              <a:t>Extremely lightweight and straightforward.</a:t>
            </a:r>
          </a:p>
          <a:p>
            <a:pPr marL="1028700" lvl="1" indent="-457200">
              <a:buFont typeface="+mj-lt"/>
              <a:buAutoNum type="arabicPeriod"/>
            </a:pPr>
            <a:r>
              <a:rPr lang="en-US" b="1" dirty="0"/>
              <a:t>Limited Extensibility: </a:t>
            </a:r>
            <a:r>
              <a:rPr lang="en-US" dirty="0"/>
              <a:t>Fewer features compared to more advanced editors like vi or nano.</a:t>
            </a:r>
            <a:endParaRPr lang="en-IN" dirty="0"/>
          </a:p>
        </p:txBody>
      </p:sp>
      <p:sp>
        <p:nvSpPr>
          <p:cNvPr id="4" name="Slide Number Placeholder 3">
            <a:extLst>
              <a:ext uri="{FF2B5EF4-FFF2-40B4-BE49-F238E27FC236}">
                <a16:creationId xmlns:a16="http://schemas.microsoft.com/office/drawing/2014/main" id="{739EFE71-3C68-BDB1-11D8-14FE5756FBE4}"/>
              </a:ext>
            </a:extLst>
          </p:cNvPr>
          <p:cNvSpPr>
            <a:spLocks noGrp="1"/>
          </p:cNvSpPr>
          <p:nvPr>
            <p:ph type="sldNum" idx="12"/>
          </p:nvPr>
        </p:nvSpPr>
        <p:spPr/>
        <p:txBody>
          <a:bodyPr/>
          <a:lstStyle/>
          <a:p>
            <a:fld id="{7EF41625-40B4-456F-A042-9DE425CA7587}" type="slidenum">
              <a:rPr lang="en-IN" smtClean="0"/>
              <a:t>5</a:t>
            </a:fld>
            <a:endParaRPr lang="en-IN"/>
          </a:p>
        </p:txBody>
      </p:sp>
    </p:spTree>
    <p:extLst>
      <p:ext uri="{BB962C8B-B14F-4D97-AF65-F5344CB8AC3E}">
        <p14:creationId xmlns:p14="http://schemas.microsoft.com/office/powerpoint/2010/main" val="13747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6ADC-6C20-AED8-0581-9B2AB5B5B9A0}"/>
              </a:ext>
            </a:extLst>
          </p:cNvPr>
          <p:cNvSpPr>
            <a:spLocks noGrp="1"/>
          </p:cNvSpPr>
          <p:nvPr>
            <p:ph type="title"/>
          </p:nvPr>
        </p:nvSpPr>
        <p:spPr/>
        <p:txBody>
          <a:bodyPr>
            <a:normAutofit/>
          </a:bodyPr>
          <a:lstStyle/>
          <a:p>
            <a:pPr algn="ctr"/>
            <a:r>
              <a:rPr lang="en-US" sz="2800" dirty="0">
                <a:solidFill>
                  <a:srgbClr val="FF0000"/>
                </a:solidFill>
              </a:rPr>
              <a:t>Introduction to the "sed" Command</a:t>
            </a:r>
            <a:endParaRPr lang="en-IN" sz="2800" dirty="0">
              <a:solidFill>
                <a:srgbClr val="FF0000"/>
              </a:solidFill>
            </a:endParaRPr>
          </a:p>
        </p:txBody>
      </p:sp>
      <p:sp>
        <p:nvSpPr>
          <p:cNvPr id="3" name="Text Placeholder 2">
            <a:extLst>
              <a:ext uri="{FF2B5EF4-FFF2-40B4-BE49-F238E27FC236}">
                <a16:creationId xmlns:a16="http://schemas.microsoft.com/office/drawing/2014/main" id="{95833D3C-8646-D4C2-890C-9B611BF62B7C}"/>
              </a:ext>
            </a:extLst>
          </p:cNvPr>
          <p:cNvSpPr>
            <a:spLocks noGrp="1"/>
          </p:cNvSpPr>
          <p:nvPr>
            <p:ph type="body" idx="1"/>
          </p:nvPr>
        </p:nvSpPr>
        <p:spPr/>
        <p:txBody>
          <a:bodyPr>
            <a:normAutofit/>
          </a:bodyPr>
          <a:lstStyle/>
          <a:p>
            <a:r>
              <a:rPr lang="en-US" sz="2400" b="1" dirty="0"/>
              <a:t>sed (Stream Editor):</a:t>
            </a:r>
          </a:p>
          <a:p>
            <a:r>
              <a:rPr lang="en-US" sz="2400" b="1" dirty="0"/>
              <a:t>Definition: </a:t>
            </a:r>
            <a:r>
              <a:rPr lang="en-US" sz="2400" dirty="0"/>
              <a:t>A powerful command-line tool for text stream processing.</a:t>
            </a:r>
          </a:p>
          <a:p>
            <a:r>
              <a:rPr lang="en-US" sz="2400" b="1" dirty="0"/>
              <a:t>Usage: </a:t>
            </a:r>
            <a:r>
              <a:rPr lang="en-US" sz="2400" dirty="0"/>
              <a:t>Used for filtering and transforming text, such as substituting text patterns, deleting lines, and more.</a:t>
            </a:r>
          </a:p>
          <a:p>
            <a:r>
              <a:rPr lang="en-US" sz="2400" b="1" dirty="0"/>
              <a:t>Non-Interactive: </a:t>
            </a:r>
            <a:r>
              <a:rPr lang="en-US" sz="2400" dirty="0"/>
              <a:t>Primarily used in scripts and one-liners.</a:t>
            </a:r>
          </a:p>
          <a:p>
            <a:r>
              <a:rPr lang="en-US" sz="2400" dirty="0"/>
              <a:t>Syntax: </a:t>
            </a:r>
            <a:r>
              <a:rPr lang="en-US" sz="2400" b="1" dirty="0"/>
              <a:t>sed [options] 'commands' </a:t>
            </a:r>
            <a:r>
              <a:rPr lang="en-US" sz="2400" b="1" dirty="0" err="1"/>
              <a:t>input_file</a:t>
            </a:r>
            <a:endParaRPr lang="en-IN" sz="2400" b="1" dirty="0"/>
          </a:p>
        </p:txBody>
      </p:sp>
      <p:sp>
        <p:nvSpPr>
          <p:cNvPr id="4" name="Slide Number Placeholder 3">
            <a:extLst>
              <a:ext uri="{FF2B5EF4-FFF2-40B4-BE49-F238E27FC236}">
                <a16:creationId xmlns:a16="http://schemas.microsoft.com/office/drawing/2014/main" id="{D5256EA8-433C-DE38-B8E6-4A52C49B3B31}"/>
              </a:ext>
            </a:extLst>
          </p:cNvPr>
          <p:cNvSpPr>
            <a:spLocks noGrp="1"/>
          </p:cNvSpPr>
          <p:nvPr>
            <p:ph type="sldNum" idx="12"/>
          </p:nvPr>
        </p:nvSpPr>
        <p:spPr/>
        <p:txBody>
          <a:bodyPr/>
          <a:lstStyle/>
          <a:p>
            <a:fld id="{7EF41625-40B4-456F-A042-9DE425CA7587}" type="slidenum">
              <a:rPr lang="en-IN" smtClean="0"/>
              <a:t>6</a:t>
            </a:fld>
            <a:endParaRPr lang="en-IN"/>
          </a:p>
        </p:txBody>
      </p:sp>
    </p:spTree>
    <p:extLst>
      <p:ext uri="{BB962C8B-B14F-4D97-AF65-F5344CB8AC3E}">
        <p14:creationId xmlns:p14="http://schemas.microsoft.com/office/powerpoint/2010/main" val="130313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D10A-C877-AFCF-284A-8FCD41A16D98}"/>
              </a:ext>
            </a:extLst>
          </p:cNvPr>
          <p:cNvSpPr>
            <a:spLocks noGrp="1"/>
          </p:cNvSpPr>
          <p:nvPr>
            <p:ph type="title"/>
          </p:nvPr>
        </p:nvSpPr>
        <p:spPr/>
        <p:txBody>
          <a:bodyPr>
            <a:normAutofit/>
          </a:bodyPr>
          <a:lstStyle/>
          <a:p>
            <a:pPr algn="ctr"/>
            <a:r>
              <a:rPr lang="en-IN" sz="2800" dirty="0">
                <a:solidFill>
                  <a:srgbClr val="FF0000"/>
                </a:solidFill>
              </a:rPr>
              <a:t>Common Uses of "</a:t>
            </a:r>
            <a:r>
              <a:rPr lang="en-IN" sz="2800" dirty="0" err="1">
                <a:solidFill>
                  <a:srgbClr val="FF0000"/>
                </a:solidFill>
              </a:rPr>
              <a:t>sed</a:t>
            </a:r>
            <a:r>
              <a:rPr lang="en-IN" sz="2800" dirty="0">
                <a:solidFill>
                  <a:srgbClr val="FF0000"/>
                </a:solidFill>
              </a:rPr>
              <a:t>"</a:t>
            </a:r>
          </a:p>
        </p:txBody>
      </p:sp>
      <p:sp>
        <p:nvSpPr>
          <p:cNvPr id="3" name="Text Placeholder 2">
            <a:extLst>
              <a:ext uri="{FF2B5EF4-FFF2-40B4-BE49-F238E27FC236}">
                <a16:creationId xmlns:a16="http://schemas.microsoft.com/office/drawing/2014/main" id="{7FC6C59F-6295-88F3-C9BA-802CB6757F59}"/>
              </a:ext>
            </a:extLst>
          </p:cNvPr>
          <p:cNvSpPr>
            <a:spLocks noGrp="1"/>
          </p:cNvSpPr>
          <p:nvPr>
            <p:ph type="body" idx="1"/>
          </p:nvPr>
        </p:nvSpPr>
        <p:spPr/>
        <p:txBody>
          <a:bodyPr>
            <a:noAutofit/>
          </a:bodyPr>
          <a:lstStyle/>
          <a:p>
            <a:pPr marL="114300" indent="0">
              <a:buNone/>
            </a:pPr>
            <a:r>
              <a:rPr lang="en-US" sz="2400" b="1" dirty="0"/>
              <a:t>1. Search and Replace:</a:t>
            </a:r>
          </a:p>
          <a:p>
            <a:pPr lvl="1"/>
            <a:r>
              <a:rPr lang="en-US" b="1" dirty="0"/>
              <a:t>sed 's/pattern/replace/g' </a:t>
            </a:r>
            <a:r>
              <a:rPr lang="en-US" b="1" dirty="0" err="1"/>
              <a:t>input_file</a:t>
            </a:r>
            <a:r>
              <a:rPr lang="en-US" b="1" dirty="0"/>
              <a:t> - </a:t>
            </a:r>
            <a:r>
              <a:rPr lang="en-US" dirty="0"/>
              <a:t>Replaces all occurrences of "pattern" with "replace."</a:t>
            </a:r>
          </a:p>
          <a:p>
            <a:pPr marL="114300" indent="0">
              <a:buNone/>
            </a:pPr>
            <a:r>
              <a:rPr lang="en-US" sz="2400" b="1" dirty="0"/>
              <a:t>2. Deleting Lines:</a:t>
            </a:r>
          </a:p>
          <a:p>
            <a:pPr lvl="1"/>
            <a:r>
              <a:rPr lang="en-US" b="1" dirty="0"/>
              <a:t>sed '/pattern/d' </a:t>
            </a:r>
            <a:r>
              <a:rPr lang="en-US" b="1" dirty="0" err="1"/>
              <a:t>input_file</a:t>
            </a:r>
            <a:r>
              <a:rPr lang="en-US" b="1" dirty="0"/>
              <a:t> - </a:t>
            </a:r>
            <a:r>
              <a:rPr lang="en-US" dirty="0"/>
              <a:t>Deletes lines containing "pattern."</a:t>
            </a:r>
          </a:p>
          <a:p>
            <a:pPr lvl="1"/>
            <a:r>
              <a:rPr lang="en-US" dirty="0"/>
              <a:t>Selective Printing:</a:t>
            </a:r>
          </a:p>
          <a:p>
            <a:pPr lvl="1"/>
            <a:r>
              <a:rPr lang="en-US" b="1" dirty="0"/>
              <a:t>sed -n '2,5p' </a:t>
            </a:r>
            <a:r>
              <a:rPr lang="en-US" b="1" dirty="0" err="1"/>
              <a:t>input_file</a:t>
            </a:r>
            <a:r>
              <a:rPr lang="en-US" b="1" dirty="0"/>
              <a:t> - </a:t>
            </a:r>
            <a:r>
              <a:rPr lang="en-US" dirty="0"/>
              <a:t>Prints lines 2 to 5 from the input file.</a:t>
            </a:r>
          </a:p>
          <a:p>
            <a:pPr marL="114300" indent="0">
              <a:buNone/>
            </a:pPr>
            <a:r>
              <a:rPr lang="en-US" sz="2400" b="1" dirty="0"/>
              <a:t>3. Inserting and Appending:</a:t>
            </a:r>
          </a:p>
          <a:p>
            <a:pPr lvl="1"/>
            <a:r>
              <a:rPr lang="en-US" b="1" dirty="0"/>
              <a:t>sed '3i\New line' </a:t>
            </a:r>
            <a:r>
              <a:rPr lang="en-US" b="1" dirty="0" err="1"/>
              <a:t>input_file</a:t>
            </a:r>
            <a:r>
              <a:rPr lang="en-US" b="1" dirty="0"/>
              <a:t> - </a:t>
            </a:r>
            <a:r>
              <a:rPr lang="en-US" dirty="0"/>
              <a:t>Inserts "New line" before line 3.</a:t>
            </a:r>
          </a:p>
          <a:p>
            <a:pPr lvl="1"/>
            <a:r>
              <a:rPr lang="en-US" b="1" dirty="0"/>
              <a:t>sed '$a\Appended line' </a:t>
            </a:r>
            <a:r>
              <a:rPr lang="en-US" b="1" dirty="0" err="1"/>
              <a:t>input_file</a:t>
            </a:r>
            <a:r>
              <a:rPr lang="en-US" b="1" dirty="0"/>
              <a:t> - </a:t>
            </a:r>
            <a:r>
              <a:rPr lang="en-US" dirty="0"/>
              <a:t>Appends "Appended line" after the last line.</a:t>
            </a:r>
            <a:endParaRPr lang="en-IN" dirty="0"/>
          </a:p>
        </p:txBody>
      </p:sp>
      <p:sp>
        <p:nvSpPr>
          <p:cNvPr id="4" name="Slide Number Placeholder 3">
            <a:extLst>
              <a:ext uri="{FF2B5EF4-FFF2-40B4-BE49-F238E27FC236}">
                <a16:creationId xmlns:a16="http://schemas.microsoft.com/office/drawing/2014/main" id="{1FE536E6-9337-C710-0857-A723381AD36D}"/>
              </a:ext>
            </a:extLst>
          </p:cNvPr>
          <p:cNvSpPr>
            <a:spLocks noGrp="1"/>
          </p:cNvSpPr>
          <p:nvPr>
            <p:ph type="sldNum" idx="12"/>
          </p:nvPr>
        </p:nvSpPr>
        <p:spPr/>
        <p:txBody>
          <a:bodyPr/>
          <a:lstStyle/>
          <a:p>
            <a:fld id="{7EF41625-40B4-456F-A042-9DE425CA7587}" type="slidenum">
              <a:rPr lang="en-IN" smtClean="0"/>
              <a:t>7</a:t>
            </a:fld>
            <a:endParaRPr lang="en-IN"/>
          </a:p>
        </p:txBody>
      </p:sp>
    </p:spTree>
    <p:extLst>
      <p:ext uri="{BB962C8B-B14F-4D97-AF65-F5344CB8AC3E}">
        <p14:creationId xmlns:p14="http://schemas.microsoft.com/office/powerpoint/2010/main" val="96889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2E6D-B4A1-5BDA-39B6-40439D4ABF3F}"/>
              </a:ext>
            </a:extLst>
          </p:cNvPr>
          <p:cNvSpPr>
            <a:spLocks noGrp="1"/>
          </p:cNvSpPr>
          <p:nvPr>
            <p:ph type="title"/>
          </p:nvPr>
        </p:nvSpPr>
        <p:spPr/>
        <p:txBody>
          <a:bodyPr>
            <a:normAutofit/>
          </a:bodyPr>
          <a:lstStyle/>
          <a:p>
            <a:pPr algn="ctr"/>
            <a:r>
              <a:rPr lang="en-IN" sz="2800" dirty="0">
                <a:solidFill>
                  <a:srgbClr val="FF0000"/>
                </a:solidFill>
              </a:rPr>
              <a:t>Advanced "</a:t>
            </a:r>
            <a:r>
              <a:rPr lang="en-IN" sz="2800" dirty="0" err="1">
                <a:solidFill>
                  <a:srgbClr val="FF0000"/>
                </a:solidFill>
              </a:rPr>
              <a:t>sed</a:t>
            </a:r>
            <a:r>
              <a:rPr lang="en-IN" sz="2800" dirty="0">
                <a:solidFill>
                  <a:srgbClr val="FF0000"/>
                </a:solidFill>
              </a:rPr>
              <a:t>" Techniques</a:t>
            </a:r>
          </a:p>
        </p:txBody>
      </p:sp>
      <p:sp>
        <p:nvSpPr>
          <p:cNvPr id="3" name="Text Placeholder 2">
            <a:extLst>
              <a:ext uri="{FF2B5EF4-FFF2-40B4-BE49-F238E27FC236}">
                <a16:creationId xmlns:a16="http://schemas.microsoft.com/office/drawing/2014/main" id="{E6142CF9-17BC-0698-EA5F-BAB14A7DB0F9}"/>
              </a:ext>
            </a:extLst>
          </p:cNvPr>
          <p:cNvSpPr>
            <a:spLocks noGrp="1"/>
          </p:cNvSpPr>
          <p:nvPr>
            <p:ph type="body" idx="1"/>
          </p:nvPr>
        </p:nvSpPr>
        <p:spPr/>
        <p:txBody>
          <a:bodyPr>
            <a:normAutofit/>
          </a:bodyPr>
          <a:lstStyle/>
          <a:p>
            <a:pPr marL="114300" indent="0">
              <a:buNone/>
            </a:pPr>
            <a:r>
              <a:rPr lang="en-US" sz="2400" b="1" dirty="0"/>
              <a:t>1. Using Regular Expressions:</a:t>
            </a:r>
          </a:p>
          <a:p>
            <a:pPr lvl="1"/>
            <a:r>
              <a:rPr lang="en-US" b="1" dirty="0"/>
              <a:t>sed 's/[0-9]*/&amp;0/g' </a:t>
            </a:r>
            <a:r>
              <a:rPr lang="en-US" b="1" dirty="0" err="1"/>
              <a:t>input_file</a:t>
            </a:r>
            <a:r>
              <a:rPr lang="en-US" b="1" dirty="0"/>
              <a:t> - </a:t>
            </a:r>
            <a:r>
              <a:rPr lang="en-US" dirty="0"/>
              <a:t>Appends "0" to each number in the file.</a:t>
            </a:r>
          </a:p>
          <a:p>
            <a:pPr marL="571500" lvl="1" indent="0">
              <a:buNone/>
            </a:pPr>
            <a:endParaRPr lang="en-US" dirty="0"/>
          </a:p>
          <a:p>
            <a:pPr marL="114300" indent="0">
              <a:buNone/>
            </a:pPr>
            <a:r>
              <a:rPr lang="en-US" sz="2400" b="1" dirty="0"/>
              <a:t>2. Grouping and Backreferences:</a:t>
            </a:r>
          </a:p>
          <a:p>
            <a:pPr lvl="1"/>
            <a:r>
              <a:rPr lang="en-US" b="1" dirty="0"/>
              <a:t>sed 's/\(word\) \1/\1/g' </a:t>
            </a:r>
            <a:r>
              <a:rPr lang="en-US" b="1" dirty="0" err="1"/>
              <a:t>input_file</a:t>
            </a:r>
            <a:r>
              <a:rPr lang="en-US" b="1" dirty="0"/>
              <a:t> </a:t>
            </a:r>
            <a:r>
              <a:rPr lang="en-US" dirty="0"/>
              <a:t>- Replaces repeated words with a single instance.</a:t>
            </a:r>
          </a:p>
          <a:p>
            <a:pPr marL="571500" lvl="1" indent="0">
              <a:buNone/>
            </a:pPr>
            <a:endParaRPr lang="en-US" dirty="0"/>
          </a:p>
          <a:p>
            <a:pPr marL="114300" indent="0">
              <a:buNone/>
            </a:pPr>
            <a:r>
              <a:rPr lang="en-US" sz="2400" b="1" dirty="0"/>
              <a:t>3. Multiple Commands:</a:t>
            </a:r>
          </a:p>
          <a:p>
            <a:pPr lvl="1"/>
            <a:r>
              <a:rPr lang="en-US" b="1" dirty="0"/>
              <a:t>sed -e 's/pattern/replacement/' -e 's/another/replace/' </a:t>
            </a:r>
            <a:r>
              <a:rPr lang="en-US" b="1" dirty="0" err="1"/>
              <a:t>input_file</a:t>
            </a:r>
            <a:r>
              <a:rPr lang="en-US" b="1" dirty="0"/>
              <a:t> - </a:t>
            </a:r>
            <a:r>
              <a:rPr lang="en-US" dirty="0"/>
              <a:t>Applying multiple commands in sequence.</a:t>
            </a:r>
            <a:endParaRPr lang="en-IN" dirty="0"/>
          </a:p>
        </p:txBody>
      </p:sp>
      <p:sp>
        <p:nvSpPr>
          <p:cNvPr id="4" name="Slide Number Placeholder 3">
            <a:extLst>
              <a:ext uri="{FF2B5EF4-FFF2-40B4-BE49-F238E27FC236}">
                <a16:creationId xmlns:a16="http://schemas.microsoft.com/office/drawing/2014/main" id="{BE6F9D9F-C7EC-9529-3C9D-37427DE2F60F}"/>
              </a:ext>
            </a:extLst>
          </p:cNvPr>
          <p:cNvSpPr>
            <a:spLocks noGrp="1"/>
          </p:cNvSpPr>
          <p:nvPr>
            <p:ph type="sldNum" idx="12"/>
          </p:nvPr>
        </p:nvSpPr>
        <p:spPr/>
        <p:txBody>
          <a:bodyPr/>
          <a:lstStyle/>
          <a:p>
            <a:fld id="{7EF41625-40B4-456F-A042-9DE425CA7587}" type="slidenum">
              <a:rPr lang="en-IN" smtClean="0"/>
              <a:t>8</a:t>
            </a:fld>
            <a:endParaRPr lang="en-IN"/>
          </a:p>
        </p:txBody>
      </p:sp>
    </p:spTree>
    <p:extLst>
      <p:ext uri="{BB962C8B-B14F-4D97-AF65-F5344CB8AC3E}">
        <p14:creationId xmlns:p14="http://schemas.microsoft.com/office/powerpoint/2010/main" val="222890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5A9C-DA0E-2B99-18F7-C1699EF8DD00}"/>
              </a:ext>
            </a:extLst>
          </p:cNvPr>
          <p:cNvSpPr>
            <a:spLocks noGrp="1"/>
          </p:cNvSpPr>
          <p:nvPr>
            <p:ph type="title"/>
          </p:nvPr>
        </p:nvSpPr>
        <p:spPr/>
        <p:txBody>
          <a:bodyPr>
            <a:normAutofit/>
          </a:bodyPr>
          <a:lstStyle/>
          <a:p>
            <a:pPr algn="ctr"/>
            <a:r>
              <a:rPr lang="en-IN" sz="2800" dirty="0">
                <a:solidFill>
                  <a:srgbClr val="FF0000"/>
                </a:solidFill>
              </a:rPr>
              <a:t>Conclusion</a:t>
            </a:r>
          </a:p>
        </p:txBody>
      </p:sp>
      <p:sp>
        <p:nvSpPr>
          <p:cNvPr id="3" name="Text Placeholder 2">
            <a:extLst>
              <a:ext uri="{FF2B5EF4-FFF2-40B4-BE49-F238E27FC236}">
                <a16:creationId xmlns:a16="http://schemas.microsoft.com/office/drawing/2014/main" id="{0D58FFC2-82CC-5213-EDC5-20A998164DE1}"/>
              </a:ext>
            </a:extLst>
          </p:cNvPr>
          <p:cNvSpPr>
            <a:spLocks noGrp="1"/>
          </p:cNvSpPr>
          <p:nvPr>
            <p:ph type="body" idx="1"/>
          </p:nvPr>
        </p:nvSpPr>
        <p:spPr/>
        <p:txBody>
          <a:bodyPr>
            <a:normAutofit/>
          </a:bodyPr>
          <a:lstStyle/>
          <a:p>
            <a:r>
              <a:rPr lang="en-US" sz="2400" dirty="0"/>
              <a:t>Linux text editors are essential tools for working with text-based files in the command line environment.</a:t>
            </a:r>
          </a:p>
          <a:p>
            <a:r>
              <a:rPr lang="en-US" sz="2400" dirty="0"/>
              <a:t>vi, vim, nano, and </a:t>
            </a:r>
            <a:r>
              <a:rPr lang="en-US" sz="2400" dirty="0" err="1"/>
              <a:t>pico</a:t>
            </a:r>
            <a:r>
              <a:rPr lang="en-US" sz="2400" dirty="0"/>
              <a:t> offer a range of features catering to different user preferences and skill levels.</a:t>
            </a:r>
          </a:p>
          <a:p>
            <a:r>
              <a:rPr lang="en-US" sz="2400" dirty="0"/>
              <a:t>The "sed" command provides powerful text manipulation capabilities through scripts and one-liners.</a:t>
            </a:r>
            <a:endParaRPr lang="en-IN" sz="2400" dirty="0"/>
          </a:p>
        </p:txBody>
      </p:sp>
      <p:sp>
        <p:nvSpPr>
          <p:cNvPr id="4" name="Slide Number Placeholder 3">
            <a:extLst>
              <a:ext uri="{FF2B5EF4-FFF2-40B4-BE49-F238E27FC236}">
                <a16:creationId xmlns:a16="http://schemas.microsoft.com/office/drawing/2014/main" id="{4C5CA4A8-4B45-6D18-CACB-A4E7EFAB9766}"/>
              </a:ext>
            </a:extLst>
          </p:cNvPr>
          <p:cNvSpPr>
            <a:spLocks noGrp="1"/>
          </p:cNvSpPr>
          <p:nvPr>
            <p:ph type="sldNum" idx="12"/>
          </p:nvPr>
        </p:nvSpPr>
        <p:spPr/>
        <p:txBody>
          <a:bodyPr/>
          <a:lstStyle/>
          <a:p>
            <a:fld id="{7EF41625-40B4-456F-A042-9DE425CA7587}" type="slidenum">
              <a:rPr lang="en-IN" smtClean="0"/>
              <a:t>9</a:t>
            </a:fld>
            <a:endParaRPr lang="en-IN"/>
          </a:p>
        </p:txBody>
      </p:sp>
    </p:spTree>
    <p:extLst>
      <p:ext uri="{BB962C8B-B14F-4D97-AF65-F5344CB8AC3E}">
        <p14:creationId xmlns:p14="http://schemas.microsoft.com/office/powerpoint/2010/main" val="10060838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 to Data models (1)</Template>
  <TotalTime>12</TotalTime>
  <Words>662</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Linux Text Editors and the "sed" Command</vt:lpstr>
      <vt:lpstr>Introduction</vt:lpstr>
      <vt:lpstr> Linux Text Editors</vt:lpstr>
      <vt:lpstr>vi  v/s vim Editors</vt:lpstr>
      <vt:lpstr>nano and pico Editors</vt:lpstr>
      <vt:lpstr>Introduction to the "sed" Command</vt:lpstr>
      <vt:lpstr>Common Uses of "sed"</vt:lpstr>
      <vt:lpstr>Advanced "sed" Techniques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Text Editors and the "sed" Command</dc:title>
  <dc:creator>simran saini</dc:creator>
  <cp:lastModifiedBy>simran saini</cp:lastModifiedBy>
  <cp:revision>1</cp:revision>
  <dcterms:created xsi:type="dcterms:W3CDTF">2023-08-10T18:15:16Z</dcterms:created>
  <dcterms:modified xsi:type="dcterms:W3CDTF">2023-08-10T18:27:23Z</dcterms:modified>
</cp:coreProperties>
</file>