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60B3B04E-0D21-4ABA-A269-1D3D544419F2}"/>
    <pc:docChg chg="undo redo custSel addSld modSld">
      <pc:chgData name="simran saini" userId="c72ac4ea3c623a0d" providerId="LiveId" clId="{60B3B04E-0D21-4ABA-A269-1D3D544419F2}" dt="2023-08-10T18:46:25.563" v="368" actId="404"/>
      <pc:docMkLst>
        <pc:docMk/>
      </pc:docMkLst>
      <pc:sldChg chg="modSp mod">
        <pc:chgData name="simran saini" userId="c72ac4ea3c623a0d" providerId="LiveId" clId="{60B3B04E-0D21-4ABA-A269-1D3D544419F2}" dt="2023-08-10T18:32:04.994" v="10"/>
        <pc:sldMkLst>
          <pc:docMk/>
          <pc:sldMk cId="3315709432" sldId="256"/>
        </pc:sldMkLst>
        <pc:spChg chg="mod">
          <ac:chgData name="simran saini" userId="c72ac4ea3c623a0d" providerId="LiveId" clId="{60B3B04E-0D21-4ABA-A269-1D3D544419F2}" dt="2023-08-10T18:32:04.994" v="10"/>
          <ac:spMkLst>
            <pc:docMk/>
            <pc:sldMk cId="3315709432" sldId="256"/>
            <ac:spMk id="2" creationId="{487D0F56-383F-50CB-9400-D25A6E3C3C3D}"/>
          </ac:spMkLst>
        </pc:spChg>
        <pc:spChg chg="mod">
          <ac:chgData name="simran saini" userId="c72ac4ea3c623a0d" providerId="LiveId" clId="{60B3B04E-0D21-4ABA-A269-1D3D544419F2}" dt="2023-08-10T18:32:04.994" v="10"/>
          <ac:spMkLst>
            <pc:docMk/>
            <pc:sldMk cId="3315709432" sldId="256"/>
            <ac:spMk id="3" creationId="{BBF9E84B-5C33-E188-6D22-AA98BAD7716F}"/>
          </ac:spMkLst>
        </pc:spChg>
      </pc:sldChg>
      <pc:sldChg chg="modSp new mod">
        <pc:chgData name="simran saini" userId="c72ac4ea3c623a0d" providerId="LiveId" clId="{60B3B04E-0D21-4ABA-A269-1D3D544419F2}" dt="2023-08-10T18:32:42.576" v="23" actId="5793"/>
        <pc:sldMkLst>
          <pc:docMk/>
          <pc:sldMk cId="373512895" sldId="257"/>
        </pc:sldMkLst>
        <pc:spChg chg="mod">
          <ac:chgData name="simran saini" userId="c72ac4ea3c623a0d" providerId="LiveId" clId="{60B3B04E-0D21-4ABA-A269-1D3D544419F2}" dt="2023-08-10T18:32:29.661" v="18" actId="122"/>
          <ac:spMkLst>
            <pc:docMk/>
            <pc:sldMk cId="373512895" sldId="257"/>
            <ac:spMk id="2" creationId="{CB0A2948-D7B7-F6BA-FFBB-67E3A7854DA8}"/>
          </ac:spMkLst>
        </pc:spChg>
        <pc:spChg chg="mod">
          <ac:chgData name="simran saini" userId="c72ac4ea3c623a0d" providerId="LiveId" clId="{60B3B04E-0D21-4ABA-A269-1D3D544419F2}" dt="2023-08-10T18:32:42.576" v="23" actId="5793"/>
          <ac:spMkLst>
            <pc:docMk/>
            <pc:sldMk cId="373512895" sldId="257"/>
            <ac:spMk id="3" creationId="{25FF9DE9-F767-91F7-0AD0-2212F930384E}"/>
          </ac:spMkLst>
        </pc:spChg>
      </pc:sldChg>
      <pc:sldChg chg="addSp delSp modSp new mod">
        <pc:chgData name="simran saini" userId="c72ac4ea3c623a0d" providerId="LiveId" clId="{60B3B04E-0D21-4ABA-A269-1D3D544419F2}" dt="2023-08-10T18:34:22.860" v="76" actId="113"/>
        <pc:sldMkLst>
          <pc:docMk/>
          <pc:sldMk cId="1007842131" sldId="258"/>
        </pc:sldMkLst>
        <pc:spChg chg="mod">
          <ac:chgData name="simran saini" userId="c72ac4ea3c623a0d" providerId="LiveId" clId="{60B3B04E-0D21-4ABA-A269-1D3D544419F2}" dt="2023-08-10T18:33:02.214" v="31" actId="20577"/>
          <ac:spMkLst>
            <pc:docMk/>
            <pc:sldMk cId="1007842131" sldId="258"/>
            <ac:spMk id="2" creationId="{0243FB7C-FD46-AEDD-5AB7-334DD9D01690}"/>
          </ac:spMkLst>
        </pc:spChg>
        <pc:spChg chg="add del mod">
          <ac:chgData name="simran saini" userId="c72ac4ea3c623a0d" providerId="LiveId" clId="{60B3B04E-0D21-4ABA-A269-1D3D544419F2}" dt="2023-08-10T18:34:22.860" v="76" actId="113"/>
          <ac:spMkLst>
            <pc:docMk/>
            <pc:sldMk cId="1007842131" sldId="258"/>
            <ac:spMk id="3" creationId="{8F8EA9AA-224A-AC56-96A8-7ED8DBF862AE}"/>
          </ac:spMkLst>
        </pc:spChg>
        <pc:spChg chg="add del">
          <ac:chgData name="simran saini" userId="c72ac4ea3c623a0d" providerId="LiveId" clId="{60B3B04E-0D21-4ABA-A269-1D3D544419F2}" dt="2023-08-10T18:33:13.243" v="33"/>
          <ac:spMkLst>
            <pc:docMk/>
            <pc:sldMk cId="1007842131" sldId="258"/>
            <ac:spMk id="5" creationId="{59F06ED5-8008-F155-8ED9-F2F1090D3A3B}"/>
          </ac:spMkLst>
        </pc:spChg>
        <pc:spChg chg="add del">
          <ac:chgData name="simran saini" userId="c72ac4ea3c623a0d" providerId="LiveId" clId="{60B3B04E-0D21-4ABA-A269-1D3D544419F2}" dt="2023-08-10T18:33:13.243" v="33"/>
          <ac:spMkLst>
            <pc:docMk/>
            <pc:sldMk cId="1007842131" sldId="258"/>
            <ac:spMk id="6" creationId="{45F191F8-2EDB-5CE0-2D11-BFB3A2F1E3D5}"/>
          </ac:spMkLst>
        </pc:spChg>
        <pc:spChg chg="add del">
          <ac:chgData name="simran saini" userId="c72ac4ea3c623a0d" providerId="LiveId" clId="{60B3B04E-0D21-4ABA-A269-1D3D544419F2}" dt="2023-08-10T18:33:13.243" v="33"/>
          <ac:spMkLst>
            <pc:docMk/>
            <pc:sldMk cId="1007842131" sldId="258"/>
            <ac:spMk id="7" creationId="{94352B80-810E-32A5-0A70-8A3B319B47FD}"/>
          </ac:spMkLst>
        </pc:spChg>
        <pc:spChg chg="add del">
          <ac:chgData name="simran saini" userId="c72ac4ea3c623a0d" providerId="LiveId" clId="{60B3B04E-0D21-4ABA-A269-1D3D544419F2}" dt="2023-08-10T18:33:15.179" v="35"/>
          <ac:spMkLst>
            <pc:docMk/>
            <pc:sldMk cId="1007842131" sldId="258"/>
            <ac:spMk id="8" creationId="{B01430BD-AC00-D308-17D3-04BB9F967234}"/>
          </ac:spMkLst>
        </pc:spChg>
        <pc:spChg chg="add del">
          <ac:chgData name="simran saini" userId="c72ac4ea3c623a0d" providerId="LiveId" clId="{60B3B04E-0D21-4ABA-A269-1D3D544419F2}" dt="2023-08-10T18:33:15.179" v="35"/>
          <ac:spMkLst>
            <pc:docMk/>
            <pc:sldMk cId="1007842131" sldId="258"/>
            <ac:spMk id="9" creationId="{CD7EF9EC-7F73-C3F8-A07D-4C3464DA3E7F}"/>
          </ac:spMkLst>
        </pc:spChg>
        <pc:spChg chg="add del">
          <ac:chgData name="simran saini" userId="c72ac4ea3c623a0d" providerId="LiveId" clId="{60B3B04E-0D21-4ABA-A269-1D3D544419F2}" dt="2023-08-10T18:33:15.179" v="35"/>
          <ac:spMkLst>
            <pc:docMk/>
            <pc:sldMk cId="1007842131" sldId="258"/>
            <ac:spMk id="10" creationId="{48EE1EF0-BD3F-9CE4-83E0-FAFBD883550F}"/>
          </ac:spMkLst>
        </pc:spChg>
        <pc:spChg chg="add del mod">
          <ac:chgData name="simran saini" userId="c72ac4ea3c623a0d" providerId="LiveId" clId="{60B3B04E-0D21-4ABA-A269-1D3D544419F2}" dt="2023-08-10T18:33:24.142" v="37"/>
          <ac:spMkLst>
            <pc:docMk/>
            <pc:sldMk cId="1007842131" sldId="258"/>
            <ac:spMk id="11" creationId="{F2B02B31-9D51-F8DB-700A-D985F4854B79}"/>
          </ac:spMkLst>
        </pc:spChg>
      </pc:sldChg>
      <pc:sldChg chg="addSp delSp modSp new mod">
        <pc:chgData name="simran saini" userId="c72ac4ea3c623a0d" providerId="LiveId" clId="{60B3B04E-0D21-4ABA-A269-1D3D544419F2}" dt="2023-08-10T18:40:02.984" v="214" actId="20577"/>
        <pc:sldMkLst>
          <pc:docMk/>
          <pc:sldMk cId="1551285811" sldId="259"/>
        </pc:sldMkLst>
        <pc:spChg chg="mod">
          <ac:chgData name="simran saini" userId="c72ac4ea3c623a0d" providerId="LiveId" clId="{60B3B04E-0D21-4ABA-A269-1D3D544419F2}" dt="2023-08-10T18:40:02.984" v="214" actId="20577"/>
          <ac:spMkLst>
            <pc:docMk/>
            <pc:sldMk cId="1551285811" sldId="259"/>
            <ac:spMk id="2" creationId="{9355E77E-3531-2868-7C39-9442C65A6485}"/>
          </ac:spMkLst>
        </pc:spChg>
        <pc:spChg chg="add del mod">
          <ac:chgData name="simran saini" userId="c72ac4ea3c623a0d" providerId="LiveId" clId="{60B3B04E-0D21-4ABA-A269-1D3D544419F2}" dt="2023-08-10T18:36:06.917" v="126" actId="113"/>
          <ac:spMkLst>
            <pc:docMk/>
            <pc:sldMk cId="1551285811" sldId="259"/>
            <ac:spMk id="3" creationId="{DD08EE7C-B602-4C77-FBFD-145F81AB745D}"/>
          </ac:spMkLst>
        </pc:spChg>
        <pc:spChg chg="add del mod">
          <ac:chgData name="simran saini" userId="c72ac4ea3c623a0d" providerId="LiveId" clId="{60B3B04E-0D21-4ABA-A269-1D3D544419F2}" dt="2023-08-10T18:34:51.778" v="87"/>
          <ac:spMkLst>
            <pc:docMk/>
            <pc:sldMk cId="1551285811" sldId="259"/>
            <ac:spMk id="5" creationId="{DA4C9C80-B8B8-D1B8-46E8-FFF861F5C631}"/>
          </ac:spMkLst>
        </pc:spChg>
      </pc:sldChg>
      <pc:sldChg chg="addSp delSp modSp new mod">
        <pc:chgData name="simran saini" userId="c72ac4ea3c623a0d" providerId="LiveId" clId="{60B3B04E-0D21-4ABA-A269-1D3D544419F2}" dt="2023-08-10T18:37:00.644" v="151" actId="113"/>
        <pc:sldMkLst>
          <pc:docMk/>
          <pc:sldMk cId="4064726283" sldId="260"/>
        </pc:sldMkLst>
        <pc:spChg chg="del">
          <ac:chgData name="simran saini" userId="c72ac4ea3c623a0d" providerId="LiveId" clId="{60B3B04E-0D21-4ABA-A269-1D3D544419F2}" dt="2023-08-10T18:36:36.649" v="139" actId="478"/>
          <ac:spMkLst>
            <pc:docMk/>
            <pc:sldMk cId="4064726283" sldId="260"/>
            <ac:spMk id="2" creationId="{4D471D0F-039D-1738-B932-E6E4B8491C94}"/>
          </ac:spMkLst>
        </pc:spChg>
        <pc:spChg chg="add del mod">
          <ac:chgData name="simran saini" userId="c72ac4ea3c623a0d" providerId="LiveId" clId="{60B3B04E-0D21-4ABA-A269-1D3D544419F2}" dt="2023-08-10T18:37:00.644" v="151" actId="113"/>
          <ac:spMkLst>
            <pc:docMk/>
            <pc:sldMk cId="4064726283" sldId="260"/>
            <ac:spMk id="3" creationId="{016A772F-CAE6-0742-3AC0-10B212EB9F4B}"/>
          </ac:spMkLst>
        </pc:spChg>
        <pc:spChg chg="add del mod">
          <ac:chgData name="simran saini" userId="c72ac4ea3c623a0d" providerId="LiveId" clId="{60B3B04E-0D21-4ABA-A269-1D3D544419F2}" dt="2023-08-10T18:36:21.142" v="131"/>
          <ac:spMkLst>
            <pc:docMk/>
            <pc:sldMk cId="4064726283" sldId="260"/>
            <ac:spMk id="5" creationId="{8CCE9FDE-8A62-E8AE-31A5-90DA5535CA97}"/>
          </ac:spMkLst>
        </pc:spChg>
      </pc:sldChg>
      <pc:sldChg chg="addSp delSp modSp new mod">
        <pc:chgData name="simran saini" userId="c72ac4ea3c623a0d" providerId="LiveId" clId="{60B3B04E-0D21-4ABA-A269-1D3D544419F2}" dt="2023-08-10T18:39:59.209" v="213" actId="20577"/>
        <pc:sldMkLst>
          <pc:docMk/>
          <pc:sldMk cId="1615872952" sldId="261"/>
        </pc:sldMkLst>
        <pc:spChg chg="mod">
          <ac:chgData name="simran saini" userId="c72ac4ea3c623a0d" providerId="LiveId" clId="{60B3B04E-0D21-4ABA-A269-1D3D544419F2}" dt="2023-08-10T18:39:59.209" v="213" actId="20577"/>
          <ac:spMkLst>
            <pc:docMk/>
            <pc:sldMk cId="1615872952" sldId="261"/>
            <ac:spMk id="2" creationId="{CF468722-93B3-DE38-3F2C-33113077D393}"/>
          </ac:spMkLst>
        </pc:spChg>
        <pc:spChg chg="add del mod">
          <ac:chgData name="simran saini" userId="c72ac4ea3c623a0d" providerId="LiveId" clId="{60B3B04E-0D21-4ABA-A269-1D3D544419F2}" dt="2023-08-10T18:39:32.292" v="204" actId="113"/>
          <ac:spMkLst>
            <pc:docMk/>
            <pc:sldMk cId="1615872952" sldId="261"/>
            <ac:spMk id="3" creationId="{1B23318E-94F6-F1A6-7CDA-4932CA86B31E}"/>
          </ac:spMkLst>
        </pc:spChg>
        <pc:spChg chg="add del mod">
          <ac:chgData name="simran saini" userId="c72ac4ea3c623a0d" providerId="LiveId" clId="{60B3B04E-0D21-4ABA-A269-1D3D544419F2}" dt="2023-08-10T18:37:37.986" v="160"/>
          <ac:spMkLst>
            <pc:docMk/>
            <pc:sldMk cId="1615872952" sldId="261"/>
            <ac:spMk id="5" creationId="{2A7E0D57-B82D-792F-E15A-9F2AF8B492CF}"/>
          </ac:spMkLst>
        </pc:spChg>
      </pc:sldChg>
      <pc:sldChg chg="addSp delSp modSp new mod">
        <pc:chgData name="simran saini" userId="c72ac4ea3c623a0d" providerId="LiveId" clId="{60B3B04E-0D21-4ABA-A269-1D3D544419F2}" dt="2023-08-10T18:40:44.668" v="236" actId="113"/>
        <pc:sldMkLst>
          <pc:docMk/>
          <pc:sldMk cId="562861372" sldId="262"/>
        </pc:sldMkLst>
        <pc:spChg chg="mod">
          <ac:chgData name="simran saini" userId="c72ac4ea3c623a0d" providerId="LiveId" clId="{60B3B04E-0D21-4ABA-A269-1D3D544419F2}" dt="2023-08-10T18:39:55.163" v="212" actId="20577"/>
          <ac:spMkLst>
            <pc:docMk/>
            <pc:sldMk cId="562861372" sldId="262"/>
            <ac:spMk id="2" creationId="{9CBA8672-3C5D-6866-1487-B13C395CA3DD}"/>
          </ac:spMkLst>
        </pc:spChg>
        <pc:spChg chg="add del mod">
          <ac:chgData name="simran saini" userId="c72ac4ea3c623a0d" providerId="LiveId" clId="{60B3B04E-0D21-4ABA-A269-1D3D544419F2}" dt="2023-08-10T18:40:44.668" v="236" actId="113"/>
          <ac:spMkLst>
            <pc:docMk/>
            <pc:sldMk cId="562861372" sldId="262"/>
            <ac:spMk id="3" creationId="{CDA3C766-7893-6587-061E-D17AF6E59B10}"/>
          </ac:spMkLst>
        </pc:spChg>
        <pc:spChg chg="add del mod">
          <ac:chgData name="simran saini" userId="c72ac4ea3c623a0d" providerId="LiveId" clId="{60B3B04E-0D21-4ABA-A269-1D3D544419F2}" dt="2023-08-10T18:40:16.583" v="216"/>
          <ac:spMkLst>
            <pc:docMk/>
            <pc:sldMk cId="562861372" sldId="262"/>
            <ac:spMk id="5" creationId="{8FCCDA12-9F69-259F-210C-013CBD3AC023}"/>
          </ac:spMkLst>
        </pc:spChg>
      </pc:sldChg>
      <pc:sldChg chg="addSp delSp modSp new mod">
        <pc:chgData name="simran saini" userId="c72ac4ea3c623a0d" providerId="LiveId" clId="{60B3B04E-0D21-4ABA-A269-1D3D544419F2}" dt="2023-08-10T18:42:07.829" v="289" actId="113"/>
        <pc:sldMkLst>
          <pc:docMk/>
          <pc:sldMk cId="1318458719" sldId="263"/>
        </pc:sldMkLst>
        <pc:spChg chg="mod">
          <ac:chgData name="simran saini" userId="c72ac4ea3c623a0d" providerId="LiveId" clId="{60B3B04E-0D21-4ABA-A269-1D3D544419F2}" dt="2023-08-10T18:41:07.509" v="244" actId="20577"/>
          <ac:spMkLst>
            <pc:docMk/>
            <pc:sldMk cId="1318458719" sldId="263"/>
            <ac:spMk id="2" creationId="{D0995033-2B92-3CC7-7FC9-878504E25776}"/>
          </ac:spMkLst>
        </pc:spChg>
        <pc:spChg chg="add del mod">
          <ac:chgData name="simran saini" userId="c72ac4ea3c623a0d" providerId="LiveId" clId="{60B3B04E-0D21-4ABA-A269-1D3D544419F2}" dt="2023-08-10T18:42:07.829" v="289" actId="113"/>
          <ac:spMkLst>
            <pc:docMk/>
            <pc:sldMk cId="1318458719" sldId="263"/>
            <ac:spMk id="3" creationId="{E2D18BAB-BD94-4FDB-FBD2-DE06BC1291A3}"/>
          </ac:spMkLst>
        </pc:spChg>
        <pc:spChg chg="add del mod">
          <ac:chgData name="simran saini" userId="c72ac4ea3c623a0d" providerId="LiveId" clId="{60B3B04E-0D21-4ABA-A269-1D3D544419F2}" dt="2023-08-10T18:41:16.961" v="246"/>
          <ac:spMkLst>
            <pc:docMk/>
            <pc:sldMk cId="1318458719" sldId="263"/>
            <ac:spMk id="5" creationId="{415E4C9B-9311-903C-BA89-219F622412CC}"/>
          </ac:spMkLst>
        </pc:spChg>
      </pc:sldChg>
      <pc:sldChg chg="addSp delSp modSp new mod">
        <pc:chgData name="simran saini" userId="c72ac4ea3c623a0d" providerId="LiveId" clId="{60B3B04E-0D21-4ABA-A269-1D3D544419F2}" dt="2023-08-10T18:44:05.237" v="354" actId="113"/>
        <pc:sldMkLst>
          <pc:docMk/>
          <pc:sldMk cId="2995434654" sldId="264"/>
        </pc:sldMkLst>
        <pc:spChg chg="mod">
          <ac:chgData name="simran saini" userId="c72ac4ea3c623a0d" providerId="LiveId" clId="{60B3B04E-0D21-4ABA-A269-1D3D544419F2}" dt="2023-08-10T18:42:38.142" v="297" actId="20577"/>
          <ac:spMkLst>
            <pc:docMk/>
            <pc:sldMk cId="2995434654" sldId="264"/>
            <ac:spMk id="2" creationId="{D58A6B8B-80EC-EF43-357A-6AEC17B2D896}"/>
          </ac:spMkLst>
        </pc:spChg>
        <pc:spChg chg="add del mod">
          <ac:chgData name="simran saini" userId="c72ac4ea3c623a0d" providerId="LiveId" clId="{60B3B04E-0D21-4ABA-A269-1D3D544419F2}" dt="2023-08-10T18:44:05.237" v="354" actId="113"/>
          <ac:spMkLst>
            <pc:docMk/>
            <pc:sldMk cId="2995434654" sldId="264"/>
            <ac:spMk id="3" creationId="{EEDF13AC-2CC2-9BC0-1912-19149BC1A925}"/>
          </ac:spMkLst>
        </pc:spChg>
        <pc:spChg chg="add del mod">
          <ac:chgData name="simran saini" userId="c72ac4ea3c623a0d" providerId="LiveId" clId="{60B3B04E-0D21-4ABA-A269-1D3D544419F2}" dt="2023-08-10T18:42:46.045" v="299"/>
          <ac:spMkLst>
            <pc:docMk/>
            <pc:sldMk cId="2995434654" sldId="264"/>
            <ac:spMk id="5" creationId="{74D5FCCC-2C47-3F85-1471-1D76EF955B9C}"/>
          </ac:spMkLst>
        </pc:spChg>
      </pc:sldChg>
      <pc:sldChg chg="modSp new mod">
        <pc:chgData name="simran saini" userId="c72ac4ea3c623a0d" providerId="LiveId" clId="{60B3B04E-0D21-4ABA-A269-1D3D544419F2}" dt="2023-08-10T18:46:25.563" v="368" actId="404"/>
        <pc:sldMkLst>
          <pc:docMk/>
          <pc:sldMk cId="2456438488" sldId="265"/>
        </pc:sldMkLst>
        <pc:spChg chg="mod">
          <ac:chgData name="simran saini" userId="c72ac4ea3c623a0d" providerId="LiveId" clId="{60B3B04E-0D21-4ABA-A269-1D3D544419F2}" dt="2023-08-10T18:44:25.775" v="361" actId="255"/>
          <ac:spMkLst>
            <pc:docMk/>
            <pc:sldMk cId="2456438488" sldId="265"/>
            <ac:spMk id="2" creationId="{D04F20EE-64E1-FA61-9C2D-02BCA831945F}"/>
          </ac:spMkLst>
        </pc:spChg>
        <pc:spChg chg="mod">
          <ac:chgData name="simran saini" userId="c72ac4ea3c623a0d" providerId="LiveId" clId="{60B3B04E-0D21-4ABA-A269-1D3D544419F2}" dt="2023-08-10T18:46:25.563" v="368" actId="404"/>
          <ac:spMkLst>
            <pc:docMk/>
            <pc:sldMk cId="2456438488" sldId="265"/>
            <ac:spMk id="3" creationId="{9D09882F-1A81-9BE0-D303-64BAB7E07A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0A26D-3E93-4F55-9423-1444225FE53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E85D-0FA8-4868-9009-AB95DF024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7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8307868-FB1F-4ACD-973E-D61C44C1923E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394724C-B0EA-4D1E-8B60-5040E0FA7C8E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A51DF7-9C5C-4B40-9EDC-E44FCE4D1734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54A13-CB2D-431A-86FD-FA204D834D63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1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DCEEC0D-EC57-4E05-8B6E-5D5AEB956D99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6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4035B2-B5F2-43D6-8AC6-A97CBD98B871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8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2AA0BD-731C-46DE-B4E6-3B51D24EAF25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2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CC81F-7BFB-4BFC-97AB-B95E9D04C9C4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2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63A07F-0A7D-49E6-AFF2-4A58B2A2C118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D735B3D-8701-413C-818D-2E3D28FFAD47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582E92-0369-44EF-97BA-357015D33DFF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1EEE168-9DA3-4511-9B50-DCACB108618A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182E761-4BEB-4A2A-A6E8-D193B99022BC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935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F56-383F-50CB-9400-D25A6E3C3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Linux Terminal Editors and Text Processing Commands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E84B-5C33-E188-6D22-AA98BAD77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B851-CA57-C2BD-0F52-63F53A49B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20EE-64E1-FA61-9C2D-02BCA831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882F-1A81-9BE0-D303-64BAB7E07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Terminal editors and text processing commands are fundamental tools for efficiently managing and manipulating text-based data in Linux environments. By using these commands, users can perform tasks such as editing files, searching for patterns, sorting data, comparing files, and compressing/decompressing archives. Mastery of these commands can greatly enhance productivity and efficiency when working on the command line.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7478-1C72-72B8-8ECC-6DEF70970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3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2948-D7B7-F6BA-FFBB-67E3A785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DE9-F767-91F7-0AD0-2212F9303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In the world of Linux and Unix-based systems, command-line text editors and text processing commands play a crucial role in manipulating and managing text-based data efficiently. In this presentation, we will explore various terminal editors and text processing commands, along with practical examples for each command.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B6E7B-F2A2-ABD5-FA32-B9568E65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B7C-FD46-AEDD-5AB7-334DD9D0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Terminal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A9AA-224A-AC56-96A8-7ED8DBF86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Terminal Editors:</a:t>
            </a:r>
          </a:p>
          <a:p>
            <a:r>
              <a:rPr lang="en-US" sz="2400" dirty="0"/>
              <a:t>Terminal editors are essential tools for creating and modifying text files directly from the command line. They allow users to work with files without the need for a graphical interface.</a:t>
            </a:r>
          </a:p>
          <a:p>
            <a:pPr marL="114300" indent="0">
              <a:buNone/>
            </a:pPr>
            <a:r>
              <a:rPr lang="en-US" sz="2400" b="1" dirty="0"/>
              <a:t>Example: Using Vim</a:t>
            </a:r>
          </a:p>
          <a:p>
            <a:r>
              <a:rPr lang="en-US" sz="2400" dirty="0"/>
              <a:t>Vim (Vi Improved) is a powerful and widely-used terminal text editor.</a:t>
            </a:r>
          </a:p>
          <a:p>
            <a:r>
              <a:rPr lang="en-US" sz="2400" dirty="0"/>
              <a:t>To create or edit a file: </a:t>
            </a:r>
            <a:r>
              <a:rPr lang="en-US" sz="2400" b="1" dirty="0"/>
              <a:t>‘vim filename.txt’</a:t>
            </a:r>
          </a:p>
          <a:p>
            <a:r>
              <a:rPr lang="en-US" sz="2400" dirty="0"/>
              <a:t>Press </a:t>
            </a:r>
            <a:r>
              <a:rPr lang="en-US" sz="2400" dirty="0" err="1"/>
              <a:t>i</a:t>
            </a:r>
            <a:r>
              <a:rPr lang="en-US" sz="2400" dirty="0"/>
              <a:t> to enter insert mode, make changes, then press </a:t>
            </a:r>
            <a:r>
              <a:rPr lang="en-US" sz="2400" b="1" dirty="0"/>
              <a:t>‘</a:t>
            </a:r>
            <a:r>
              <a:rPr lang="en-US" sz="2400" b="1" dirty="0" err="1"/>
              <a:t>Esc’</a:t>
            </a:r>
            <a:r>
              <a:rPr lang="en-US" sz="2400" dirty="0" err="1"/>
              <a:t>and</a:t>
            </a:r>
            <a:r>
              <a:rPr lang="en-US" sz="2400" dirty="0"/>
              <a:t> </a:t>
            </a:r>
            <a:r>
              <a:rPr lang="en-US" sz="2400" b="1" dirty="0"/>
              <a:t>‘:</a:t>
            </a:r>
            <a:r>
              <a:rPr lang="en-US" sz="2400" b="1" dirty="0" err="1"/>
              <a:t>wq</a:t>
            </a:r>
            <a:r>
              <a:rPr lang="en-US" sz="2400" b="1" dirty="0"/>
              <a:t>’</a:t>
            </a:r>
            <a:r>
              <a:rPr lang="en-US" sz="2400" dirty="0"/>
              <a:t> to save and exit.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5C09D-C7D0-2918-D12A-DC7E5B3F8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E77E-3531-2868-7C39-9442C65A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Filters / Text Processing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EE7C-B602-4C77-FBFD-145F81AB7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/>
              <a:t>Text processing commands, often referred to as filters, allow you to process, manipulate, and transform text data from the command line.</a:t>
            </a:r>
          </a:p>
          <a:p>
            <a:pPr marL="114300" indent="0">
              <a:buNone/>
            </a:pPr>
            <a:r>
              <a:rPr lang="en-US" sz="2400" b="1" dirty="0"/>
              <a:t>a. cut:</a:t>
            </a:r>
            <a:endParaRPr lang="en-US" sz="2400" dirty="0"/>
          </a:p>
          <a:p>
            <a:pPr lvl="1"/>
            <a:r>
              <a:rPr lang="en-US" b="1" dirty="0"/>
              <a:t>‘cut’</a:t>
            </a:r>
            <a:r>
              <a:rPr lang="en-US" dirty="0"/>
              <a:t> command is used to extract specific sections (columns) from lines of text.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‘cut -d',' -f1,3 data.csv’</a:t>
            </a:r>
            <a:r>
              <a:rPr lang="en-US" dirty="0"/>
              <a:t> extracts the first and third columns from a CSV file.</a:t>
            </a: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b. awk:</a:t>
            </a:r>
            <a:endParaRPr lang="en-US" sz="2400" dirty="0"/>
          </a:p>
          <a:p>
            <a:pPr lvl="1"/>
            <a:r>
              <a:rPr lang="en-US" dirty="0"/>
              <a:t>awk is a versatile text processing tool for extracting and manipulating data.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‘awk '{print $2}' log.txt’ </a:t>
            </a:r>
            <a:r>
              <a:rPr lang="en-US" dirty="0"/>
              <a:t>prints the second field from each line in a log file.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6944-7F03-212D-6729-437B6D7AE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8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772F-CAE6-0742-3AC0-10B212EB9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c. grep/</a:t>
            </a:r>
            <a:r>
              <a:rPr lang="en-US" b="1" dirty="0" err="1"/>
              <a:t>egrep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grep searches for patterns in text and displays matching lines.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‘grep "error" logfile.txt’</a:t>
            </a:r>
            <a:r>
              <a:rPr lang="en-US" dirty="0"/>
              <a:t> displays lines containing the word "error".</a:t>
            </a:r>
          </a:p>
          <a:p>
            <a:pPr lvl="1"/>
            <a:r>
              <a:rPr lang="en-US" b="1" dirty="0"/>
              <a:t>‘</a:t>
            </a:r>
            <a:r>
              <a:rPr lang="en-US" b="1" dirty="0" err="1"/>
              <a:t>egrep</a:t>
            </a:r>
            <a:r>
              <a:rPr lang="en-US" b="1" dirty="0"/>
              <a:t>’ </a:t>
            </a:r>
            <a:r>
              <a:rPr lang="en-US" dirty="0"/>
              <a:t>allows extended regular expressions for more complex searches.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307A-F845-F83E-9784-7B901FC2A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8722-93B3-DE38-3F2C-33113077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Sorting and Uniqueness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318E-94F6-F1A6-7CDA-4932CA86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Commands for sorting data and finding unique entries in a dataset.</a:t>
            </a:r>
          </a:p>
          <a:p>
            <a:pPr marL="114300" indent="0">
              <a:buNone/>
            </a:pPr>
            <a:r>
              <a:rPr lang="en-US" sz="2400" b="1" dirty="0"/>
              <a:t>a. sort:</a:t>
            </a:r>
          </a:p>
          <a:p>
            <a:pPr lvl="1"/>
            <a:r>
              <a:rPr lang="en-US" b="1" dirty="0"/>
              <a:t>‘sort’ </a:t>
            </a:r>
            <a:r>
              <a:rPr lang="en-US" dirty="0"/>
              <a:t>arranges lines of text in alphabetical or numerical order.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‘sort names.txt’ </a:t>
            </a:r>
            <a:r>
              <a:rPr lang="en-US" dirty="0"/>
              <a:t>sorts the lines in the "names.txt" file.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b. </a:t>
            </a:r>
            <a:r>
              <a:rPr lang="en-US" sz="2400" b="1" dirty="0" err="1"/>
              <a:t>uniq</a:t>
            </a:r>
            <a:r>
              <a:rPr lang="en-US" sz="2400" b="1" dirty="0"/>
              <a:t>:</a:t>
            </a:r>
          </a:p>
          <a:p>
            <a:pPr lvl="1"/>
            <a:r>
              <a:rPr lang="en-US" b="1" dirty="0"/>
              <a:t>‘</a:t>
            </a:r>
            <a:r>
              <a:rPr lang="en-US" b="1" dirty="0" err="1"/>
              <a:t>uniq</a:t>
            </a:r>
            <a:r>
              <a:rPr lang="en-US" b="1" dirty="0"/>
              <a:t>’ </a:t>
            </a:r>
            <a:r>
              <a:rPr lang="en-US" dirty="0"/>
              <a:t>identifies and removes duplicate lines from sorted data.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‘sort data.txt | </a:t>
            </a:r>
            <a:r>
              <a:rPr lang="en-US" b="1" dirty="0" err="1"/>
              <a:t>uniq</a:t>
            </a:r>
            <a:r>
              <a:rPr lang="en-US" b="1" dirty="0"/>
              <a:t>’ </a:t>
            </a:r>
            <a:r>
              <a:rPr lang="en-US" dirty="0"/>
              <a:t>sorts and removes duplicates from "data.txt".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3FEF-47EB-72AC-4000-F476E683B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7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672-3C5D-6866-1487-B13C395C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Word and Line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C766-7893-6587-061E-D17AF6E59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Commands to count words, lines, and characters in a text file.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a. </a:t>
            </a:r>
            <a:r>
              <a:rPr lang="en-US" sz="2400" b="1" dirty="0" err="1"/>
              <a:t>wc</a:t>
            </a:r>
            <a:r>
              <a:rPr lang="en-US" sz="2400" b="1" dirty="0"/>
              <a:t>:</a:t>
            </a:r>
          </a:p>
          <a:p>
            <a:pPr lvl="1"/>
            <a:r>
              <a:rPr lang="en-US" b="1" dirty="0"/>
              <a:t>‘</a:t>
            </a:r>
            <a:r>
              <a:rPr lang="en-US" b="1" dirty="0" err="1"/>
              <a:t>wc</a:t>
            </a:r>
            <a:r>
              <a:rPr lang="en-US" b="1" dirty="0"/>
              <a:t>’ </a:t>
            </a:r>
            <a:r>
              <a:rPr lang="en-US" dirty="0"/>
              <a:t>command counts the number of lines, words, and characters in a file.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</a:t>
            </a:r>
            <a:r>
              <a:rPr lang="en-US" b="1" dirty="0" err="1"/>
              <a:t>wc</a:t>
            </a:r>
            <a:r>
              <a:rPr lang="en-US" b="1" dirty="0"/>
              <a:t> -</a:t>
            </a:r>
            <a:r>
              <a:rPr lang="en-US" b="1" dirty="0" err="1"/>
              <a:t>lwc</a:t>
            </a:r>
            <a:r>
              <a:rPr lang="en-US" b="1" dirty="0"/>
              <a:t> textfile.txt’ </a:t>
            </a:r>
            <a:r>
              <a:rPr lang="en-US" dirty="0"/>
              <a:t>provides a line, word, and character count.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3EA7-3E85-72FF-E543-180B15E69E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6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5033-2B92-3CC7-7FC9-878504E2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Comparing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8BAB-BD94-4FDB-FBD2-DE06BC129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Commands to compare the content of two files.</a:t>
            </a:r>
          </a:p>
          <a:p>
            <a:pPr marL="114300" indent="0">
              <a:buNone/>
            </a:pPr>
            <a:r>
              <a:rPr lang="en-US" sz="2400" b="1" dirty="0"/>
              <a:t>a. diff:</a:t>
            </a:r>
          </a:p>
          <a:p>
            <a:pPr lvl="1"/>
            <a:r>
              <a:rPr lang="en-US" b="1" dirty="0"/>
              <a:t>‘diff’ </a:t>
            </a:r>
            <a:r>
              <a:rPr lang="en-US" dirty="0"/>
              <a:t>command compares two files and shows the differences.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‘diff file1.txt file2.txt’ </a:t>
            </a:r>
            <a:r>
              <a:rPr lang="en-US" dirty="0"/>
              <a:t>displays differences between the two files.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b. </a:t>
            </a:r>
            <a:r>
              <a:rPr lang="en-US" sz="2400" b="1" dirty="0" err="1"/>
              <a:t>cmp</a:t>
            </a:r>
            <a:r>
              <a:rPr lang="en-US" sz="2400" b="1" dirty="0"/>
              <a:t>:</a:t>
            </a:r>
          </a:p>
          <a:p>
            <a:pPr lvl="1"/>
            <a:r>
              <a:rPr lang="en-US" b="1" dirty="0"/>
              <a:t>‘</a:t>
            </a:r>
            <a:r>
              <a:rPr lang="en-US" b="1" dirty="0" err="1"/>
              <a:t>cmp</a:t>
            </a:r>
            <a:r>
              <a:rPr lang="en-US" b="1" dirty="0"/>
              <a:t>’ </a:t>
            </a:r>
            <a:r>
              <a:rPr lang="en-US" dirty="0"/>
              <a:t>command compares two files byte by byte.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‘</a:t>
            </a:r>
            <a:r>
              <a:rPr lang="en-US" b="1" dirty="0" err="1"/>
              <a:t>cmp</a:t>
            </a:r>
            <a:r>
              <a:rPr lang="en-US" b="1" dirty="0"/>
              <a:t> file1.txt file2.txt’ </a:t>
            </a:r>
            <a:r>
              <a:rPr lang="en-US" dirty="0"/>
              <a:t>highlights the first byte difference encountered.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18FC-1F54-3FC9-72E3-09E9B1534B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6B8B-80EC-EF43-357A-6AEC17B2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Compression and Decompression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13AC-2CC2-9BC0-1912-19149BC1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Commands for archiving and compressing files.</a:t>
            </a:r>
          </a:p>
          <a:p>
            <a:pPr marL="114300" indent="0">
              <a:buNone/>
            </a:pPr>
            <a:r>
              <a:rPr lang="en-IN" sz="2400" b="1" dirty="0"/>
              <a:t>a. tar:</a:t>
            </a:r>
          </a:p>
          <a:p>
            <a:pPr lvl="1"/>
            <a:r>
              <a:rPr lang="en-IN" b="1" dirty="0"/>
              <a:t>‘tar’ </a:t>
            </a:r>
            <a:r>
              <a:rPr lang="en-IN" dirty="0"/>
              <a:t>command creates archives or extracts files from archives.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‘tar -</a:t>
            </a:r>
            <a:r>
              <a:rPr lang="en-IN" b="1" dirty="0" err="1"/>
              <a:t>cvf</a:t>
            </a:r>
            <a:r>
              <a:rPr lang="en-IN" b="1" dirty="0"/>
              <a:t> archive.tar files/’ </a:t>
            </a:r>
            <a:r>
              <a:rPr lang="en-IN" dirty="0"/>
              <a:t>creates a tar archive of the "files" directory.</a:t>
            </a:r>
          </a:p>
          <a:p>
            <a:endParaRPr lang="en-IN" sz="2400" dirty="0"/>
          </a:p>
          <a:p>
            <a:pPr marL="114300" indent="0">
              <a:buNone/>
            </a:pPr>
            <a:r>
              <a:rPr lang="en-IN" sz="2400" b="1" dirty="0"/>
              <a:t>b. </a:t>
            </a:r>
            <a:r>
              <a:rPr lang="en-IN" sz="2400" b="1" dirty="0" err="1"/>
              <a:t>gzip</a:t>
            </a:r>
            <a:r>
              <a:rPr lang="en-IN" sz="2400" b="1" dirty="0"/>
              <a:t>/</a:t>
            </a:r>
            <a:r>
              <a:rPr lang="en-IN" sz="2400" b="1" dirty="0" err="1"/>
              <a:t>gunzip</a:t>
            </a:r>
            <a:r>
              <a:rPr lang="en-IN" sz="2400" b="1" dirty="0"/>
              <a:t>:</a:t>
            </a:r>
          </a:p>
          <a:p>
            <a:pPr lvl="1"/>
            <a:r>
              <a:rPr lang="en-IN" b="1" dirty="0"/>
              <a:t>‘</a:t>
            </a:r>
            <a:r>
              <a:rPr lang="en-IN" b="1" dirty="0" err="1"/>
              <a:t>gzip</a:t>
            </a:r>
            <a:r>
              <a:rPr lang="en-IN" b="1" dirty="0"/>
              <a:t>’ </a:t>
            </a:r>
            <a:r>
              <a:rPr lang="en-IN" dirty="0"/>
              <a:t>compresses files and adds a ".</a:t>
            </a:r>
            <a:r>
              <a:rPr lang="en-IN" dirty="0" err="1"/>
              <a:t>gz</a:t>
            </a:r>
            <a:r>
              <a:rPr lang="en-IN" dirty="0"/>
              <a:t>" extension.</a:t>
            </a:r>
          </a:p>
          <a:p>
            <a:pPr lvl="1"/>
            <a:r>
              <a:rPr lang="en-IN" dirty="0"/>
              <a:t>Example: </a:t>
            </a:r>
            <a:r>
              <a:rPr lang="en-IN" b="1" dirty="0"/>
              <a:t>‘</a:t>
            </a:r>
            <a:r>
              <a:rPr lang="en-IN" b="1" dirty="0" err="1"/>
              <a:t>gzip</a:t>
            </a:r>
            <a:r>
              <a:rPr lang="en-IN" b="1" dirty="0"/>
              <a:t> data.txt’ </a:t>
            </a:r>
            <a:r>
              <a:rPr lang="en-IN" dirty="0"/>
              <a:t>compresses "data.txt" to "data.txt.gz".</a:t>
            </a:r>
          </a:p>
          <a:p>
            <a:pPr lvl="1"/>
            <a:r>
              <a:rPr lang="en-IN" b="1" dirty="0"/>
              <a:t>‘</a:t>
            </a:r>
            <a:r>
              <a:rPr lang="en-IN" b="1" dirty="0" err="1"/>
              <a:t>gunzip</a:t>
            </a:r>
            <a:r>
              <a:rPr lang="en-IN" b="1" dirty="0"/>
              <a:t>’ </a:t>
            </a:r>
            <a:r>
              <a:rPr lang="en-IN" dirty="0"/>
              <a:t>decompresses ".</a:t>
            </a:r>
            <a:r>
              <a:rPr lang="en-IN" dirty="0" err="1"/>
              <a:t>gz</a:t>
            </a:r>
            <a:r>
              <a:rPr lang="en-IN" dirty="0"/>
              <a:t>" files.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DDFCA-B13F-50CB-74A4-E01A55B15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82E761-4BEB-4A2A-A6E8-D193B99022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16</TotalTime>
  <Words>720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Linux Terminal Editors and Text Processing Commands</vt:lpstr>
      <vt:lpstr>Introduction</vt:lpstr>
      <vt:lpstr> Terminal Editors</vt:lpstr>
      <vt:lpstr>Filters / Text Processing Commands</vt:lpstr>
      <vt:lpstr>PowerPoint Presentation</vt:lpstr>
      <vt:lpstr>Sorting and Uniqueness</vt:lpstr>
      <vt:lpstr>Word and Line Count</vt:lpstr>
      <vt:lpstr>Comparing Files</vt:lpstr>
      <vt:lpstr>Compression and Decompression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saini</dc:creator>
  <cp:lastModifiedBy>simran saini</cp:lastModifiedBy>
  <cp:revision>1</cp:revision>
  <dcterms:created xsi:type="dcterms:W3CDTF">2023-08-10T18:29:46Z</dcterms:created>
  <dcterms:modified xsi:type="dcterms:W3CDTF">2023-08-10T18:46:29Z</dcterms:modified>
</cp:coreProperties>
</file>