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saini" userId="c72ac4ea3c623a0d" providerId="LiveId" clId="{8DABF60A-AF24-46D6-A3C3-A49F4FA4603B}"/>
    <pc:docChg chg="undo custSel addSld modSld">
      <pc:chgData name="simran saini" userId="c72ac4ea3c623a0d" providerId="LiveId" clId="{8DABF60A-AF24-46D6-A3C3-A49F4FA4603B}" dt="2023-08-11T02:10:33.172" v="337" actId="404"/>
      <pc:docMkLst>
        <pc:docMk/>
      </pc:docMkLst>
      <pc:sldChg chg="modSp new mod">
        <pc:chgData name="simran saini" userId="c72ac4ea3c623a0d" providerId="LiveId" clId="{8DABF60A-AF24-46D6-A3C3-A49F4FA4603B}" dt="2023-08-11T01:57:03.806" v="10" actId="404"/>
        <pc:sldMkLst>
          <pc:docMk/>
          <pc:sldMk cId="3971515733" sldId="257"/>
        </pc:sldMkLst>
        <pc:spChg chg="mod">
          <ac:chgData name="simran saini" userId="c72ac4ea3c623a0d" providerId="LiveId" clId="{8DABF60A-AF24-46D6-A3C3-A49F4FA4603B}" dt="2023-08-11T01:56:54.264" v="6" actId="122"/>
          <ac:spMkLst>
            <pc:docMk/>
            <pc:sldMk cId="3971515733" sldId="257"/>
            <ac:spMk id="2" creationId="{6343B2F5-560C-A44D-94E5-F58502F60100}"/>
          </ac:spMkLst>
        </pc:spChg>
        <pc:spChg chg="mod">
          <ac:chgData name="simran saini" userId="c72ac4ea3c623a0d" providerId="LiveId" clId="{8DABF60A-AF24-46D6-A3C3-A49F4FA4603B}" dt="2023-08-11T01:57:03.806" v="10" actId="404"/>
          <ac:spMkLst>
            <pc:docMk/>
            <pc:sldMk cId="3971515733" sldId="257"/>
            <ac:spMk id="3" creationId="{82386B36-AD3D-3A0A-066F-FC8C4F66602F}"/>
          </ac:spMkLst>
        </pc:spChg>
      </pc:sldChg>
      <pc:sldChg chg="modSp new mod">
        <pc:chgData name="simran saini" userId="c72ac4ea3c623a0d" providerId="LiveId" clId="{8DABF60A-AF24-46D6-A3C3-A49F4FA4603B}" dt="2023-08-11T01:57:28.445" v="21" actId="404"/>
        <pc:sldMkLst>
          <pc:docMk/>
          <pc:sldMk cId="3469543598" sldId="258"/>
        </pc:sldMkLst>
        <pc:spChg chg="mod">
          <ac:chgData name="simran saini" userId="c72ac4ea3c623a0d" providerId="LiveId" clId="{8DABF60A-AF24-46D6-A3C3-A49F4FA4603B}" dt="2023-08-11T01:57:18.436" v="17" actId="255"/>
          <ac:spMkLst>
            <pc:docMk/>
            <pc:sldMk cId="3469543598" sldId="258"/>
            <ac:spMk id="2" creationId="{0449165A-3B5A-D853-B2AF-CBE861D02AE2}"/>
          </ac:spMkLst>
        </pc:spChg>
        <pc:spChg chg="mod">
          <ac:chgData name="simran saini" userId="c72ac4ea3c623a0d" providerId="LiveId" clId="{8DABF60A-AF24-46D6-A3C3-A49F4FA4603B}" dt="2023-08-11T01:57:28.445" v="21" actId="404"/>
          <ac:spMkLst>
            <pc:docMk/>
            <pc:sldMk cId="3469543598" sldId="258"/>
            <ac:spMk id="3" creationId="{858006CB-0015-D30E-598B-4F5104B11CDF}"/>
          </ac:spMkLst>
        </pc:spChg>
      </pc:sldChg>
      <pc:sldChg chg="modSp new mod">
        <pc:chgData name="simran saini" userId="c72ac4ea3c623a0d" providerId="LiveId" clId="{8DABF60A-AF24-46D6-A3C3-A49F4FA4603B}" dt="2023-08-11T01:58:08.487" v="36" actId="113"/>
        <pc:sldMkLst>
          <pc:docMk/>
          <pc:sldMk cId="390936150" sldId="259"/>
        </pc:sldMkLst>
        <pc:spChg chg="mod">
          <ac:chgData name="simran saini" userId="c72ac4ea3c623a0d" providerId="LiveId" clId="{8DABF60A-AF24-46D6-A3C3-A49F4FA4603B}" dt="2023-08-11T01:57:44.202" v="28" actId="255"/>
          <ac:spMkLst>
            <pc:docMk/>
            <pc:sldMk cId="390936150" sldId="259"/>
            <ac:spMk id="2" creationId="{1BD14335-50D7-FC84-A562-AB4B943017FE}"/>
          </ac:spMkLst>
        </pc:spChg>
        <pc:spChg chg="mod">
          <ac:chgData name="simran saini" userId="c72ac4ea3c623a0d" providerId="LiveId" clId="{8DABF60A-AF24-46D6-A3C3-A49F4FA4603B}" dt="2023-08-11T01:58:08.487" v="36" actId="113"/>
          <ac:spMkLst>
            <pc:docMk/>
            <pc:sldMk cId="390936150" sldId="259"/>
            <ac:spMk id="3" creationId="{B4606FF0-62A5-F044-AECE-30A4BA74B961}"/>
          </ac:spMkLst>
        </pc:spChg>
      </pc:sldChg>
      <pc:sldChg chg="addSp delSp modSp new mod">
        <pc:chgData name="simran saini" userId="c72ac4ea3c623a0d" providerId="LiveId" clId="{8DABF60A-AF24-46D6-A3C3-A49F4FA4603B}" dt="2023-08-11T01:58:49.751" v="53" actId="113"/>
        <pc:sldMkLst>
          <pc:docMk/>
          <pc:sldMk cId="614131145" sldId="260"/>
        </pc:sldMkLst>
        <pc:spChg chg="mod">
          <ac:chgData name="simran saini" userId="c72ac4ea3c623a0d" providerId="LiveId" clId="{8DABF60A-AF24-46D6-A3C3-A49F4FA4603B}" dt="2023-08-11T01:58:22.966" v="43" actId="122"/>
          <ac:spMkLst>
            <pc:docMk/>
            <pc:sldMk cId="614131145" sldId="260"/>
            <ac:spMk id="2" creationId="{6492A14D-21CC-06D3-9630-394B2F981B29}"/>
          </ac:spMkLst>
        </pc:spChg>
        <pc:spChg chg="add del mod">
          <ac:chgData name="simran saini" userId="c72ac4ea3c623a0d" providerId="LiveId" clId="{8DABF60A-AF24-46D6-A3C3-A49F4FA4603B}" dt="2023-08-11T01:58:49.751" v="53" actId="113"/>
          <ac:spMkLst>
            <pc:docMk/>
            <pc:sldMk cId="614131145" sldId="260"/>
            <ac:spMk id="3" creationId="{846476D3-05A6-E401-4D40-6CCDAAC96413}"/>
          </ac:spMkLst>
        </pc:spChg>
        <pc:spChg chg="add del mod">
          <ac:chgData name="simran saini" userId="c72ac4ea3c623a0d" providerId="LiveId" clId="{8DABF60A-AF24-46D6-A3C3-A49F4FA4603B}" dt="2023-08-11T01:58:34.166" v="47"/>
          <ac:spMkLst>
            <pc:docMk/>
            <pc:sldMk cId="614131145" sldId="260"/>
            <ac:spMk id="5" creationId="{808716F5-D278-263F-7D41-83351B771269}"/>
          </ac:spMkLst>
        </pc:spChg>
      </pc:sldChg>
      <pc:sldChg chg="addSp delSp modSp new mod">
        <pc:chgData name="simran saini" userId="c72ac4ea3c623a0d" providerId="LiveId" clId="{8DABF60A-AF24-46D6-A3C3-A49F4FA4603B}" dt="2023-08-11T02:01:41.659" v="126" actId="1076"/>
        <pc:sldMkLst>
          <pc:docMk/>
          <pc:sldMk cId="2857312977" sldId="261"/>
        </pc:sldMkLst>
        <pc:spChg chg="mod">
          <ac:chgData name="simran saini" userId="c72ac4ea3c623a0d" providerId="LiveId" clId="{8DABF60A-AF24-46D6-A3C3-A49F4FA4603B}" dt="2023-08-11T01:59:07.843" v="60" actId="255"/>
          <ac:spMkLst>
            <pc:docMk/>
            <pc:sldMk cId="2857312977" sldId="261"/>
            <ac:spMk id="2" creationId="{D405B460-7DE9-17B1-2FF6-880D16F38543}"/>
          </ac:spMkLst>
        </pc:spChg>
        <pc:spChg chg="add del mod">
          <ac:chgData name="simran saini" userId="c72ac4ea3c623a0d" providerId="LiveId" clId="{8DABF60A-AF24-46D6-A3C3-A49F4FA4603B}" dt="2023-08-11T02:01:38.104" v="125" actId="113"/>
          <ac:spMkLst>
            <pc:docMk/>
            <pc:sldMk cId="2857312977" sldId="261"/>
            <ac:spMk id="3" creationId="{DBD6964A-1701-F70B-922D-377F5E6A119A}"/>
          </ac:spMkLst>
        </pc:spChg>
        <pc:spChg chg="add del mod">
          <ac:chgData name="simran saini" userId="c72ac4ea3c623a0d" providerId="LiveId" clId="{8DABF60A-AF24-46D6-A3C3-A49F4FA4603B}" dt="2023-08-11T01:59:18.014" v="63"/>
          <ac:spMkLst>
            <pc:docMk/>
            <pc:sldMk cId="2857312977" sldId="261"/>
            <ac:spMk id="5" creationId="{FD623A57-7803-EAA5-0172-2CBEBA5BE576}"/>
          </ac:spMkLst>
        </pc:spChg>
        <pc:spChg chg="add del">
          <ac:chgData name="simran saini" userId="c72ac4ea3c623a0d" providerId="LiveId" clId="{8DABF60A-AF24-46D6-A3C3-A49F4FA4603B}" dt="2023-08-11T02:00:07.592" v="84"/>
          <ac:spMkLst>
            <pc:docMk/>
            <pc:sldMk cId="2857312977" sldId="261"/>
            <ac:spMk id="8" creationId="{F8E991B6-5935-EFA0-136A-CA32279F77FD}"/>
          </ac:spMkLst>
        </pc:spChg>
        <pc:spChg chg="add del">
          <ac:chgData name="simran saini" userId="c72ac4ea3c623a0d" providerId="LiveId" clId="{8DABF60A-AF24-46D6-A3C3-A49F4FA4603B}" dt="2023-08-11T02:00:11.692" v="86"/>
          <ac:spMkLst>
            <pc:docMk/>
            <pc:sldMk cId="2857312977" sldId="261"/>
            <ac:spMk id="9" creationId="{7B25489F-F83C-0741-C6D6-CD5C37FDCB3E}"/>
          </ac:spMkLst>
        </pc:spChg>
        <pc:spChg chg="add del">
          <ac:chgData name="simran saini" userId="c72ac4ea3c623a0d" providerId="LiveId" clId="{8DABF60A-AF24-46D6-A3C3-A49F4FA4603B}" dt="2023-08-11T02:00:19.851" v="90"/>
          <ac:spMkLst>
            <pc:docMk/>
            <pc:sldMk cId="2857312977" sldId="261"/>
            <ac:spMk id="10" creationId="{F610DB96-82E7-4952-6459-B6AB35F9E891}"/>
          </ac:spMkLst>
        </pc:spChg>
        <pc:spChg chg="add del">
          <ac:chgData name="simran saini" userId="c72ac4ea3c623a0d" providerId="LiveId" clId="{8DABF60A-AF24-46D6-A3C3-A49F4FA4603B}" dt="2023-08-11T02:00:37.010" v="98"/>
          <ac:spMkLst>
            <pc:docMk/>
            <pc:sldMk cId="2857312977" sldId="261"/>
            <ac:spMk id="11" creationId="{A9EEB91A-3808-5485-1A26-5F69080DFD61}"/>
          </ac:spMkLst>
        </pc:spChg>
        <pc:spChg chg="add del">
          <ac:chgData name="simran saini" userId="c72ac4ea3c623a0d" providerId="LiveId" clId="{8DABF60A-AF24-46D6-A3C3-A49F4FA4603B}" dt="2023-08-11T02:00:41.796" v="100"/>
          <ac:spMkLst>
            <pc:docMk/>
            <pc:sldMk cId="2857312977" sldId="261"/>
            <ac:spMk id="12" creationId="{9E065682-5C94-44FD-6DAF-4DBD0D716C45}"/>
          </ac:spMkLst>
        </pc:spChg>
        <pc:picChg chg="add mod modCrop">
          <ac:chgData name="simran saini" userId="c72ac4ea3c623a0d" providerId="LiveId" clId="{8DABF60A-AF24-46D6-A3C3-A49F4FA4603B}" dt="2023-08-11T02:01:41.659" v="126" actId="1076"/>
          <ac:picMkLst>
            <pc:docMk/>
            <pc:sldMk cId="2857312977" sldId="261"/>
            <ac:picMk id="7" creationId="{DAD93AC5-8387-11AD-4728-09D1C0C89812}"/>
          </ac:picMkLst>
        </pc:picChg>
      </pc:sldChg>
      <pc:sldChg chg="addSp delSp modSp new mod">
        <pc:chgData name="simran saini" userId="c72ac4ea3c623a0d" providerId="LiveId" clId="{8DABF60A-AF24-46D6-A3C3-A49F4FA4603B}" dt="2023-08-11T02:00:30.012" v="96" actId="404"/>
        <pc:sldMkLst>
          <pc:docMk/>
          <pc:sldMk cId="1913595782" sldId="262"/>
        </pc:sldMkLst>
        <pc:spChg chg="add del mod">
          <ac:chgData name="simran saini" userId="c72ac4ea3c623a0d" providerId="LiveId" clId="{8DABF60A-AF24-46D6-A3C3-A49F4FA4603B}" dt="2023-08-11T02:00:30.012" v="96" actId="404"/>
          <ac:spMkLst>
            <pc:docMk/>
            <pc:sldMk cId="1913595782" sldId="262"/>
            <ac:spMk id="3" creationId="{2EDF3375-4CF2-8EDE-51E1-45DE17BADDDF}"/>
          </ac:spMkLst>
        </pc:spChg>
        <pc:spChg chg="add del mod">
          <ac:chgData name="simran saini" userId="c72ac4ea3c623a0d" providerId="LiveId" clId="{8DABF60A-AF24-46D6-A3C3-A49F4FA4603B}" dt="2023-08-11T02:00:27.871" v="93"/>
          <ac:spMkLst>
            <pc:docMk/>
            <pc:sldMk cId="1913595782" sldId="262"/>
            <ac:spMk id="5" creationId="{35101CF0-C43B-E401-AB62-0D9C4CDE282E}"/>
          </ac:spMkLst>
        </pc:spChg>
      </pc:sldChg>
      <pc:sldChg chg="addSp modSp new mod">
        <pc:chgData name="simran saini" userId="c72ac4ea3c623a0d" providerId="LiveId" clId="{8DABF60A-AF24-46D6-A3C3-A49F4FA4603B}" dt="2023-08-11T02:02:48.283" v="160" actId="20577"/>
        <pc:sldMkLst>
          <pc:docMk/>
          <pc:sldMk cId="3501439729" sldId="263"/>
        </pc:sldMkLst>
        <pc:spChg chg="mod">
          <ac:chgData name="simran saini" userId="c72ac4ea3c623a0d" providerId="LiveId" clId="{8DABF60A-AF24-46D6-A3C3-A49F4FA4603B}" dt="2023-08-11T02:01:57.348" v="133" actId="255"/>
          <ac:spMkLst>
            <pc:docMk/>
            <pc:sldMk cId="3501439729" sldId="263"/>
            <ac:spMk id="2" creationId="{047A1965-8619-5455-83BC-90F75464BFC6}"/>
          </ac:spMkLst>
        </pc:spChg>
        <pc:spChg chg="mod">
          <ac:chgData name="simran saini" userId="c72ac4ea3c623a0d" providerId="LiveId" clId="{8DABF60A-AF24-46D6-A3C3-A49F4FA4603B}" dt="2023-08-11T02:02:48.283" v="160" actId="20577"/>
          <ac:spMkLst>
            <pc:docMk/>
            <pc:sldMk cId="3501439729" sldId="263"/>
            <ac:spMk id="3" creationId="{87F1F65D-2872-9F38-D297-6C491A145CAB}"/>
          </ac:spMkLst>
        </pc:spChg>
        <pc:picChg chg="add mod modCrop">
          <ac:chgData name="simran saini" userId="c72ac4ea3c623a0d" providerId="LiveId" clId="{8DABF60A-AF24-46D6-A3C3-A49F4FA4603B}" dt="2023-08-11T02:02:34.636" v="145" actId="14100"/>
          <ac:picMkLst>
            <pc:docMk/>
            <pc:sldMk cId="3501439729" sldId="263"/>
            <ac:picMk id="6" creationId="{2CBF5972-2E00-76C8-EF2D-D0FC753253E9}"/>
          </ac:picMkLst>
        </pc:picChg>
      </pc:sldChg>
      <pc:sldChg chg="addSp delSp modSp new mod">
        <pc:chgData name="simran saini" userId="c72ac4ea3c623a0d" providerId="LiveId" clId="{8DABF60A-AF24-46D6-A3C3-A49F4FA4603B}" dt="2023-08-11T02:03:19.180" v="173" actId="14100"/>
        <pc:sldMkLst>
          <pc:docMk/>
          <pc:sldMk cId="3799010745" sldId="264"/>
        </pc:sldMkLst>
        <pc:spChg chg="del">
          <ac:chgData name="simran saini" userId="c72ac4ea3c623a0d" providerId="LiveId" clId="{8DABF60A-AF24-46D6-A3C3-A49F4FA4603B}" dt="2023-08-11T02:03:00.743" v="168" actId="478"/>
          <ac:spMkLst>
            <pc:docMk/>
            <pc:sldMk cId="3799010745" sldId="264"/>
            <ac:spMk id="2" creationId="{DE4DF2C7-7D03-310A-B133-C11361669575}"/>
          </ac:spMkLst>
        </pc:spChg>
        <pc:spChg chg="mod">
          <ac:chgData name="simran saini" userId="c72ac4ea3c623a0d" providerId="LiveId" clId="{8DABF60A-AF24-46D6-A3C3-A49F4FA4603B}" dt="2023-08-11T02:02:58.340" v="167" actId="404"/>
          <ac:spMkLst>
            <pc:docMk/>
            <pc:sldMk cId="3799010745" sldId="264"/>
            <ac:spMk id="3" creationId="{21888837-C953-F6C2-7ECC-6DDD26BD994F}"/>
          </ac:spMkLst>
        </pc:spChg>
        <pc:picChg chg="add mod modCrop">
          <ac:chgData name="simran saini" userId="c72ac4ea3c623a0d" providerId="LiveId" clId="{8DABF60A-AF24-46D6-A3C3-A49F4FA4603B}" dt="2023-08-11T02:03:19.180" v="173" actId="14100"/>
          <ac:picMkLst>
            <pc:docMk/>
            <pc:sldMk cId="3799010745" sldId="264"/>
            <ac:picMk id="6" creationId="{250B8BB3-F489-B5E3-3EC4-2C4BBB6671EC}"/>
          </ac:picMkLst>
        </pc:picChg>
      </pc:sldChg>
      <pc:sldChg chg="addSp modSp new mod">
        <pc:chgData name="simran saini" userId="c72ac4ea3c623a0d" providerId="LiveId" clId="{8DABF60A-AF24-46D6-A3C3-A49F4FA4603B}" dt="2023-08-11T02:04:13.132" v="197" actId="14100"/>
        <pc:sldMkLst>
          <pc:docMk/>
          <pc:sldMk cId="2982663584" sldId="265"/>
        </pc:sldMkLst>
        <pc:spChg chg="mod">
          <ac:chgData name="simran saini" userId="c72ac4ea3c623a0d" providerId="LiveId" clId="{8DABF60A-AF24-46D6-A3C3-A49F4FA4603B}" dt="2023-08-11T02:03:39.850" v="182" actId="255"/>
          <ac:spMkLst>
            <pc:docMk/>
            <pc:sldMk cId="2982663584" sldId="265"/>
            <ac:spMk id="2" creationId="{C2E7F4CA-722E-30D2-AA6D-596FFDB7868E}"/>
          </ac:spMkLst>
        </pc:spChg>
        <pc:spChg chg="mod">
          <ac:chgData name="simran saini" userId="c72ac4ea3c623a0d" providerId="LiveId" clId="{8DABF60A-AF24-46D6-A3C3-A49F4FA4603B}" dt="2023-08-11T02:03:54.305" v="192" actId="5793"/>
          <ac:spMkLst>
            <pc:docMk/>
            <pc:sldMk cId="2982663584" sldId="265"/>
            <ac:spMk id="3" creationId="{8BB1B4F2-2519-D430-5FBD-03BF33FD1860}"/>
          </ac:spMkLst>
        </pc:spChg>
        <pc:picChg chg="add mod modCrop">
          <ac:chgData name="simran saini" userId="c72ac4ea3c623a0d" providerId="LiveId" clId="{8DABF60A-AF24-46D6-A3C3-A49F4FA4603B}" dt="2023-08-11T02:04:13.132" v="197" actId="14100"/>
          <ac:picMkLst>
            <pc:docMk/>
            <pc:sldMk cId="2982663584" sldId="265"/>
            <ac:picMk id="6" creationId="{AA795C37-F6C5-E604-CB29-0DB78DB5E511}"/>
          </ac:picMkLst>
        </pc:picChg>
      </pc:sldChg>
      <pc:sldChg chg="addSp delSp modSp new mod">
        <pc:chgData name="simran saini" userId="c72ac4ea3c623a0d" providerId="LiveId" clId="{8DABF60A-AF24-46D6-A3C3-A49F4FA4603B}" dt="2023-08-11T02:04:52.604" v="214" actId="14100"/>
        <pc:sldMkLst>
          <pc:docMk/>
          <pc:sldMk cId="2794273309" sldId="266"/>
        </pc:sldMkLst>
        <pc:spChg chg="del">
          <ac:chgData name="simran saini" userId="c72ac4ea3c623a0d" providerId="LiveId" clId="{8DABF60A-AF24-46D6-A3C3-A49F4FA4603B}" dt="2023-08-11T02:04:29.565" v="204" actId="478"/>
          <ac:spMkLst>
            <pc:docMk/>
            <pc:sldMk cId="2794273309" sldId="266"/>
            <ac:spMk id="2" creationId="{254C317C-5796-D082-B996-E9BBB8008873}"/>
          </ac:spMkLst>
        </pc:spChg>
        <pc:spChg chg="mod">
          <ac:chgData name="simran saini" userId="c72ac4ea3c623a0d" providerId="LiveId" clId="{8DABF60A-AF24-46D6-A3C3-A49F4FA4603B}" dt="2023-08-11T02:04:34.840" v="209" actId="5793"/>
          <ac:spMkLst>
            <pc:docMk/>
            <pc:sldMk cId="2794273309" sldId="266"/>
            <ac:spMk id="3" creationId="{8B19AAD5-D0F7-05A2-AC8A-EBA39989BC47}"/>
          </ac:spMkLst>
        </pc:spChg>
        <pc:picChg chg="add mod modCrop">
          <ac:chgData name="simran saini" userId="c72ac4ea3c623a0d" providerId="LiveId" clId="{8DABF60A-AF24-46D6-A3C3-A49F4FA4603B}" dt="2023-08-11T02:04:52.604" v="214" actId="14100"/>
          <ac:picMkLst>
            <pc:docMk/>
            <pc:sldMk cId="2794273309" sldId="266"/>
            <ac:picMk id="6" creationId="{B16829A9-99C0-FB47-05C9-172974C8971D}"/>
          </ac:picMkLst>
        </pc:picChg>
      </pc:sldChg>
      <pc:sldChg chg="addSp delSp modSp new mod">
        <pc:chgData name="simran saini" userId="c72ac4ea3c623a0d" providerId="LiveId" clId="{8DABF60A-AF24-46D6-A3C3-A49F4FA4603B}" dt="2023-08-11T02:07:29.140" v="267" actId="1076"/>
        <pc:sldMkLst>
          <pc:docMk/>
          <pc:sldMk cId="2577860157" sldId="267"/>
        </pc:sldMkLst>
        <pc:spChg chg="mod">
          <ac:chgData name="simran saini" userId="c72ac4ea3c623a0d" providerId="LiveId" clId="{8DABF60A-AF24-46D6-A3C3-A49F4FA4603B}" dt="2023-08-11T02:05:12.535" v="221" actId="122"/>
          <ac:spMkLst>
            <pc:docMk/>
            <pc:sldMk cId="2577860157" sldId="267"/>
            <ac:spMk id="2" creationId="{B380123C-6AF8-9B5C-40A7-1C02ED6EEB3C}"/>
          </ac:spMkLst>
        </pc:spChg>
        <pc:spChg chg="add del mod">
          <ac:chgData name="simran saini" userId="c72ac4ea3c623a0d" providerId="LiveId" clId="{8DABF60A-AF24-46D6-A3C3-A49F4FA4603B}" dt="2023-08-11T02:06:58.876" v="260" actId="20577"/>
          <ac:spMkLst>
            <pc:docMk/>
            <pc:sldMk cId="2577860157" sldId="267"/>
            <ac:spMk id="3" creationId="{1A1B85E9-4865-4766-5DA8-546F299AD39C}"/>
          </ac:spMkLst>
        </pc:spChg>
        <pc:spChg chg="add del mod">
          <ac:chgData name="simran saini" userId="c72ac4ea3c623a0d" providerId="LiveId" clId="{8DABF60A-AF24-46D6-A3C3-A49F4FA4603B}" dt="2023-08-11T02:05:20.901" v="223"/>
          <ac:spMkLst>
            <pc:docMk/>
            <pc:sldMk cId="2577860157" sldId="267"/>
            <ac:spMk id="5" creationId="{C0E8B22B-2F79-614A-4393-2F54BC906C8B}"/>
          </ac:spMkLst>
        </pc:spChg>
        <pc:spChg chg="add del">
          <ac:chgData name="simran saini" userId="c72ac4ea3c623a0d" providerId="LiveId" clId="{8DABF60A-AF24-46D6-A3C3-A49F4FA4603B}" dt="2023-08-11T02:06:08.111" v="241"/>
          <ac:spMkLst>
            <pc:docMk/>
            <pc:sldMk cId="2577860157" sldId="267"/>
            <ac:spMk id="8" creationId="{1CB64058-E448-4BED-6800-94578F9AE0A1}"/>
          </ac:spMkLst>
        </pc:spChg>
        <pc:spChg chg="add del">
          <ac:chgData name="simran saini" userId="c72ac4ea3c623a0d" providerId="LiveId" clId="{8DABF60A-AF24-46D6-A3C3-A49F4FA4603B}" dt="2023-08-11T02:06:53.735" v="256"/>
          <ac:spMkLst>
            <pc:docMk/>
            <pc:sldMk cId="2577860157" sldId="267"/>
            <ac:spMk id="11" creationId="{57C4C019-BC91-9F43-955C-AB98E63EEEC7}"/>
          </ac:spMkLst>
        </pc:spChg>
        <pc:picChg chg="add mod modCrop">
          <ac:chgData name="simran saini" userId="c72ac4ea3c623a0d" providerId="LiveId" clId="{8DABF60A-AF24-46D6-A3C3-A49F4FA4603B}" dt="2023-08-11T02:05:54.612" v="236" actId="1076"/>
          <ac:picMkLst>
            <pc:docMk/>
            <pc:sldMk cId="2577860157" sldId="267"/>
            <ac:picMk id="7" creationId="{C388F807-9FD2-AF55-695B-EBEC8E58914F}"/>
          </ac:picMkLst>
        </pc:picChg>
        <pc:picChg chg="add mod modCrop">
          <ac:chgData name="simran saini" userId="c72ac4ea3c623a0d" providerId="LiveId" clId="{8DABF60A-AF24-46D6-A3C3-A49F4FA4603B}" dt="2023-08-11T02:06:42.868" v="251" actId="14100"/>
          <ac:picMkLst>
            <pc:docMk/>
            <pc:sldMk cId="2577860157" sldId="267"/>
            <ac:picMk id="10" creationId="{5ED1D265-2828-12A3-8145-3E253DE40528}"/>
          </ac:picMkLst>
        </pc:picChg>
        <pc:picChg chg="add mod modCrop">
          <ac:chgData name="simran saini" userId="c72ac4ea3c623a0d" providerId="LiveId" clId="{8DABF60A-AF24-46D6-A3C3-A49F4FA4603B}" dt="2023-08-11T02:07:29.140" v="267" actId="1076"/>
          <ac:picMkLst>
            <pc:docMk/>
            <pc:sldMk cId="2577860157" sldId="267"/>
            <ac:picMk id="13" creationId="{C8A88286-BA86-129D-A319-C035CF7BFA37}"/>
          </ac:picMkLst>
        </pc:picChg>
      </pc:sldChg>
      <pc:sldChg chg="addSp delSp modSp new mod">
        <pc:chgData name="simran saini" userId="c72ac4ea3c623a0d" providerId="LiveId" clId="{8DABF60A-AF24-46D6-A3C3-A49F4FA4603B}" dt="2023-08-11T02:09:45.188" v="326" actId="14100"/>
        <pc:sldMkLst>
          <pc:docMk/>
          <pc:sldMk cId="65098028" sldId="268"/>
        </pc:sldMkLst>
        <pc:spChg chg="del">
          <ac:chgData name="simran saini" userId="c72ac4ea3c623a0d" providerId="LiveId" clId="{8DABF60A-AF24-46D6-A3C3-A49F4FA4603B}" dt="2023-08-11T02:07:34.292" v="269" actId="478"/>
          <ac:spMkLst>
            <pc:docMk/>
            <pc:sldMk cId="65098028" sldId="268"/>
            <ac:spMk id="2" creationId="{E01756C4-F2F3-4B3C-5CBC-51682FB932A3}"/>
          </ac:spMkLst>
        </pc:spChg>
        <pc:spChg chg="add del mod">
          <ac:chgData name="simran saini" userId="c72ac4ea3c623a0d" providerId="LiveId" clId="{8DABF60A-AF24-46D6-A3C3-A49F4FA4603B}" dt="2023-08-11T02:09:21.772" v="321" actId="20577"/>
          <ac:spMkLst>
            <pc:docMk/>
            <pc:sldMk cId="65098028" sldId="268"/>
            <ac:spMk id="3" creationId="{3A27FE4F-547F-F346-9581-F1CA028D71AA}"/>
          </ac:spMkLst>
        </pc:spChg>
        <pc:spChg chg="add del mod">
          <ac:chgData name="simran saini" userId="c72ac4ea3c623a0d" providerId="LiveId" clId="{8DABF60A-AF24-46D6-A3C3-A49F4FA4603B}" dt="2023-08-11T02:07:42.142" v="271"/>
          <ac:spMkLst>
            <pc:docMk/>
            <pc:sldMk cId="65098028" sldId="268"/>
            <ac:spMk id="5" creationId="{D98BF73E-A3FF-F57C-3ABC-701836D31CCA}"/>
          </ac:spMkLst>
        </pc:spChg>
        <pc:spChg chg="add del">
          <ac:chgData name="simran saini" userId="c72ac4ea3c623a0d" providerId="LiveId" clId="{8DABF60A-AF24-46D6-A3C3-A49F4FA4603B}" dt="2023-08-11T02:08:27.453" v="295"/>
          <ac:spMkLst>
            <pc:docMk/>
            <pc:sldMk cId="65098028" sldId="268"/>
            <ac:spMk id="8" creationId="{7F19BF78-0B43-D9A9-C01C-EC1F51F4033C}"/>
          </ac:spMkLst>
        </pc:spChg>
        <pc:spChg chg="add del">
          <ac:chgData name="simran saini" userId="c72ac4ea3c623a0d" providerId="LiveId" clId="{8DABF60A-AF24-46D6-A3C3-A49F4FA4603B}" dt="2023-08-11T02:09:15.476" v="317"/>
          <ac:spMkLst>
            <pc:docMk/>
            <pc:sldMk cId="65098028" sldId="268"/>
            <ac:spMk id="11" creationId="{15240F5C-A183-19D2-A64B-6E52073975DC}"/>
          </ac:spMkLst>
        </pc:spChg>
        <pc:picChg chg="add mod modCrop">
          <ac:chgData name="simran saini" userId="c72ac4ea3c623a0d" providerId="LiveId" clId="{8DABF60A-AF24-46D6-A3C3-A49F4FA4603B}" dt="2023-08-11T02:08:14.700" v="287" actId="1076"/>
          <ac:picMkLst>
            <pc:docMk/>
            <pc:sldMk cId="65098028" sldId="268"/>
            <ac:picMk id="7" creationId="{B2DD79B2-5E33-C7F5-28FF-65243AEC0D2F}"/>
          </ac:picMkLst>
        </pc:picChg>
        <pc:picChg chg="add mod modCrop">
          <ac:chgData name="simran saini" userId="c72ac4ea3c623a0d" providerId="LiveId" clId="{8DABF60A-AF24-46D6-A3C3-A49F4FA4603B}" dt="2023-08-11T02:08:58.924" v="305" actId="1076"/>
          <ac:picMkLst>
            <pc:docMk/>
            <pc:sldMk cId="65098028" sldId="268"/>
            <ac:picMk id="10" creationId="{D1F66647-45D0-133D-EB76-4C8F2CB7F0B9}"/>
          </ac:picMkLst>
        </pc:picChg>
        <pc:picChg chg="add mod modCrop">
          <ac:chgData name="simran saini" userId="c72ac4ea3c623a0d" providerId="LiveId" clId="{8DABF60A-AF24-46D6-A3C3-A49F4FA4603B}" dt="2023-08-11T02:09:45.188" v="326" actId="14100"/>
          <ac:picMkLst>
            <pc:docMk/>
            <pc:sldMk cId="65098028" sldId="268"/>
            <ac:picMk id="13" creationId="{AC86B2D9-D091-947C-8BDF-0F3AC905E134}"/>
          </ac:picMkLst>
        </pc:picChg>
      </pc:sldChg>
      <pc:sldChg chg="modSp new mod">
        <pc:chgData name="simran saini" userId="c72ac4ea3c623a0d" providerId="LiveId" clId="{8DABF60A-AF24-46D6-A3C3-A49F4FA4603B}" dt="2023-08-11T02:10:33.172" v="337" actId="404"/>
        <pc:sldMkLst>
          <pc:docMk/>
          <pc:sldMk cId="4261866939" sldId="269"/>
        </pc:sldMkLst>
        <pc:spChg chg="mod">
          <ac:chgData name="simran saini" userId="c72ac4ea3c623a0d" providerId="LiveId" clId="{8DABF60A-AF24-46D6-A3C3-A49F4FA4603B}" dt="2023-08-11T02:10:21.514" v="333" actId="255"/>
          <ac:spMkLst>
            <pc:docMk/>
            <pc:sldMk cId="4261866939" sldId="269"/>
            <ac:spMk id="2" creationId="{3DBED392-8868-9023-A5D0-439DDB44F78C}"/>
          </ac:spMkLst>
        </pc:spChg>
        <pc:spChg chg="mod">
          <ac:chgData name="simran saini" userId="c72ac4ea3c623a0d" providerId="LiveId" clId="{8DABF60A-AF24-46D6-A3C3-A49F4FA4603B}" dt="2023-08-11T02:10:33.172" v="337" actId="404"/>
          <ac:spMkLst>
            <pc:docMk/>
            <pc:sldMk cId="4261866939" sldId="269"/>
            <ac:spMk id="3" creationId="{A86AF200-BAD2-B97E-7DA5-8DE51C28B2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1ECB-0962-48FF-9B37-7068B80C105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3937-648B-46A2-A92D-E2A1A9C91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1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d613b4485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g28d613b4485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g28d613b4485_0_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A2C174B-E9C5-4826-8A8B-A3DB7734F0C9}" type="datetime1">
              <a:rPr lang="en-IN" smtClean="0"/>
              <a:t>11-08-2023</a:t>
            </a:fld>
            <a:endParaRPr lang="en-IN"/>
          </a:p>
        </p:txBody>
      </p:sp>
      <p:sp>
        <p:nvSpPr>
          <p:cNvPr id="20" name="Google Shape;20;g28d613b4485_0_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1" name="Google Shape;21;g28d613b4485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613b4485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g28d613b4485_0_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g28d613b4485_0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56F8C5-B7E1-434A-8892-5A56DED9DE5C}" type="datetime1">
              <a:rPr lang="en-IN" smtClean="0"/>
              <a:t>11-08-2023</a:t>
            </a:fld>
            <a:endParaRPr lang="en-IN"/>
          </a:p>
        </p:txBody>
      </p:sp>
      <p:sp>
        <p:nvSpPr>
          <p:cNvPr id="77" name="Google Shape;77;g28d613b4485_0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8" name="Google Shape;78;g28d613b4485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613b4485_0_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g28d613b4485_0_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g28d613b4485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88EDF6E-B08C-4101-8B73-A887640DA43A}" type="datetime1">
              <a:rPr lang="en-IN" smtClean="0"/>
              <a:t>11-08-2023</a:t>
            </a:fld>
            <a:endParaRPr lang="en-IN"/>
          </a:p>
        </p:txBody>
      </p:sp>
      <p:sp>
        <p:nvSpPr>
          <p:cNvPr id="83" name="Google Shape;83;g28d613b4485_0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4" name="Google Shape;84;g28d613b4485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d613b448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g28d613b4485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g28d613b4485_0_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5517B9-C908-459E-BD1C-2418C94EE386}" type="datetime1">
              <a:rPr lang="en-IN" smtClean="0"/>
              <a:t>11-08-2023</a:t>
            </a:fld>
            <a:endParaRPr lang="en-IN"/>
          </a:p>
        </p:txBody>
      </p:sp>
      <p:sp>
        <p:nvSpPr>
          <p:cNvPr id="26" name="Google Shape;26;g28d613b4485_0_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7" name="Google Shape;27;g28d613b448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d613b4485_0_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28d613b4485_0_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28d613b4485_0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D1244D8-9FF1-49AE-AD49-92EFB5546E24}" type="datetime1">
              <a:rPr lang="en-IN" smtClean="0"/>
              <a:t>11-08-2023</a:t>
            </a:fld>
            <a:endParaRPr lang="en-IN"/>
          </a:p>
        </p:txBody>
      </p:sp>
      <p:sp>
        <p:nvSpPr>
          <p:cNvPr id="32" name="Google Shape;32;g28d613b4485_0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3" name="Google Shape;33;g28d613b448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8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d613b4485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28d613b4485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g28d613b4485_0_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g28d613b4485_0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BA8BB06-E34B-4530-8B7D-84F16B0F9BFB}" type="datetime1">
              <a:rPr lang="en-IN" smtClean="0"/>
              <a:t>11-08-2023</a:t>
            </a:fld>
            <a:endParaRPr lang="en-IN"/>
          </a:p>
        </p:txBody>
      </p:sp>
      <p:sp>
        <p:nvSpPr>
          <p:cNvPr id="39" name="Google Shape;39;g28d613b4485_0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0" name="Google Shape;40;g28d613b4485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d613b4485_0_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g28d613b4485_0_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g28d613b4485_0_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g28d613b4485_0_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g28d613b4485_0_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g28d613b4485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FA2DCDA-C23F-45BF-9540-62E358C1C780}" type="datetime1">
              <a:rPr lang="en-IN" smtClean="0"/>
              <a:t>11-08-2023</a:t>
            </a:fld>
            <a:endParaRPr lang="en-IN"/>
          </a:p>
        </p:txBody>
      </p:sp>
      <p:sp>
        <p:nvSpPr>
          <p:cNvPr id="48" name="Google Shape;48;g28d613b4485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9" name="Google Shape;49;g28d613b4485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3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13b4485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g28d613b4485_0_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22FDF2-7055-4F23-868D-ACD4DA198E6E}" type="datetime1">
              <a:rPr lang="en-IN" smtClean="0"/>
              <a:t>11-08-2023</a:t>
            </a:fld>
            <a:endParaRPr lang="en-IN"/>
          </a:p>
        </p:txBody>
      </p:sp>
      <p:sp>
        <p:nvSpPr>
          <p:cNvPr id="53" name="Google Shape;53;g28d613b4485_0_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g28d613b4485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613b4485_0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65A53A2-BE42-41ED-BEC0-710D69CD39A3}" type="datetime1">
              <a:rPr lang="en-IN" smtClean="0"/>
              <a:t>11-08-2023</a:t>
            </a:fld>
            <a:endParaRPr lang="en-IN"/>
          </a:p>
        </p:txBody>
      </p:sp>
      <p:sp>
        <p:nvSpPr>
          <p:cNvPr id="57" name="Google Shape;57;g28d613b4485_0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8" name="Google Shape;58;g28d613b4485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d613b4485_0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g28d613b4485_0_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g28d613b4485_0_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g28d613b4485_0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3CC2A2-65DB-4247-872D-8EFF18474339}" type="datetime1">
              <a:rPr lang="en-IN" smtClean="0"/>
              <a:t>11-08-2023</a:t>
            </a:fld>
            <a:endParaRPr lang="en-IN"/>
          </a:p>
        </p:txBody>
      </p:sp>
      <p:sp>
        <p:nvSpPr>
          <p:cNvPr id="64" name="Google Shape;64;g28d613b4485_0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5" name="Google Shape;65;g28d613b4485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613b4485_0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g28d613b4485_0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28d613b4485_0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g28d613b4485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58ADD9F-085C-4A75-8E19-67614ADE12AD}" type="datetime1">
              <a:rPr lang="en-IN" smtClean="0"/>
              <a:t>11-08-2023</a:t>
            </a:fld>
            <a:endParaRPr lang="en-IN"/>
          </a:p>
        </p:txBody>
      </p:sp>
      <p:sp>
        <p:nvSpPr>
          <p:cNvPr id="71" name="Google Shape;71;g28d613b4485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2" name="Google Shape;72;g28d613b4485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d613b448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8d613b448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28d613b4485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2BA7CEC-B3F9-495B-B29D-1009F63868A9}" type="datetime1">
              <a:rPr lang="en-IN" smtClean="0"/>
              <a:t>11-08-2023</a:t>
            </a:fld>
            <a:endParaRPr lang="en-IN"/>
          </a:p>
        </p:txBody>
      </p:sp>
      <p:sp>
        <p:nvSpPr>
          <p:cNvPr id="13" name="Google Shape;13;g28d613b4485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4" name="Google Shape;14;g28d613b448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97C3B68-D9BB-4D4D-B44D-D2327CE4358B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oogle Shape;15;g28d613b4485_0_0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9073725" y="69000"/>
            <a:ext cx="3118275" cy="103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290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F4DE-FE18-9B2B-9417-E36F1C192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BAA6-82E4-FAD4-A572-3B98B45B5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C61F-80E2-848E-12E2-0710B11C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5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9AAD5-D0F7-05A2-AC8A-EBA39989B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Example:</a:t>
            </a:r>
          </a:p>
          <a:p>
            <a:pPr marL="114300" indent="0">
              <a:buNone/>
            </a:pP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B89A-280D-8138-A626-604FE15289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829A9-99C0-FB47-05C9-172974C8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2" t="23018" r="34546" b="33123"/>
          <a:stretch/>
        </p:blipFill>
        <p:spPr>
          <a:xfrm>
            <a:off x="1427017" y="2498006"/>
            <a:ext cx="4668983" cy="38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123C-6AF8-9B5C-40A7-1C02ED6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Examples of Common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85E9-4865-4766-5DA8-546F299A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400" b="1" dirty="0"/>
              <a:t>echo</a:t>
            </a:r>
            <a:r>
              <a:rPr lang="en-US" sz="2400" dirty="0"/>
              <a:t>: Display text or variables.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r>
              <a:rPr lang="en-US" sz="2400" b="1" dirty="0"/>
              <a:t>ls</a:t>
            </a:r>
            <a:r>
              <a:rPr lang="en-US" sz="2400" dirty="0"/>
              <a:t>: List files and directories.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r>
              <a:rPr lang="en-US" sz="2400" b="1" dirty="0"/>
              <a:t>mkdir</a:t>
            </a:r>
            <a:r>
              <a:rPr lang="en-US" sz="2400" dirty="0"/>
              <a:t>: Create a directory.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1CBD8-3501-91F4-855C-E9386FDADF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8F807-9FD2-AF55-695B-EBEC8E589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5" t="33729" r="44091" b="58995"/>
          <a:stretch/>
        </p:blipFill>
        <p:spPr>
          <a:xfrm>
            <a:off x="1634838" y="2479964"/>
            <a:ext cx="3337784" cy="678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1D265-2828-12A3-8145-3E253DE40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9" t="38176" r="51591" b="55962"/>
          <a:stretch/>
        </p:blipFill>
        <p:spPr>
          <a:xfrm>
            <a:off x="1634837" y="3800333"/>
            <a:ext cx="2979561" cy="785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A88286-BA86-129D-A319-C035CF7BF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78" t="42622" r="46250" b="51976"/>
          <a:stretch/>
        </p:blipFill>
        <p:spPr>
          <a:xfrm>
            <a:off x="1634837" y="5248280"/>
            <a:ext cx="3860454" cy="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FE4F-547F-F346-9581-F1CA028D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cp</a:t>
            </a:r>
            <a:r>
              <a:rPr lang="en-US" sz="2400" dirty="0"/>
              <a:t>: Copy files or directories.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5. </a:t>
            </a:r>
            <a:r>
              <a:rPr lang="en-US" sz="2400" b="1" dirty="0"/>
              <a:t>mv</a:t>
            </a:r>
            <a:r>
              <a:rPr lang="en-US" sz="2400" dirty="0"/>
              <a:t>: Move or rename files.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6. </a:t>
            </a:r>
            <a:r>
              <a:rPr lang="en-US" sz="2400" b="1" dirty="0"/>
              <a:t>rm</a:t>
            </a:r>
            <a:r>
              <a:rPr lang="en-US" sz="2400" dirty="0"/>
              <a:t>: Remove files or directories.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78BCC-0EB7-353D-A4ED-41CD9BD78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D79B2-5E33-C7F5-28FF-65243AEC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23" t="33527" r="44432" b="59803"/>
          <a:stretch/>
        </p:blipFill>
        <p:spPr>
          <a:xfrm>
            <a:off x="1357745" y="2410693"/>
            <a:ext cx="4296581" cy="824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66647-45D0-133D-EB76-4C8F2CB7F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77" t="38783" r="45000" b="55760"/>
          <a:stretch/>
        </p:blipFill>
        <p:spPr>
          <a:xfrm>
            <a:off x="1357745" y="3820105"/>
            <a:ext cx="4976605" cy="824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86B2D9-D091-947C-8BDF-0F3AC905E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36" t="55706" r="46477" b="37974"/>
          <a:stretch/>
        </p:blipFill>
        <p:spPr>
          <a:xfrm>
            <a:off x="1386289" y="5229517"/>
            <a:ext cx="4033330" cy="8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D392-8868-9023-A5D0-439DDB44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F200-BAD2-B97E-7DA5-8DE51C28B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Shell scripting automates tasks using scripts.</a:t>
            </a:r>
          </a:p>
          <a:p>
            <a:r>
              <a:rPr lang="en-US" sz="2400" dirty="0"/>
              <a:t>Basic syntax includes conditionals and case statements.</a:t>
            </a:r>
          </a:p>
          <a:p>
            <a:r>
              <a:rPr lang="en-US" sz="2400" dirty="0"/>
              <a:t>Different shell types offer varying features.</a:t>
            </a:r>
          </a:p>
          <a:p>
            <a:r>
              <a:rPr lang="en-US" sz="2400" dirty="0"/>
              <a:t>Examples demonstrate creating scripts and using common commands.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8353-6862-577C-4CDC-3376AAE41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6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4D5-BEEB-11AB-BC9E-74203A11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3375-4CF2-8EDE-51E1-45DE17BAD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Save the Script: e.g., hello.sh</a:t>
            </a:r>
          </a:p>
          <a:p>
            <a:r>
              <a:rPr lang="en-US" sz="2400" dirty="0"/>
              <a:t>Make it Executable: Run chmod +x hello.sh to give execute permissions.</a:t>
            </a:r>
          </a:p>
          <a:p>
            <a:r>
              <a:rPr lang="en-US" sz="2400" dirty="0"/>
              <a:t>Run the Script: Execute with ./hello.sh.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43EDB-7F70-A9EA-B00E-7F0A42D16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B2F5-560C-A44D-94E5-F58502F6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 Introduction to Shell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6B36-AD3D-3A0A-066F-FC8C4F666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Shell scripting is the process of writing and executing scripts using a command-line shell interpreter.</a:t>
            </a:r>
          </a:p>
          <a:p>
            <a:r>
              <a:rPr lang="en-US" sz="2400" dirty="0"/>
              <a:t>Automates tasks and sequences of commands to improve efficiency.</a:t>
            </a:r>
          </a:p>
          <a:p>
            <a:r>
              <a:rPr lang="en-US" sz="2400" dirty="0"/>
              <a:t>Used in various operating systems like Linux, Unix, macOS.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C958-A433-41B5-EC8F-12217271D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165A-3B5A-D853-B2AF-CBE861D0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Shell Scripting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006CB-0015-D30E-598B-4F5104B11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script is a series of commands stored in a file for execution.</a:t>
            </a:r>
          </a:p>
          <a:p>
            <a:r>
              <a:rPr lang="en-US" sz="2400" dirty="0"/>
              <a:t>Common shell interpreters include Bash, </a:t>
            </a:r>
            <a:r>
              <a:rPr lang="en-US" sz="2400" dirty="0" err="1"/>
              <a:t>sh</a:t>
            </a:r>
            <a:r>
              <a:rPr lang="en-US" sz="2400" dirty="0"/>
              <a:t>, </a:t>
            </a:r>
            <a:r>
              <a:rPr lang="en-US" sz="2400" dirty="0" err="1"/>
              <a:t>zsh</a:t>
            </a:r>
            <a:r>
              <a:rPr lang="en-US" sz="2400" dirty="0"/>
              <a:t>, etc.</a:t>
            </a:r>
          </a:p>
          <a:p>
            <a:r>
              <a:rPr lang="en-US" sz="2400" dirty="0"/>
              <a:t>Scripts are text files with executable permissions.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E822E-FB46-5BC7-43F3-22C3BBE1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4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4335-50D7-FC84-A562-AB4B9430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Types of Shells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6FF0-62A5-F044-AECE-30A4BA74B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Bash (Bourne Again Shell): </a:t>
            </a:r>
            <a:r>
              <a:rPr lang="en-US" sz="2400" dirty="0"/>
              <a:t>Default on most Linux distributions, offers advanced scripting features.</a:t>
            </a:r>
          </a:p>
          <a:p>
            <a:r>
              <a:rPr lang="en-US" sz="2400" b="1" dirty="0" err="1"/>
              <a:t>sh</a:t>
            </a:r>
            <a:r>
              <a:rPr lang="en-US" sz="2400" b="1" dirty="0"/>
              <a:t> (Bourne Shell): </a:t>
            </a:r>
            <a:r>
              <a:rPr lang="en-US" sz="2400" dirty="0"/>
              <a:t>Basic and simple shell, precursor to many modern shells.</a:t>
            </a:r>
          </a:p>
          <a:p>
            <a:r>
              <a:rPr lang="en-US" sz="2400" b="1" dirty="0" err="1"/>
              <a:t>zsh</a:t>
            </a:r>
            <a:r>
              <a:rPr lang="en-US" sz="2400" b="1" dirty="0"/>
              <a:t> (Z Shell): </a:t>
            </a:r>
            <a:r>
              <a:rPr lang="en-US" sz="2400" dirty="0"/>
              <a:t>Offers extended features like better auto-completion and customization.</a:t>
            </a:r>
          </a:p>
          <a:p>
            <a:r>
              <a:rPr lang="en-US" sz="2400" b="1" dirty="0" err="1"/>
              <a:t>csh</a:t>
            </a:r>
            <a:r>
              <a:rPr lang="en-US" sz="2400" b="1" dirty="0"/>
              <a:t> (C Shell): </a:t>
            </a:r>
            <a:r>
              <a:rPr lang="en-US" sz="2400" dirty="0"/>
              <a:t>C-like syntax, with interactive features.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84EB6-C302-FE13-859C-DAC13A6A1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A14D-21CC-06D3-9630-394B2F98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Starting a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76D3-05A6-E401-4D40-6CCDAAC96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a terminal or command prompt to start a shell session.</a:t>
            </a:r>
          </a:p>
          <a:p>
            <a:r>
              <a:rPr lang="en-US" sz="2400" dirty="0"/>
              <a:t>Type the shell's name (e.g., </a:t>
            </a:r>
            <a:r>
              <a:rPr lang="en-US" sz="2400" b="1" dirty="0"/>
              <a:t>bash, </a:t>
            </a:r>
            <a:r>
              <a:rPr lang="en-US" sz="2400" b="1" dirty="0" err="1"/>
              <a:t>sh</a:t>
            </a:r>
            <a:r>
              <a:rPr lang="en-US" sz="2400" dirty="0"/>
              <a:t>) and press Enter.</a:t>
            </a:r>
          </a:p>
          <a:p>
            <a:r>
              <a:rPr lang="en-US" sz="2400" dirty="0"/>
              <a:t>Shell prompt </a:t>
            </a:r>
            <a:r>
              <a:rPr lang="en-US" sz="2400" b="1" dirty="0"/>
              <a:t>($</a:t>
            </a:r>
            <a:r>
              <a:rPr lang="en-US" sz="2400" dirty="0"/>
              <a:t> or </a:t>
            </a:r>
            <a:r>
              <a:rPr lang="en-US" sz="2400" b="1" dirty="0"/>
              <a:t>#)</a:t>
            </a:r>
            <a:r>
              <a:rPr lang="en-US" sz="2400" dirty="0"/>
              <a:t> indicates you're in a shell session.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C8AD-8336-A273-9D6E-2E2CAEFDB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3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B460-7DE9-17B1-2FF6-880D16F3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Create Your First Script - Hello World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964A-1701-F70B-922D-377F5E6A1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400" b="1" dirty="0"/>
              <a:t>Open a Text Editor: </a:t>
            </a:r>
            <a:r>
              <a:rPr lang="en-US" sz="2400" dirty="0"/>
              <a:t>Use a text editor like nano, vim, or graphical editors.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400" b="1" dirty="0"/>
              <a:t>Write the Script: </a:t>
            </a:r>
          </a:p>
          <a:p>
            <a:pPr marL="628650" indent="-514350">
              <a:buFont typeface="+mj-lt"/>
              <a:buAutoNum type="arabicPeriod"/>
            </a:pPr>
            <a:endParaRPr lang="en-US" sz="2400" b="1" dirty="0"/>
          </a:p>
          <a:p>
            <a:pPr marL="628650" indent="-514350">
              <a:buFont typeface="+mj-lt"/>
              <a:buAutoNum type="arabicPeriod"/>
            </a:pPr>
            <a:endParaRPr lang="en-US" sz="2400" b="1" dirty="0"/>
          </a:p>
          <a:p>
            <a:pPr marL="628650" indent="-514350">
              <a:buFont typeface="+mj-lt"/>
              <a:buAutoNum type="arabicPeriod"/>
            </a:pPr>
            <a:endParaRPr lang="en-US" sz="2400" b="1" dirty="0"/>
          </a:p>
          <a:p>
            <a:pPr marL="571500" indent="-457200">
              <a:buFont typeface="+mj-lt"/>
              <a:buAutoNum type="arabicPeriod"/>
            </a:pPr>
            <a:r>
              <a:rPr lang="en-US" sz="2400" b="1" dirty="0"/>
              <a:t>Save the Script: </a:t>
            </a:r>
            <a:r>
              <a:rPr lang="en-US" sz="2400" dirty="0"/>
              <a:t>e.g., </a:t>
            </a:r>
            <a:r>
              <a:rPr lang="en-US" sz="2400" b="1" dirty="0"/>
              <a:t>‘hello.sh’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/>
              <a:t>Make it Executable:</a:t>
            </a:r>
            <a:r>
              <a:rPr lang="en-US" sz="2400" dirty="0"/>
              <a:t> Run </a:t>
            </a:r>
            <a:r>
              <a:rPr lang="en-US" sz="2400" b="1" dirty="0"/>
              <a:t>‘chmod +x hello.sh’ </a:t>
            </a:r>
            <a:r>
              <a:rPr lang="en-US" sz="2400" dirty="0"/>
              <a:t>to give execute permissions.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/>
              <a:t>Run the Script: </a:t>
            </a:r>
            <a:r>
              <a:rPr lang="en-US" sz="2400" dirty="0"/>
              <a:t>Execute with </a:t>
            </a:r>
            <a:r>
              <a:rPr lang="en-US" sz="2400" b="1" dirty="0"/>
              <a:t>‘./hello.sh’</a:t>
            </a:r>
            <a:endParaRPr lang="en-IN" sz="2400" b="1" dirty="0"/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5C7C-8451-E4A9-25B2-16EB4D8DED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93AC5-8387-11AD-4728-09D1C0C89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5" t="34942" r="39887" b="55154"/>
          <a:stretch/>
        </p:blipFill>
        <p:spPr>
          <a:xfrm>
            <a:off x="1510146" y="2978727"/>
            <a:ext cx="5385177" cy="12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1965-8619-5455-83BC-90F7546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Conditions/If-Else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1F65D-2872-9F38-D297-6C491A14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conditionals to make decisions in scripts.</a:t>
            </a:r>
          </a:p>
          <a:p>
            <a:r>
              <a:rPr lang="en-US" sz="2400" b="1" dirty="0"/>
              <a:t>Syntax: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114300" indent="0">
              <a:buNone/>
            </a:pP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204A-7098-2BEB-9883-41C327C01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F5972-2E00-76C8-EF2D-D0FC75325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6" t="39591" r="40341" b="41208"/>
          <a:stretch/>
        </p:blipFill>
        <p:spPr>
          <a:xfrm>
            <a:off x="1413162" y="2770909"/>
            <a:ext cx="4105611" cy="1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3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8837-C953-F6C2-7ECC-6DDD26BD9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Example:</a:t>
            </a:r>
          </a:p>
          <a:p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ADFEE-50D9-ADA2-5C9D-EA241789C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B8BB3-F489-B5E3-3EC4-2C4BBB667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49" t="43835" r="36137" b="31304"/>
          <a:stretch/>
        </p:blipFill>
        <p:spPr>
          <a:xfrm>
            <a:off x="1385455" y="2466109"/>
            <a:ext cx="4762586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1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F4CA-722E-30D2-AA6D-596FFDB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Case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B4F2-2519-D430-5FBD-03BF33FD1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Case statements simplify multi-choice scenarios.</a:t>
            </a:r>
          </a:p>
          <a:p>
            <a:r>
              <a:rPr lang="en-US" sz="2400" b="1" dirty="0"/>
              <a:t>Syntax:</a:t>
            </a:r>
          </a:p>
          <a:p>
            <a:pPr marL="114300" indent="0">
              <a:buNone/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A9C11-7F7E-8702-CA61-6E076CCB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7C3B68-D9BB-4D4D-B44D-D2327CE4358B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95C37-F6C5-E604-CB29-0DB78DB5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5" t="26609" r="35341" b="37166"/>
          <a:stretch/>
        </p:blipFill>
        <p:spPr>
          <a:xfrm>
            <a:off x="1510145" y="2947843"/>
            <a:ext cx="4767083" cy="33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Data models (1)</Template>
  <TotalTime>16</TotalTime>
  <Words>423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Shell Scripting</vt:lpstr>
      <vt:lpstr> Introduction to Shell Scripting</vt:lpstr>
      <vt:lpstr>Shell Scripting Basics</vt:lpstr>
      <vt:lpstr>Types of Shells</vt:lpstr>
      <vt:lpstr>Starting a Shell</vt:lpstr>
      <vt:lpstr>Create Your First Script - Hello World</vt:lpstr>
      <vt:lpstr>Conditions/If-Else Statements</vt:lpstr>
      <vt:lpstr>PowerPoint Presentation</vt:lpstr>
      <vt:lpstr>Case Statements</vt:lpstr>
      <vt:lpstr>PowerPoint Presentation</vt:lpstr>
      <vt:lpstr>Examples of Common Commands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simran saini</dc:creator>
  <cp:lastModifiedBy>simran saini</cp:lastModifiedBy>
  <cp:revision>1</cp:revision>
  <dcterms:created xsi:type="dcterms:W3CDTF">2023-08-11T01:55:06Z</dcterms:created>
  <dcterms:modified xsi:type="dcterms:W3CDTF">2023-08-11T02:11:34Z</dcterms:modified>
</cp:coreProperties>
</file>