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saini" userId="c72ac4ea3c623a0d" providerId="LiveId" clId="{4B9EA094-03C8-4C77-8EB9-86D14CEA424C}"/>
    <pc:docChg chg="undo custSel addSld modSld">
      <pc:chgData name="simran saini" userId="c72ac4ea3c623a0d" providerId="LiveId" clId="{4B9EA094-03C8-4C77-8EB9-86D14CEA424C}" dt="2023-08-10T17:38:21.361" v="122" actId="207"/>
      <pc:docMkLst>
        <pc:docMk/>
      </pc:docMkLst>
      <pc:sldChg chg="modSp mod">
        <pc:chgData name="simran saini" userId="c72ac4ea3c623a0d" providerId="LiveId" clId="{4B9EA094-03C8-4C77-8EB9-86D14CEA424C}" dt="2023-08-10T17:38:21.361" v="122" actId="207"/>
        <pc:sldMkLst>
          <pc:docMk/>
          <pc:sldMk cId="1592039805" sldId="256"/>
        </pc:sldMkLst>
        <pc:spChg chg="mod">
          <ac:chgData name="simran saini" userId="c72ac4ea3c623a0d" providerId="LiveId" clId="{4B9EA094-03C8-4C77-8EB9-86D14CEA424C}" dt="2023-08-10T17:38:21.361" v="122" actId="207"/>
          <ac:spMkLst>
            <pc:docMk/>
            <pc:sldMk cId="1592039805" sldId="256"/>
            <ac:spMk id="2" creationId="{37B49F21-94FA-30E7-CA4F-D44F8AD6CB5B}"/>
          </ac:spMkLst>
        </pc:spChg>
      </pc:sldChg>
      <pc:sldChg chg="modSp mod">
        <pc:chgData name="simran saini" userId="c72ac4ea3c623a0d" providerId="LiveId" clId="{4B9EA094-03C8-4C77-8EB9-86D14CEA424C}" dt="2023-08-10T17:37:42.857" v="119" actId="122"/>
        <pc:sldMkLst>
          <pc:docMk/>
          <pc:sldMk cId="3070558832" sldId="257"/>
        </pc:sldMkLst>
        <pc:spChg chg="mod">
          <ac:chgData name="simran saini" userId="c72ac4ea3c623a0d" providerId="LiveId" clId="{4B9EA094-03C8-4C77-8EB9-86D14CEA424C}" dt="2023-08-10T17:37:42.857" v="119" actId="122"/>
          <ac:spMkLst>
            <pc:docMk/>
            <pc:sldMk cId="3070558832" sldId="257"/>
            <ac:spMk id="2" creationId="{8B393228-0667-46A9-D373-A635E5E2BC2A}"/>
          </ac:spMkLst>
        </pc:spChg>
      </pc:sldChg>
      <pc:sldChg chg="delSp modSp new mod">
        <pc:chgData name="simran saini" userId="c72ac4ea3c623a0d" providerId="LiveId" clId="{4B9EA094-03C8-4C77-8EB9-86D14CEA424C}" dt="2023-08-10T17:32:45.787" v="9" actId="122"/>
        <pc:sldMkLst>
          <pc:docMk/>
          <pc:sldMk cId="534677969" sldId="261"/>
        </pc:sldMkLst>
        <pc:spChg chg="mod">
          <ac:chgData name="simran saini" userId="c72ac4ea3c623a0d" providerId="LiveId" clId="{4B9EA094-03C8-4C77-8EB9-86D14CEA424C}" dt="2023-08-10T17:32:45.787" v="9" actId="122"/>
          <ac:spMkLst>
            <pc:docMk/>
            <pc:sldMk cId="534677969" sldId="261"/>
            <ac:spMk id="2" creationId="{DC5F97F3-70D8-83B7-EBA1-7BCE95E75426}"/>
          </ac:spMkLst>
        </pc:spChg>
        <pc:spChg chg="del">
          <ac:chgData name="simran saini" userId="c72ac4ea3c623a0d" providerId="LiveId" clId="{4B9EA094-03C8-4C77-8EB9-86D14CEA424C}" dt="2023-08-10T17:32:31.225" v="1" actId="478"/>
          <ac:spMkLst>
            <pc:docMk/>
            <pc:sldMk cId="534677969" sldId="261"/>
            <ac:spMk id="3" creationId="{2AEED92D-80EC-4D1C-0401-1F8600FF443B}"/>
          </ac:spMkLst>
        </pc:spChg>
      </pc:sldChg>
      <pc:sldChg chg="modSp new mod">
        <pc:chgData name="simran saini" userId="c72ac4ea3c623a0d" providerId="LiveId" clId="{4B9EA094-03C8-4C77-8EB9-86D14CEA424C}" dt="2023-08-10T17:37:51.106" v="120" actId="122"/>
        <pc:sldMkLst>
          <pc:docMk/>
          <pc:sldMk cId="4039415405" sldId="262"/>
        </pc:sldMkLst>
        <pc:spChg chg="mod">
          <ac:chgData name="simran saini" userId="c72ac4ea3c623a0d" providerId="LiveId" clId="{4B9EA094-03C8-4C77-8EB9-86D14CEA424C}" dt="2023-08-10T17:37:51.106" v="120" actId="122"/>
          <ac:spMkLst>
            <pc:docMk/>
            <pc:sldMk cId="4039415405" sldId="262"/>
            <ac:spMk id="2" creationId="{ABC5BC5C-8F8C-2A79-4BCD-BE26BE95420A}"/>
          </ac:spMkLst>
        </pc:spChg>
        <pc:spChg chg="mod">
          <ac:chgData name="simran saini" userId="c72ac4ea3c623a0d" providerId="LiveId" clId="{4B9EA094-03C8-4C77-8EB9-86D14CEA424C}" dt="2023-08-10T17:34:03.424" v="36" actId="20577"/>
          <ac:spMkLst>
            <pc:docMk/>
            <pc:sldMk cId="4039415405" sldId="262"/>
            <ac:spMk id="3" creationId="{6AFA0B35-C795-E7DB-DB1D-A149632ACA45}"/>
          </ac:spMkLst>
        </pc:spChg>
      </pc:sldChg>
      <pc:sldChg chg="delSp modSp new mod">
        <pc:chgData name="simran saini" userId="c72ac4ea3c623a0d" providerId="LiveId" clId="{4B9EA094-03C8-4C77-8EB9-86D14CEA424C}" dt="2023-08-10T17:34:52.921" v="51" actId="113"/>
        <pc:sldMkLst>
          <pc:docMk/>
          <pc:sldMk cId="669566047" sldId="263"/>
        </pc:sldMkLst>
        <pc:spChg chg="del">
          <ac:chgData name="simran saini" userId="c72ac4ea3c623a0d" providerId="LiveId" clId="{4B9EA094-03C8-4C77-8EB9-86D14CEA424C}" dt="2023-08-10T17:34:23.164" v="41" actId="478"/>
          <ac:spMkLst>
            <pc:docMk/>
            <pc:sldMk cId="669566047" sldId="263"/>
            <ac:spMk id="2" creationId="{AECAD615-A95D-F3CF-1585-305241E10A51}"/>
          </ac:spMkLst>
        </pc:spChg>
        <pc:spChg chg="mod">
          <ac:chgData name="simran saini" userId="c72ac4ea3c623a0d" providerId="LiveId" clId="{4B9EA094-03C8-4C77-8EB9-86D14CEA424C}" dt="2023-08-10T17:34:52.921" v="51" actId="113"/>
          <ac:spMkLst>
            <pc:docMk/>
            <pc:sldMk cId="669566047" sldId="263"/>
            <ac:spMk id="3" creationId="{8EE7B670-63AC-0A72-D872-F5BB383B0943}"/>
          </ac:spMkLst>
        </pc:spChg>
      </pc:sldChg>
      <pc:sldChg chg="delSp modSp new mod">
        <pc:chgData name="simran saini" userId="c72ac4ea3c623a0d" providerId="LiveId" clId="{4B9EA094-03C8-4C77-8EB9-86D14CEA424C}" dt="2023-08-10T17:35:53.505" v="78" actId="12"/>
        <pc:sldMkLst>
          <pc:docMk/>
          <pc:sldMk cId="844802419" sldId="264"/>
        </pc:sldMkLst>
        <pc:spChg chg="del">
          <ac:chgData name="simran saini" userId="c72ac4ea3c623a0d" providerId="LiveId" clId="{4B9EA094-03C8-4C77-8EB9-86D14CEA424C}" dt="2023-08-10T17:35:12.428" v="58" actId="478"/>
          <ac:spMkLst>
            <pc:docMk/>
            <pc:sldMk cId="844802419" sldId="264"/>
            <ac:spMk id="2" creationId="{B796FD9E-59E3-B5EC-22A2-4D7C2FA09CBB}"/>
          </ac:spMkLst>
        </pc:spChg>
        <pc:spChg chg="mod">
          <ac:chgData name="simran saini" userId="c72ac4ea3c623a0d" providerId="LiveId" clId="{4B9EA094-03C8-4C77-8EB9-86D14CEA424C}" dt="2023-08-10T17:35:53.505" v="78" actId="12"/>
          <ac:spMkLst>
            <pc:docMk/>
            <pc:sldMk cId="844802419" sldId="264"/>
            <ac:spMk id="3" creationId="{1129E2E1-ADD5-2132-48EB-5DE33A945990}"/>
          </ac:spMkLst>
        </pc:spChg>
      </pc:sldChg>
      <pc:sldChg chg="delSp modSp new mod">
        <pc:chgData name="simran saini" userId="c72ac4ea3c623a0d" providerId="LiveId" clId="{4B9EA094-03C8-4C77-8EB9-86D14CEA424C}" dt="2023-08-10T17:36:36.385" v="96" actId="478"/>
        <pc:sldMkLst>
          <pc:docMk/>
          <pc:sldMk cId="2518506826" sldId="265"/>
        </pc:sldMkLst>
        <pc:spChg chg="del">
          <ac:chgData name="simran saini" userId="c72ac4ea3c623a0d" providerId="LiveId" clId="{4B9EA094-03C8-4C77-8EB9-86D14CEA424C}" dt="2023-08-10T17:36:36.385" v="96" actId="478"/>
          <ac:spMkLst>
            <pc:docMk/>
            <pc:sldMk cId="2518506826" sldId="265"/>
            <ac:spMk id="2" creationId="{71663EE2-1F74-B7E7-29AA-9A0E59D95E90}"/>
          </ac:spMkLst>
        </pc:spChg>
        <pc:spChg chg="mod">
          <ac:chgData name="simran saini" userId="c72ac4ea3c623a0d" providerId="LiveId" clId="{4B9EA094-03C8-4C77-8EB9-86D14CEA424C}" dt="2023-08-10T17:36:32.721" v="95" actId="20577"/>
          <ac:spMkLst>
            <pc:docMk/>
            <pc:sldMk cId="2518506826" sldId="265"/>
            <ac:spMk id="3" creationId="{ACB6AECF-83F6-74A2-EC9F-B6BEDD2A92BB}"/>
          </ac:spMkLst>
        </pc:spChg>
      </pc:sldChg>
      <pc:sldChg chg="delSp modSp new mod">
        <pc:chgData name="simran saini" userId="c72ac4ea3c623a0d" providerId="LiveId" clId="{4B9EA094-03C8-4C77-8EB9-86D14CEA424C}" dt="2023-08-10T17:37:04.214" v="106" actId="113"/>
        <pc:sldMkLst>
          <pc:docMk/>
          <pc:sldMk cId="4162321854" sldId="266"/>
        </pc:sldMkLst>
        <pc:spChg chg="del">
          <ac:chgData name="simran saini" userId="c72ac4ea3c623a0d" providerId="LiveId" clId="{4B9EA094-03C8-4C77-8EB9-86D14CEA424C}" dt="2023-08-10T17:36:55.326" v="102" actId="478"/>
          <ac:spMkLst>
            <pc:docMk/>
            <pc:sldMk cId="4162321854" sldId="266"/>
            <ac:spMk id="2" creationId="{4BB68CB4-8CB0-225F-557E-227130C5E32C}"/>
          </ac:spMkLst>
        </pc:spChg>
        <pc:spChg chg="mod">
          <ac:chgData name="simran saini" userId="c72ac4ea3c623a0d" providerId="LiveId" clId="{4B9EA094-03C8-4C77-8EB9-86D14CEA424C}" dt="2023-08-10T17:37:04.214" v="106" actId="113"/>
          <ac:spMkLst>
            <pc:docMk/>
            <pc:sldMk cId="4162321854" sldId="266"/>
            <ac:spMk id="3" creationId="{3C8C08E2-23EC-A3BE-B3A0-85541DB45DB4}"/>
          </ac:spMkLst>
        </pc:spChg>
      </pc:sldChg>
      <pc:sldChg chg="modSp new mod">
        <pc:chgData name="simran saini" userId="c72ac4ea3c623a0d" providerId="LiveId" clId="{4B9EA094-03C8-4C77-8EB9-86D14CEA424C}" dt="2023-08-10T17:37:58.098" v="121" actId="122"/>
        <pc:sldMkLst>
          <pc:docMk/>
          <pc:sldMk cId="1216436516" sldId="267"/>
        </pc:sldMkLst>
        <pc:spChg chg="mod">
          <ac:chgData name="simran saini" userId="c72ac4ea3c623a0d" providerId="LiveId" clId="{4B9EA094-03C8-4C77-8EB9-86D14CEA424C}" dt="2023-08-10T17:37:58.098" v="121" actId="122"/>
          <ac:spMkLst>
            <pc:docMk/>
            <pc:sldMk cId="1216436516" sldId="267"/>
            <ac:spMk id="2" creationId="{B43BF39D-E2B1-731B-3824-030E48177CCC}"/>
          </ac:spMkLst>
        </pc:spChg>
        <pc:spChg chg="mod">
          <ac:chgData name="simran saini" userId="c72ac4ea3c623a0d" providerId="LiveId" clId="{4B9EA094-03C8-4C77-8EB9-86D14CEA424C}" dt="2023-08-10T17:37:36.556" v="118" actId="404"/>
          <ac:spMkLst>
            <pc:docMk/>
            <pc:sldMk cId="1216436516" sldId="267"/>
            <ac:spMk id="3" creationId="{A1D55F3F-0739-84DA-A2E6-676CB52053C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A7980C-FFB8-4DDB-B349-7B7DFC2F44D5}"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8376B-71DF-44B1-B938-0B30F21457C9}" type="slidenum">
              <a:rPr lang="en-IN" smtClean="0"/>
              <a:t>‹#›</a:t>
            </a:fld>
            <a:endParaRPr lang="en-IN"/>
          </a:p>
        </p:txBody>
      </p:sp>
    </p:spTree>
    <p:extLst>
      <p:ext uri="{BB962C8B-B14F-4D97-AF65-F5344CB8AC3E}">
        <p14:creationId xmlns:p14="http://schemas.microsoft.com/office/powerpoint/2010/main" val="607881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g28d613b4485_0_7"/>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8" name="Google Shape;18;g28d613b4485_0_7"/>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9" name="Google Shape;19;g28d613b4485_0_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A786D8E-B526-4ED1-A157-0BF7201C9AD2}" type="datetime1">
              <a:rPr lang="en-IN" smtClean="0"/>
              <a:t>10-08-2023</a:t>
            </a:fld>
            <a:endParaRPr lang="en-IN"/>
          </a:p>
        </p:txBody>
      </p:sp>
      <p:sp>
        <p:nvSpPr>
          <p:cNvPr id="20" name="Google Shape;20;g28d613b4485_0_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1" name="Google Shape;21;g28d613b4485_0_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7736510-06F4-4F9A-A838-18932D60372D}" type="slidenum">
              <a:rPr lang="en-IN" smtClean="0"/>
              <a:t>‹#›</a:t>
            </a:fld>
            <a:endParaRPr lang="en-IN"/>
          </a:p>
        </p:txBody>
      </p:sp>
    </p:spTree>
    <p:extLst>
      <p:ext uri="{BB962C8B-B14F-4D97-AF65-F5344CB8AC3E}">
        <p14:creationId xmlns:p14="http://schemas.microsoft.com/office/powerpoint/2010/main" val="389644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3"/>
        <p:cNvGrpSpPr/>
        <p:nvPr/>
      </p:nvGrpSpPr>
      <p:grpSpPr>
        <a:xfrm>
          <a:off x="0" y="0"/>
          <a:ext cx="0" cy="0"/>
          <a:chOff x="0" y="0"/>
          <a:chExt cx="0" cy="0"/>
        </a:xfrm>
      </p:grpSpPr>
      <p:sp>
        <p:nvSpPr>
          <p:cNvPr id="74" name="Google Shape;74;g28d613b4485_0_6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5" name="Google Shape;75;g28d613b4485_0_64"/>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6" name="Google Shape;76;g28d613b4485_0_6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D34AC37-9F45-4D78-ADD3-1CC32CBF1CD0}" type="datetime1">
              <a:rPr lang="en-IN" smtClean="0"/>
              <a:t>10-08-2023</a:t>
            </a:fld>
            <a:endParaRPr lang="en-IN"/>
          </a:p>
        </p:txBody>
      </p:sp>
      <p:sp>
        <p:nvSpPr>
          <p:cNvPr id="77" name="Google Shape;77;g28d613b4485_0_6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8" name="Google Shape;78;g28d613b4485_0_6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7736510-06F4-4F9A-A838-18932D60372D}" type="slidenum">
              <a:rPr lang="en-IN" smtClean="0"/>
              <a:t>‹#›</a:t>
            </a:fld>
            <a:endParaRPr lang="en-IN"/>
          </a:p>
        </p:txBody>
      </p:sp>
    </p:spTree>
    <p:extLst>
      <p:ext uri="{BB962C8B-B14F-4D97-AF65-F5344CB8AC3E}">
        <p14:creationId xmlns:p14="http://schemas.microsoft.com/office/powerpoint/2010/main" val="378530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9"/>
        <p:cNvGrpSpPr/>
        <p:nvPr/>
      </p:nvGrpSpPr>
      <p:grpSpPr>
        <a:xfrm>
          <a:off x="0" y="0"/>
          <a:ext cx="0" cy="0"/>
          <a:chOff x="0" y="0"/>
          <a:chExt cx="0" cy="0"/>
        </a:xfrm>
      </p:grpSpPr>
      <p:sp>
        <p:nvSpPr>
          <p:cNvPr id="80" name="Google Shape;80;g28d613b4485_0_70"/>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1" name="Google Shape;81;g28d613b4485_0_70"/>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2" name="Google Shape;82;g28d613b4485_0_7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8181975-5E73-42CC-9513-B0E5BD7CBBE4}" type="datetime1">
              <a:rPr lang="en-IN" smtClean="0"/>
              <a:t>10-08-2023</a:t>
            </a:fld>
            <a:endParaRPr lang="en-IN"/>
          </a:p>
        </p:txBody>
      </p:sp>
      <p:sp>
        <p:nvSpPr>
          <p:cNvPr id="83" name="Google Shape;83;g28d613b4485_0_7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84" name="Google Shape;84;g28d613b4485_0_7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7736510-06F4-4F9A-A838-18932D60372D}" type="slidenum">
              <a:rPr lang="en-IN" smtClean="0"/>
              <a:t>‹#›</a:t>
            </a:fld>
            <a:endParaRPr lang="en-IN"/>
          </a:p>
        </p:txBody>
      </p:sp>
    </p:spTree>
    <p:extLst>
      <p:ext uri="{BB962C8B-B14F-4D97-AF65-F5344CB8AC3E}">
        <p14:creationId xmlns:p14="http://schemas.microsoft.com/office/powerpoint/2010/main" val="175702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g28d613b4485_0_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4" name="Google Shape;24;g28d613b4485_0_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25" name="Google Shape;25;g28d613b4485_0_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DA3D05F-DF7D-43DF-B76C-3852D8741177}" type="datetime1">
              <a:rPr lang="en-IN" smtClean="0"/>
              <a:t>10-08-2023</a:t>
            </a:fld>
            <a:endParaRPr lang="en-IN"/>
          </a:p>
        </p:txBody>
      </p:sp>
      <p:sp>
        <p:nvSpPr>
          <p:cNvPr id="26" name="Google Shape;26;g28d613b4485_0_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7" name="Google Shape;27;g28d613b4485_0_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7736510-06F4-4F9A-A838-18932D60372D}" type="slidenum">
              <a:rPr lang="en-IN" smtClean="0"/>
              <a:t>‹#›</a:t>
            </a:fld>
            <a:endParaRPr lang="en-IN"/>
          </a:p>
        </p:txBody>
      </p:sp>
    </p:spTree>
    <p:extLst>
      <p:ext uri="{BB962C8B-B14F-4D97-AF65-F5344CB8AC3E}">
        <p14:creationId xmlns:p14="http://schemas.microsoft.com/office/powerpoint/2010/main" val="73484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8"/>
        <p:cNvGrpSpPr/>
        <p:nvPr/>
      </p:nvGrpSpPr>
      <p:grpSpPr>
        <a:xfrm>
          <a:off x="0" y="0"/>
          <a:ext cx="0" cy="0"/>
          <a:chOff x="0" y="0"/>
          <a:chExt cx="0" cy="0"/>
        </a:xfrm>
      </p:grpSpPr>
      <p:sp>
        <p:nvSpPr>
          <p:cNvPr id="29" name="Google Shape;29;g28d613b4485_0_19"/>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0" name="Google Shape;30;g28d613b4485_0_19"/>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31" name="Google Shape;31;g28d613b4485_0_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83C0B04-98A3-4EFF-918C-281BBE3281FD}" type="datetime1">
              <a:rPr lang="en-IN" smtClean="0"/>
              <a:t>10-08-2023</a:t>
            </a:fld>
            <a:endParaRPr lang="en-IN"/>
          </a:p>
        </p:txBody>
      </p:sp>
      <p:sp>
        <p:nvSpPr>
          <p:cNvPr id="32" name="Google Shape;32;g28d613b4485_0_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3" name="Google Shape;33;g28d613b4485_0_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7736510-06F4-4F9A-A838-18932D60372D}" type="slidenum">
              <a:rPr lang="en-IN" smtClean="0"/>
              <a:t>‹#›</a:t>
            </a:fld>
            <a:endParaRPr lang="en-IN"/>
          </a:p>
        </p:txBody>
      </p:sp>
    </p:spTree>
    <p:extLst>
      <p:ext uri="{BB962C8B-B14F-4D97-AF65-F5344CB8AC3E}">
        <p14:creationId xmlns:p14="http://schemas.microsoft.com/office/powerpoint/2010/main" val="271625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4"/>
        <p:cNvGrpSpPr/>
        <p:nvPr/>
      </p:nvGrpSpPr>
      <p:grpSpPr>
        <a:xfrm>
          <a:off x="0" y="0"/>
          <a:ext cx="0" cy="0"/>
          <a:chOff x="0" y="0"/>
          <a:chExt cx="0" cy="0"/>
        </a:xfrm>
      </p:grpSpPr>
      <p:sp>
        <p:nvSpPr>
          <p:cNvPr id="35" name="Google Shape;35;g28d613b4485_0_2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6" name="Google Shape;36;g28d613b4485_0_2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7" name="Google Shape;37;g28d613b4485_0_2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8" name="Google Shape;38;g28d613b4485_0_2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6C32279-0ACB-45E8-BF44-EDF76BFFD14C}" type="datetime1">
              <a:rPr lang="en-IN" smtClean="0"/>
              <a:t>10-08-2023</a:t>
            </a:fld>
            <a:endParaRPr lang="en-IN"/>
          </a:p>
        </p:txBody>
      </p:sp>
      <p:sp>
        <p:nvSpPr>
          <p:cNvPr id="39" name="Google Shape;39;g28d613b4485_0_2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0" name="Google Shape;40;g28d613b4485_0_2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7736510-06F4-4F9A-A838-18932D60372D}" type="slidenum">
              <a:rPr lang="en-IN" smtClean="0"/>
              <a:t>‹#›</a:t>
            </a:fld>
            <a:endParaRPr lang="en-IN"/>
          </a:p>
        </p:txBody>
      </p:sp>
    </p:spTree>
    <p:extLst>
      <p:ext uri="{BB962C8B-B14F-4D97-AF65-F5344CB8AC3E}">
        <p14:creationId xmlns:p14="http://schemas.microsoft.com/office/powerpoint/2010/main" val="2257878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1"/>
        <p:cNvGrpSpPr/>
        <p:nvPr/>
      </p:nvGrpSpPr>
      <p:grpSpPr>
        <a:xfrm>
          <a:off x="0" y="0"/>
          <a:ext cx="0" cy="0"/>
          <a:chOff x="0" y="0"/>
          <a:chExt cx="0" cy="0"/>
        </a:xfrm>
      </p:grpSpPr>
      <p:sp>
        <p:nvSpPr>
          <p:cNvPr id="42" name="Google Shape;42;g28d613b4485_0_32"/>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3" name="Google Shape;43;g28d613b4485_0_32"/>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4" name="Google Shape;44;g28d613b4485_0_32"/>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5" name="Google Shape;45;g28d613b4485_0_32"/>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6" name="Google Shape;46;g28d613b4485_0_32"/>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7" name="Google Shape;47;g28d613b4485_0_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E187F96-B331-45B8-A7BA-3C253D1CEEA1}" type="datetime1">
              <a:rPr lang="en-IN" smtClean="0"/>
              <a:t>10-08-2023</a:t>
            </a:fld>
            <a:endParaRPr lang="en-IN"/>
          </a:p>
        </p:txBody>
      </p:sp>
      <p:sp>
        <p:nvSpPr>
          <p:cNvPr id="48" name="Google Shape;48;g28d613b4485_0_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9" name="Google Shape;49;g28d613b4485_0_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7736510-06F4-4F9A-A838-18932D60372D}" type="slidenum">
              <a:rPr lang="en-IN" smtClean="0"/>
              <a:t>‹#›</a:t>
            </a:fld>
            <a:endParaRPr lang="en-IN"/>
          </a:p>
        </p:txBody>
      </p:sp>
    </p:spTree>
    <p:extLst>
      <p:ext uri="{BB962C8B-B14F-4D97-AF65-F5344CB8AC3E}">
        <p14:creationId xmlns:p14="http://schemas.microsoft.com/office/powerpoint/2010/main" val="344347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0"/>
        <p:cNvGrpSpPr/>
        <p:nvPr/>
      </p:nvGrpSpPr>
      <p:grpSpPr>
        <a:xfrm>
          <a:off x="0" y="0"/>
          <a:ext cx="0" cy="0"/>
          <a:chOff x="0" y="0"/>
          <a:chExt cx="0" cy="0"/>
        </a:xfrm>
      </p:grpSpPr>
      <p:sp>
        <p:nvSpPr>
          <p:cNvPr id="51" name="Google Shape;51;g28d613b4485_0_4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2" name="Google Shape;52;g28d613b4485_0_4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5646818-31C8-4D3C-B8FF-84AB7B9D05F4}" type="datetime1">
              <a:rPr lang="en-IN" smtClean="0"/>
              <a:t>10-08-2023</a:t>
            </a:fld>
            <a:endParaRPr lang="en-IN"/>
          </a:p>
        </p:txBody>
      </p:sp>
      <p:sp>
        <p:nvSpPr>
          <p:cNvPr id="53" name="Google Shape;53;g28d613b4485_0_4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4" name="Google Shape;54;g28d613b4485_0_4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7736510-06F4-4F9A-A838-18932D60372D}" type="slidenum">
              <a:rPr lang="en-IN" smtClean="0"/>
              <a:t>‹#›</a:t>
            </a:fld>
            <a:endParaRPr lang="en-IN"/>
          </a:p>
        </p:txBody>
      </p:sp>
    </p:spTree>
    <p:extLst>
      <p:ext uri="{BB962C8B-B14F-4D97-AF65-F5344CB8AC3E}">
        <p14:creationId xmlns:p14="http://schemas.microsoft.com/office/powerpoint/2010/main" val="758396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28d613b4485_0_4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D8AB6AD-6653-4A5E-8EDA-B65BA1AE7A18}" type="datetime1">
              <a:rPr lang="en-IN" smtClean="0"/>
              <a:t>10-08-2023</a:t>
            </a:fld>
            <a:endParaRPr lang="en-IN"/>
          </a:p>
        </p:txBody>
      </p:sp>
      <p:sp>
        <p:nvSpPr>
          <p:cNvPr id="57" name="Google Shape;57;g28d613b4485_0_4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8" name="Google Shape;58;g28d613b4485_0_4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7736510-06F4-4F9A-A838-18932D60372D}" type="slidenum">
              <a:rPr lang="en-IN" smtClean="0"/>
              <a:t>‹#›</a:t>
            </a:fld>
            <a:endParaRPr lang="en-IN"/>
          </a:p>
        </p:txBody>
      </p:sp>
    </p:spTree>
    <p:extLst>
      <p:ext uri="{BB962C8B-B14F-4D97-AF65-F5344CB8AC3E}">
        <p14:creationId xmlns:p14="http://schemas.microsoft.com/office/powerpoint/2010/main" val="45490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9"/>
        <p:cNvGrpSpPr/>
        <p:nvPr/>
      </p:nvGrpSpPr>
      <p:grpSpPr>
        <a:xfrm>
          <a:off x="0" y="0"/>
          <a:ext cx="0" cy="0"/>
          <a:chOff x="0" y="0"/>
          <a:chExt cx="0" cy="0"/>
        </a:xfrm>
      </p:grpSpPr>
      <p:sp>
        <p:nvSpPr>
          <p:cNvPr id="60" name="Google Shape;60;g28d613b4485_0_5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1" name="Google Shape;61;g28d613b4485_0_50"/>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2" name="Google Shape;62;g28d613b4485_0_50"/>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3" name="Google Shape;63;g28d613b4485_0_5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275C170-92FA-479B-A1D3-007EAD4930FC}" type="datetime1">
              <a:rPr lang="en-IN" smtClean="0"/>
              <a:t>10-08-2023</a:t>
            </a:fld>
            <a:endParaRPr lang="en-IN"/>
          </a:p>
        </p:txBody>
      </p:sp>
      <p:sp>
        <p:nvSpPr>
          <p:cNvPr id="64" name="Google Shape;64;g28d613b4485_0_5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5" name="Google Shape;65;g28d613b4485_0_5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7736510-06F4-4F9A-A838-18932D60372D}" type="slidenum">
              <a:rPr lang="en-IN" smtClean="0"/>
              <a:t>‹#›</a:t>
            </a:fld>
            <a:endParaRPr lang="en-IN"/>
          </a:p>
        </p:txBody>
      </p:sp>
    </p:spTree>
    <p:extLst>
      <p:ext uri="{BB962C8B-B14F-4D97-AF65-F5344CB8AC3E}">
        <p14:creationId xmlns:p14="http://schemas.microsoft.com/office/powerpoint/2010/main" val="2921557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6"/>
        <p:cNvGrpSpPr/>
        <p:nvPr/>
      </p:nvGrpSpPr>
      <p:grpSpPr>
        <a:xfrm>
          <a:off x="0" y="0"/>
          <a:ext cx="0" cy="0"/>
          <a:chOff x="0" y="0"/>
          <a:chExt cx="0" cy="0"/>
        </a:xfrm>
      </p:grpSpPr>
      <p:sp>
        <p:nvSpPr>
          <p:cNvPr id="67" name="Google Shape;67;g28d613b4485_0_5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8" name="Google Shape;68;g28d613b4485_0_57"/>
          <p:cNvSpPr>
            <a:spLocks noGrp="1"/>
          </p:cNvSpPr>
          <p:nvPr>
            <p:ph type="pic" idx="2"/>
          </p:nvPr>
        </p:nvSpPr>
        <p:spPr>
          <a:xfrm>
            <a:off x="5183188" y="987425"/>
            <a:ext cx="6172200" cy="4873500"/>
          </a:xfrm>
          <a:prstGeom prst="rect">
            <a:avLst/>
          </a:prstGeom>
          <a:noFill/>
          <a:ln>
            <a:noFill/>
          </a:ln>
        </p:spPr>
      </p:sp>
      <p:sp>
        <p:nvSpPr>
          <p:cNvPr id="69" name="Google Shape;69;g28d613b4485_0_57"/>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70" name="Google Shape;70;g28d613b4485_0_5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8547BDC-359B-4590-8497-641D3B968337}" type="datetime1">
              <a:rPr lang="en-IN" smtClean="0"/>
              <a:t>10-08-2023</a:t>
            </a:fld>
            <a:endParaRPr lang="en-IN"/>
          </a:p>
        </p:txBody>
      </p:sp>
      <p:sp>
        <p:nvSpPr>
          <p:cNvPr id="71" name="Google Shape;71;g28d613b4485_0_5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72" name="Google Shape;72;g28d613b4485_0_5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57736510-06F4-4F9A-A838-18932D60372D}" type="slidenum">
              <a:rPr lang="en-IN" smtClean="0"/>
              <a:t>‹#›</a:t>
            </a:fld>
            <a:endParaRPr lang="en-IN"/>
          </a:p>
        </p:txBody>
      </p:sp>
    </p:spTree>
    <p:extLst>
      <p:ext uri="{BB962C8B-B14F-4D97-AF65-F5344CB8AC3E}">
        <p14:creationId xmlns:p14="http://schemas.microsoft.com/office/powerpoint/2010/main" val="406377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28d613b4485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g28d613b4485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g28d613b4485_0_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F372A4E9-7837-45E5-8B79-9CB802568966}" type="datetime1">
              <a:rPr lang="en-IN" smtClean="0"/>
              <a:t>10-08-2023</a:t>
            </a:fld>
            <a:endParaRPr lang="en-IN"/>
          </a:p>
        </p:txBody>
      </p:sp>
      <p:sp>
        <p:nvSpPr>
          <p:cNvPr id="13" name="Google Shape;13;g28d613b4485_0_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4" name="Google Shape;14;g28d613b4485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fld id="{57736510-06F4-4F9A-A838-18932D60372D}" type="slidenum">
              <a:rPr lang="en-IN" smtClean="0"/>
              <a:t>‹#›</a:t>
            </a:fld>
            <a:endParaRPr lang="en-IN"/>
          </a:p>
        </p:txBody>
      </p:sp>
      <p:pic>
        <p:nvPicPr>
          <p:cNvPr id="15" name="Google Shape;15;g28d613b4485_0_0"/>
          <p:cNvPicPr preferRelativeResize="0"/>
          <p:nvPr/>
        </p:nvPicPr>
        <p:blipFill>
          <a:blip r:embed="rId13">
            <a:alphaModFix amt="39000"/>
          </a:blip>
          <a:stretch>
            <a:fillRect/>
          </a:stretch>
        </p:blipFill>
        <p:spPr>
          <a:xfrm>
            <a:off x="9073725" y="69000"/>
            <a:ext cx="3118275" cy="1034081"/>
          </a:xfrm>
          <a:prstGeom prst="rect">
            <a:avLst/>
          </a:prstGeom>
          <a:noFill/>
          <a:ln>
            <a:noFill/>
          </a:ln>
        </p:spPr>
      </p:pic>
    </p:spTree>
    <p:extLst>
      <p:ext uri="{BB962C8B-B14F-4D97-AF65-F5344CB8AC3E}">
        <p14:creationId xmlns:p14="http://schemas.microsoft.com/office/powerpoint/2010/main" val="270645718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9F21-94FA-30E7-CA4F-D44F8AD6CB5B}"/>
              </a:ext>
            </a:extLst>
          </p:cNvPr>
          <p:cNvSpPr>
            <a:spLocks noGrp="1"/>
          </p:cNvSpPr>
          <p:nvPr>
            <p:ph type="ctrTitle"/>
          </p:nvPr>
        </p:nvSpPr>
        <p:spPr/>
        <p:txBody>
          <a:bodyPr>
            <a:normAutofit/>
          </a:bodyPr>
          <a:lstStyle/>
          <a:p>
            <a:r>
              <a:rPr lang="en-IN" sz="3600" dirty="0">
                <a:solidFill>
                  <a:srgbClr val="FF0000"/>
                </a:solidFill>
              </a:rPr>
              <a:t>Boot Process of Linux</a:t>
            </a:r>
          </a:p>
        </p:txBody>
      </p:sp>
      <p:sp>
        <p:nvSpPr>
          <p:cNvPr id="3" name="Subtitle 2">
            <a:extLst>
              <a:ext uri="{FF2B5EF4-FFF2-40B4-BE49-F238E27FC236}">
                <a16:creationId xmlns:a16="http://schemas.microsoft.com/office/drawing/2014/main" id="{A2FC3FBE-A692-5209-9A16-738DFDFB5238}"/>
              </a:ext>
            </a:extLst>
          </p:cNvPr>
          <p:cNvSpPr>
            <a:spLocks noGrp="1"/>
          </p:cNvSpPr>
          <p:nvPr>
            <p:ph type="subTitle" idx="1"/>
          </p:nvPr>
        </p:nvSpPr>
        <p:spPr/>
        <p:txBody>
          <a:bodyPr/>
          <a:lstStyle/>
          <a:p>
            <a:r>
              <a:rPr lang="en-US" dirty="0"/>
              <a:t>Linux</a:t>
            </a:r>
            <a:endParaRPr lang="en-IN" dirty="0"/>
          </a:p>
        </p:txBody>
      </p:sp>
      <p:sp>
        <p:nvSpPr>
          <p:cNvPr id="4" name="Slide Number Placeholder 3">
            <a:extLst>
              <a:ext uri="{FF2B5EF4-FFF2-40B4-BE49-F238E27FC236}">
                <a16:creationId xmlns:a16="http://schemas.microsoft.com/office/drawing/2014/main" id="{7948897E-2339-47F7-0223-93F86E5FB3EB}"/>
              </a:ext>
            </a:extLst>
          </p:cNvPr>
          <p:cNvSpPr>
            <a:spLocks noGrp="1"/>
          </p:cNvSpPr>
          <p:nvPr>
            <p:ph type="sldNum" idx="12"/>
          </p:nvPr>
        </p:nvSpPr>
        <p:spPr/>
        <p:txBody>
          <a:bodyPr/>
          <a:lstStyle/>
          <a:p>
            <a:fld id="{57736510-06F4-4F9A-A838-18932D60372D}" type="slidenum">
              <a:rPr lang="en-IN" smtClean="0"/>
              <a:t>1</a:t>
            </a:fld>
            <a:endParaRPr lang="en-IN"/>
          </a:p>
        </p:txBody>
      </p:sp>
    </p:spTree>
    <p:extLst>
      <p:ext uri="{BB962C8B-B14F-4D97-AF65-F5344CB8AC3E}">
        <p14:creationId xmlns:p14="http://schemas.microsoft.com/office/powerpoint/2010/main" val="1592039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B6AECF-83F6-74A2-EC9F-B6BEDD2A92BB}"/>
              </a:ext>
            </a:extLst>
          </p:cNvPr>
          <p:cNvSpPr>
            <a:spLocks noGrp="1"/>
          </p:cNvSpPr>
          <p:nvPr>
            <p:ph type="body" idx="1"/>
          </p:nvPr>
        </p:nvSpPr>
        <p:spPr/>
        <p:txBody>
          <a:bodyPr>
            <a:noAutofit/>
          </a:bodyPr>
          <a:lstStyle/>
          <a:p>
            <a:pPr marL="114300" indent="0">
              <a:buNone/>
            </a:pPr>
            <a:r>
              <a:rPr lang="en-US" sz="2400" b="1" dirty="0"/>
              <a:t>5. File Permissions:</a:t>
            </a:r>
          </a:p>
          <a:p>
            <a:r>
              <a:rPr lang="en-US" sz="2400" dirty="0"/>
              <a:t>Linux employs a permission system (read, write, execute) for files and directories.</a:t>
            </a:r>
          </a:p>
          <a:p>
            <a:r>
              <a:rPr lang="en-US" sz="2400" dirty="0"/>
              <a:t>Permissions are defined for three categories: owner, group, and others.</a:t>
            </a:r>
          </a:p>
          <a:p>
            <a:r>
              <a:rPr lang="en-US" sz="2400" dirty="0"/>
              <a:t>Users and groups can be assigned ownership of files, influencing access rights.</a:t>
            </a:r>
          </a:p>
          <a:p>
            <a:pPr marL="114300" indent="0">
              <a:buNone/>
            </a:pPr>
            <a:endParaRPr lang="en-US" sz="2400" b="1" dirty="0"/>
          </a:p>
          <a:p>
            <a:pPr marL="114300" indent="0">
              <a:buNone/>
            </a:pPr>
            <a:r>
              <a:rPr lang="en-US" sz="2400" b="1" dirty="0"/>
              <a:t>6. File System Types:</a:t>
            </a:r>
          </a:p>
          <a:p>
            <a:r>
              <a:rPr lang="en-US" sz="2400" dirty="0"/>
              <a:t>Linux supports various file system types like Ext4, </a:t>
            </a:r>
            <a:r>
              <a:rPr lang="en-US" sz="2400" dirty="0" err="1"/>
              <a:t>Btrfs</a:t>
            </a:r>
            <a:r>
              <a:rPr lang="en-US" sz="2400" dirty="0"/>
              <a:t>, XFS, and more.</a:t>
            </a:r>
          </a:p>
          <a:p>
            <a:r>
              <a:rPr lang="en-US" sz="2400" dirty="0"/>
              <a:t>Each has distinct features, performance characteristics, and use cases.</a:t>
            </a:r>
            <a:endParaRPr lang="en-IN" sz="2400" dirty="0"/>
          </a:p>
        </p:txBody>
      </p:sp>
      <p:sp>
        <p:nvSpPr>
          <p:cNvPr id="4" name="Slide Number Placeholder 3">
            <a:extLst>
              <a:ext uri="{FF2B5EF4-FFF2-40B4-BE49-F238E27FC236}">
                <a16:creationId xmlns:a16="http://schemas.microsoft.com/office/drawing/2014/main" id="{DB9C5117-1FC6-BAA8-A857-6112AAA5519B}"/>
              </a:ext>
            </a:extLst>
          </p:cNvPr>
          <p:cNvSpPr>
            <a:spLocks noGrp="1"/>
          </p:cNvSpPr>
          <p:nvPr>
            <p:ph type="sldNum" idx="12"/>
          </p:nvPr>
        </p:nvSpPr>
        <p:spPr/>
        <p:txBody>
          <a:bodyPr/>
          <a:lstStyle/>
          <a:p>
            <a:fld id="{57736510-06F4-4F9A-A838-18932D60372D}" type="slidenum">
              <a:rPr lang="en-IN" smtClean="0"/>
              <a:t>10</a:t>
            </a:fld>
            <a:endParaRPr lang="en-IN"/>
          </a:p>
        </p:txBody>
      </p:sp>
    </p:spTree>
    <p:extLst>
      <p:ext uri="{BB962C8B-B14F-4D97-AF65-F5344CB8AC3E}">
        <p14:creationId xmlns:p14="http://schemas.microsoft.com/office/powerpoint/2010/main" val="251850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8C08E2-23EC-A3BE-B3A0-85541DB45DB4}"/>
              </a:ext>
            </a:extLst>
          </p:cNvPr>
          <p:cNvSpPr>
            <a:spLocks noGrp="1"/>
          </p:cNvSpPr>
          <p:nvPr>
            <p:ph type="body" idx="1"/>
          </p:nvPr>
        </p:nvSpPr>
        <p:spPr/>
        <p:txBody>
          <a:bodyPr>
            <a:normAutofit/>
          </a:bodyPr>
          <a:lstStyle/>
          <a:p>
            <a:pPr marL="114300" indent="0">
              <a:buNone/>
            </a:pPr>
            <a:r>
              <a:rPr lang="en-IN" sz="2400" b="1" dirty="0"/>
              <a:t>7. Virtual File Systems:</a:t>
            </a:r>
          </a:p>
          <a:p>
            <a:r>
              <a:rPr lang="en-IN" sz="2400" dirty="0"/>
              <a:t>Linux employs virtual file systems to abstract various kernel-related data.</a:t>
            </a:r>
          </a:p>
          <a:p>
            <a:r>
              <a:rPr lang="en-IN" sz="2400" dirty="0"/>
              <a:t>Examples include /proc (process information) and /sys (kernel and device information).</a:t>
            </a:r>
          </a:p>
        </p:txBody>
      </p:sp>
      <p:sp>
        <p:nvSpPr>
          <p:cNvPr id="4" name="Slide Number Placeholder 3">
            <a:extLst>
              <a:ext uri="{FF2B5EF4-FFF2-40B4-BE49-F238E27FC236}">
                <a16:creationId xmlns:a16="http://schemas.microsoft.com/office/drawing/2014/main" id="{B18194A3-2294-10E7-D5E9-1F8FDC10F8CD}"/>
              </a:ext>
            </a:extLst>
          </p:cNvPr>
          <p:cNvSpPr>
            <a:spLocks noGrp="1"/>
          </p:cNvSpPr>
          <p:nvPr>
            <p:ph type="sldNum" idx="12"/>
          </p:nvPr>
        </p:nvSpPr>
        <p:spPr/>
        <p:txBody>
          <a:bodyPr/>
          <a:lstStyle/>
          <a:p>
            <a:fld id="{57736510-06F4-4F9A-A838-18932D60372D}" type="slidenum">
              <a:rPr lang="en-IN" smtClean="0"/>
              <a:t>11</a:t>
            </a:fld>
            <a:endParaRPr lang="en-IN"/>
          </a:p>
        </p:txBody>
      </p:sp>
    </p:spTree>
    <p:extLst>
      <p:ext uri="{BB962C8B-B14F-4D97-AF65-F5344CB8AC3E}">
        <p14:creationId xmlns:p14="http://schemas.microsoft.com/office/powerpoint/2010/main" val="4162321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F39D-E2B1-731B-3824-030E48177CCC}"/>
              </a:ext>
            </a:extLst>
          </p:cNvPr>
          <p:cNvSpPr>
            <a:spLocks noGrp="1"/>
          </p:cNvSpPr>
          <p:nvPr>
            <p:ph type="title"/>
          </p:nvPr>
        </p:nvSpPr>
        <p:spPr/>
        <p:txBody>
          <a:bodyPr>
            <a:normAutofit/>
          </a:bodyPr>
          <a:lstStyle/>
          <a:p>
            <a:pPr algn="ctr"/>
            <a:r>
              <a:rPr lang="en-IN" sz="3600" dirty="0">
                <a:solidFill>
                  <a:srgbClr val="FF0000"/>
                </a:solidFill>
              </a:rPr>
              <a:t>Conclusion</a:t>
            </a:r>
          </a:p>
        </p:txBody>
      </p:sp>
      <p:sp>
        <p:nvSpPr>
          <p:cNvPr id="3" name="Text Placeholder 2">
            <a:extLst>
              <a:ext uri="{FF2B5EF4-FFF2-40B4-BE49-F238E27FC236}">
                <a16:creationId xmlns:a16="http://schemas.microsoft.com/office/drawing/2014/main" id="{A1D55F3F-0739-84DA-A2E6-676CB52053C7}"/>
              </a:ext>
            </a:extLst>
          </p:cNvPr>
          <p:cNvSpPr>
            <a:spLocks noGrp="1"/>
          </p:cNvSpPr>
          <p:nvPr>
            <p:ph type="body" idx="1"/>
          </p:nvPr>
        </p:nvSpPr>
        <p:spPr/>
        <p:txBody>
          <a:bodyPr>
            <a:normAutofit/>
          </a:bodyPr>
          <a:lstStyle/>
          <a:p>
            <a:pPr marL="114300" indent="0">
              <a:buNone/>
            </a:pPr>
            <a:r>
              <a:rPr lang="en-US" sz="2400" dirty="0"/>
              <a:t>Understanding the Linux boot process and file system is vital for both users and administrators. The boot process ensures that the system initializes correctly, while the file system organization enables efficient data management and secure access control. This knowledge is foundational for using and managing Linux-based systems effectively.</a:t>
            </a:r>
            <a:endParaRPr lang="en-IN" sz="2400" dirty="0"/>
          </a:p>
        </p:txBody>
      </p:sp>
      <p:sp>
        <p:nvSpPr>
          <p:cNvPr id="4" name="Slide Number Placeholder 3">
            <a:extLst>
              <a:ext uri="{FF2B5EF4-FFF2-40B4-BE49-F238E27FC236}">
                <a16:creationId xmlns:a16="http://schemas.microsoft.com/office/drawing/2014/main" id="{8C987918-86CC-39D0-5289-7EC943933604}"/>
              </a:ext>
            </a:extLst>
          </p:cNvPr>
          <p:cNvSpPr>
            <a:spLocks noGrp="1"/>
          </p:cNvSpPr>
          <p:nvPr>
            <p:ph type="sldNum" idx="12"/>
          </p:nvPr>
        </p:nvSpPr>
        <p:spPr/>
        <p:txBody>
          <a:bodyPr/>
          <a:lstStyle/>
          <a:p>
            <a:fld id="{57736510-06F4-4F9A-A838-18932D60372D}" type="slidenum">
              <a:rPr lang="en-IN" smtClean="0"/>
              <a:t>12</a:t>
            </a:fld>
            <a:endParaRPr lang="en-IN"/>
          </a:p>
        </p:txBody>
      </p:sp>
    </p:spTree>
    <p:extLst>
      <p:ext uri="{BB962C8B-B14F-4D97-AF65-F5344CB8AC3E}">
        <p14:creationId xmlns:p14="http://schemas.microsoft.com/office/powerpoint/2010/main" val="121643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3228-0667-46A9-D373-A635E5E2BC2A}"/>
              </a:ext>
            </a:extLst>
          </p:cNvPr>
          <p:cNvSpPr>
            <a:spLocks noGrp="1"/>
          </p:cNvSpPr>
          <p:nvPr>
            <p:ph type="title"/>
          </p:nvPr>
        </p:nvSpPr>
        <p:spPr/>
        <p:txBody>
          <a:bodyPr>
            <a:normAutofit/>
          </a:bodyPr>
          <a:lstStyle/>
          <a:p>
            <a:pPr algn="ctr"/>
            <a:r>
              <a:rPr lang="en-IN" sz="2800" dirty="0">
                <a:solidFill>
                  <a:srgbClr val="FF0000"/>
                </a:solidFill>
              </a:rPr>
              <a:t>Introduction to Boot Process</a:t>
            </a:r>
          </a:p>
        </p:txBody>
      </p:sp>
      <p:sp>
        <p:nvSpPr>
          <p:cNvPr id="3" name="Text Placeholder 2">
            <a:extLst>
              <a:ext uri="{FF2B5EF4-FFF2-40B4-BE49-F238E27FC236}">
                <a16:creationId xmlns:a16="http://schemas.microsoft.com/office/drawing/2014/main" id="{EA2C50D5-D526-D350-4FC4-AAFFD9F837DC}"/>
              </a:ext>
            </a:extLst>
          </p:cNvPr>
          <p:cNvSpPr>
            <a:spLocks noGrp="1"/>
          </p:cNvSpPr>
          <p:nvPr>
            <p:ph type="body" idx="1"/>
          </p:nvPr>
        </p:nvSpPr>
        <p:spPr>
          <a:xfrm>
            <a:off x="838200" y="1825625"/>
            <a:ext cx="10515600" cy="4826966"/>
          </a:xfrm>
        </p:spPr>
        <p:txBody>
          <a:bodyPr>
            <a:normAutofit/>
          </a:bodyPr>
          <a:lstStyle/>
          <a:p>
            <a:pPr marL="114300" indent="0">
              <a:buNone/>
            </a:pPr>
            <a:r>
              <a:rPr lang="en-US" sz="2400" dirty="0"/>
              <a:t>The boot process of Linux is the sequence of events that occur when a computer system is powered on or restarted. It involves several stages, each responsible for initializing hardware, loading the operating system kernel, and bringing the system into a functional state. Let's delve into the details of the Linux boot process.</a:t>
            </a:r>
          </a:p>
          <a:p>
            <a:pPr marL="571500" indent="-457200">
              <a:buAutoNum type="arabicPeriod"/>
            </a:pPr>
            <a:r>
              <a:rPr lang="en-IN" sz="2400" dirty="0"/>
              <a:t>Power-On Self-Test (POST)</a:t>
            </a:r>
          </a:p>
          <a:p>
            <a:pPr marL="571500" indent="-457200">
              <a:buAutoNum type="arabicPeriod"/>
            </a:pPr>
            <a:r>
              <a:rPr lang="en-IN" sz="2400" dirty="0"/>
              <a:t>BIOS/UEFI Initialization</a:t>
            </a:r>
          </a:p>
          <a:p>
            <a:pPr marL="571500" indent="-457200">
              <a:buAutoNum type="arabicPeriod"/>
            </a:pPr>
            <a:r>
              <a:rPr lang="en-IN" sz="2400" dirty="0"/>
              <a:t>Bootloader Stage</a:t>
            </a:r>
          </a:p>
          <a:p>
            <a:pPr marL="571500" indent="-457200">
              <a:buAutoNum type="arabicPeriod"/>
            </a:pPr>
            <a:r>
              <a:rPr lang="en-IN" sz="2400" dirty="0"/>
              <a:t>Kernel Initialization</a:t>
            </a:r>
          </a:p>
          <a:p>
            <a:pPr marL="571500" indent="-457200">
              <a:buAutoNum type="arabicPeriod"/>
            </a:pPr>
            <a:r>
              <a:rPr lang="en-IN" sz="2400" dirty="0"/>
              <a:t> Init Process (</a:t>
            </a:r>
            <a:r>
              <a:rPr lang="en-IN" sz="2400" dirty="0" err="1"/>
              <a:t>Systemd</a:t>
            </a:r>
            <a:r>
              <a:rPr lang="en-IN" sz="2400" dirty="0"/>
              <a:t>)</a:t>
            </a:r>
          </a:p>
          <a:p>
            <a:pPr marL="571500" indent="-457200">
              <a:buAutoNum type="arabicPeriod"/>
            </a:pPr>
            <a:r>
              <a:rPr lang="en-IN" sz="2400" dirty="0"/>
              <a:t>User Space Initialization</a:t>
            </a:r>
          </a:p>
          <a:p>
            <a:pPr marL="571500" indent="-457200">
              <a:buAutoNum type="arabicPeriod"/>
            </a:pPr>
            <a:endParaRPr lang="en-IN" sz="2400" dirty="0"/>
          </a:p>
          <a:p>
            <a:pPr marL="571500" indent="-457200">
              <a:buAutoNum type="arabicPeriod"/>
            </a:pPr>
            <a:endParaRPr lang="en-IN" sz="2400" dirty="0"/>
          </a:p>
          <a:p>
            <a:pPr marL="571500" indent="-457200">
              <a:buAutoNum type="arabicPeriod"/>
            </a:pPr>
            <a:endParaRPr lang="en-IN" sz="2400" dirty="0"/>
          </a:p>
          <a:p>
            <a:pPr marL="571500" indent="-457200">
              <a:buAutoNum type="arabicPeriod"/>
            </a:pPr>
            <a:endParaRPr lang="en-IN" sz="2400" dirty="0"/>
          </a:p>
        </p:txBody>
      </p:sp>
      <p:sp>
        <p:nvSpPr>
          <p:cNvPr id="4" name="Slide Number Placeholder 3">
            <a:extLst>
              <a:ext uri="{FF2B5EF4-FFF2-40B4-BE49-F238E27FC236}">
                <a16:creationId xmlns:a16="http://schemas.microsoft.com/office/drawing/2014/main" id="{9155B0BB-9D7A-601F-1F5A-563CC97703FB}"/>
              </a:ext>
            </a:extLst>
          </p:cNvPr>
          <p:cNvSpPr>
            <a:spLocks noGrp="1"/>
          </p:cNvSpPr>
          <p:nvPr>
            <p:ph type="sldNum" idx="12"/>
          </p:nvPr>
        </p:nvSpPr>
        <p:spPr/>
        <p:txBody>
          <a:bodyPr/>
          <a:lstStyle/>
          <a:p>
            <a:fld id="{57736510-06F4-4F9A-A838-18932D60372D}" type="slidenum">
              <a:rPr lang="en-IN" smtClean="0"/>
              <a:t>2</a:t>
            </a:fld>
            <a:endParaRPr lang="en-IN"/>
          </a:p>
        </p:txBody>
      </p:sp>
    </p:spTree>
    <p:extLst>
      <p:ext uri="{BB962C8B-B14F-4D97-AF65-F5344CB8AC3E}">
        <p14:creationId xmlns:p14="http://schemas.microsoft.com/office/powerpoint/2010/main" val="307055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4D0B8D-F83C-DF09-C096-E0C6B44EC20F}"/>
              </a:ext>
            </a:extLst>
          </p:cNvPr>
          <p:cNvSpPr>
            <a:spLocks noGrp="1"/>
          </p:cNvSpPr>
          <p:nvPr>
            <p:ph type="body" idx="1"/>
          </p:nvPr>
        </p:nvSpPr>
        <p:spPr/>
        <p:txBody>
          <a:bodyPr>
            <a:normAutofit/>
          </a:bodyPr>
          <a:lstStyle/>
          <a:p>
            <a:pPr marL="114300" indent="0">
              <a:buNone/>
            </a:pPr>
            <a:r>
              <a:rPr lang="en-IN" sz="2400" b="1" dirty="0"/>
              <a:t>1. Power-On Self-Test (POST)</a:t>
            </a:r>
            <a:endParaRPr lang="en-US" sz="2400" b="1" dirty="0"/>
          </a:p>
          <a:p>
            <a:r>
              <a:rPr lang="en-US" sz="2400" dirty="0"/>
              <a:t>When the computer is powered on, the hardware undergoes a POST. This is a series of diagnostic tests performed by the BIOS (Basic Input/Output System) or UEFI (Unified Extensible Firmware Interface) firmware to ensure that hardware components like CPU, RAM, and storage devices are functional.</a:t>
            </a:r>
          </a:p>
          <a:p>
            <a:endParaRPr lang="en-US" sz="2400" dirty="0"/>
          </a:p>
          <a:p>
            <a:pPr marL="114300" indent="0">
              <a:buNone/>
            </a:pPr>
            <a:r>
              <a:rPr lang="en-US" sz="2400" b="1" dirty="0"/>
              <a:t>2. BIOS/UEFI Initialization</a:t>
            </a:r>
          </a:p>
          <a:p>
            <a:pPr marL="114300" indent="0">
              <a:buNone/>
            </a:pPr>
            <a:r>
              <a:rPr lang="en-US" sz="2400" dirty="0"/>
              <a:t>After the POST, the BIOS/UEFI initializes hardware devices, detects peripherals, and loads the bootloader.</a:t>
            </a:r>
            <a:endParaRPr lang="en-IN" sz="2400" dirty="0"/>
          </a:p>
        </p:txBody>
      </p:sp>
      <p:sp>
        <p:nvSpPr>
          <p:cNvPr id="4" name="Slide Number Placeholder 3">
            <a:extLst>
              <a:ext uri="{FF2B5EF4-FFF2-40B4-BE49-F238E27FC236}">
                <a16:creationId xmlns:a16="http://schemas.microsoft.com/office/drawing/2014/main" id="{8A96FA58-1581-F957-1182-D2FD332F7FD3}"/>
              </a:ext>
            </a:extLst>
          </p:cNvPr>
          <p:cNvSpPr>
            <a:spLocks noGrp="1"/>
          </p:cNvSpPr>
          <p:nvPr>
            <p:ph type="sldNum" idx="12"/>
          </p:nvPr>
        </p:nvSpPr>
        <p:spPr/>
        <p:txBody>
          <a:bodyPr/>
          <a:lstStyle/>
          <a:p>
            <a:fld id="{57736510-06F4-4F9A-A838-18932D60372D}" type="slidenum">
              <a:rPr lang="en-IN" smtClean="0"/>
              <a:t>3</a:t>
            </a:fld>
            <a:endParaRPr lang="en-IN"/>
          </a:p>
        </p:txBody>
      </p:sp>
    </p:spTree>
    <p:extLst>
      <p:ext uri="{BB962C8B-B14F-4D97-AF65-F5344CB8AC3E}">
        <p14:creationId xmlns:p14="http://schemas.microsoft.com/office/powerpoint/2010/main" val="43532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AAD6F6-3225-279C-D332-1496A37365BA}"/>
              </a:ext>
            </a:extLst>
          </p:cNvPr>
          <p:cNvSpPr>
            <a:spLocks noGrp="1"/>
          </p:cNvSpPr>
          <p:nvPr>
            <p:ph type="body" idx="1"/>
          </p:nvPr>
        </p:nvSpPr>
        <p:spPr/>
        <p:txBody>
          <a:bodyPr>
            <a:normAutofit/>
          </a:bodyPr>
          <a:lstStyle/>
          <a:p>
            <a:pPr marL="114300" indent="0">
              <a:buNone/>
            </a:pPr>
            <a:r>
              <a:rPr lang="en-US" sz="2400" b="1" dirty="0"/>
              <a:t>3. Bootloader Stage</a:t>
            </a:r>
          </a:p>
          <a:p>
            <a:r>
              <a:rPr lang="en-US" sz="2400" dirty="0"/>
              <a:t>The bootloader (often GRUB or LILO) is a small program that helps load the Linux kernel.</a:t>
            </a:r>
          </a:p>
          <a:p>
            <a:r>
              <a:rPr lang="en-US" sz="2400" dirty="0"/>
              <a:t>It presents the user with a menu if multiple OSes are installed, allows kernel selection, and handles kernel parameters.</a:t>
            </a:r>
          </a:p>
          <a:p>
            <a:endParaRPr lang="en-US" sz="2400" dirty="0"/>
          </a:p>
          <a:p>
            <a:pPr marL="114300" indent="0">
              <a:buNone/>
            </a:pPr>
            <a:r>
              <a:rPr lang="en-US" sz="2400" b="1" dirty="0"/>
              <a:t>4. Kernel Initialization</a:t>
            </a:r>
          </a:p>
          <a:p>
            <a:r>
              <a:rPr lang="en-US" sz="2400" dirty="0"/>
              <a:t>The selected Linux kernel is loaded into memory by the bootloader.</a:t>
            </a:r>
          </a:p>
          <a:p>
            <a:r>
              <a:rPr lang="en-US" sz="2400" dirty="0"/>
              <a:t>The kernel performs initialization tasks, such as configuring hardware, creating the root filesystem, and setting up key data structures.</a:t>
            </a:r>
            <a:endParaRPr lang="en-IN" sz="2400" dirty="0"/>
          </a:p>
        </p:txBody>
      </p:sp>
      <p:sp>
        <p:nvSpPr>
          <p:cNvPr id="4" name="Slide Number Placeholder 3">
            <a:extLst>
              <a:ext uri="{FF2B5EF4-FFF2-40B4-BE49-F238E27FC236}">
                <a16:creationId xmlns:a16="http://schemas.microsoft.com/office/drawing/2014/main" id="{C1956EDD-DD87-26F2-BE84-1FC772CA2D6E}"/>
              </a:ext>
            </a:extLst>
          </p:cNvPr>
          <p:cNvSpPr>
            <a:spLocks noGrp="1"/>
          </p:cNvSpPr>
          <p:nvPr>
            <p:ph type="sldNum" idx="12"/>
          </p:nvPr>
        </p:nvSpPr>
        <p:spPr/>
        <p:txBody>
          <a:bodyPr/>
          <a:lstStyle/>
          <a:p>
            <a:fld id="{57736510-06F4-4F9A-A838-18932D60372D}" type="slidenum">
              <a:rPr lang="en-IN" smtClean="0"/>
              <a:t>4</a:t>
            </a:fld>
            <a:endParaRPr lang="en-IN"/>
          </a:p>
        </p:txBody>
      </p:sp>
    </p:spTree>
    <p:extLst>
      <p:ext uri="{BB962C8B-B14F-4D97-AF65-F5344CB8AC3E}">
        <p14:creationId xmlns:p14="http://schemas.microsoft.com/office/powerpoint/2010/main" val="1790941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F7F8EA2-EABA-221E-936B-E20E86C5211D}"/>
              </a:ext>
            </a:extLst>
          </p:cNvPr>
          <p:cNvSpPr>
            <a:spLocks noGrp="1"/>
          </p:cNvSpPr>
          <p:nvPr>
            <p:ph type="body" idx="1"/>
          </p:nvPr>
        </p:nvSpPr>
        <p:spPr/>
        <p:txBody>
          <a:bodyPr>
            <a:normAutofit fontScale="92500"/>
          </a:bodyPr>
          <a:lstStyle/>
          <a:p>
            <a:pPr marL="114300" indent="0">
              <a:buNone/>
            </a:pPr>
            <a:r>
              <a:rPr lang="en-US" sz="2400" b="1" dirty="0"/>
              <a:t>5. Init Process (Systemd)</a:t>
            </a:r>
          </a:p>
          <a:p>
            <a:r>
              <a:rPr lang="en-US" sz="2400" dirty="0"/>
              <a:t>Modern Linux distributions use Systemd as the init system.</a:t>
            </a:r>
          </a:p>
          <a:p>
            <a:r>
              <a:rPr lang="en-US" sz="2400" dirty="0"/>
              <a:t>Systemd initializes system services, mounts filesystems, and manages user sessions.</a:t>
            </a:r>
          </a:p>
          <a:p>
            <a:r>
              <a:rPr lang="en-US" sz="2400" dirty="0"/>
              <a:t>It replaces the traditional init process and provides advanced features like service parallelization.</a:t>
            </a:r>
          </a:p>
          <a:p>
            <a:endParaRPr lang="en-US" sz="2400" dirty="0"/>
          </a:p>
          <a:p>
            <a:pPr marL="114300" indent="0">
              <a:buNone/>
            </a:pPr>
            <a:r>
              <a:rPr lang="en-US" sz="2400" b="1" dirty="0"/>
              <a:t>6. User Space Initialization</a:t>
            </a:r>
          </a:p>
          <a:p>
            <a:r>
              <a:rPr lang="en-US" sz="2400" dirty="0"/>
              <a:t>Once the init process is executed, user-space programs and daemons are launched.</a:t>
            </a:r>
          </a:p>
          <a:p>
            <a:r>
              <a:rPr lang="en-US" sz="2400" dirty="0"/>
              <a:t>User-specific configurations, services, and software are initialized, bringing the system to a fully operational state.</a:t>
            </a:r>
            <a:endParaRPr lang="en-IN" sz="2400" dirty="0"/>
          </a:p>
        </p:txBody>
      </p:sp>
      <p:sp>
        <p:nvSpPr>
          <p:cNvPr id="4" name="Slide Number Placeholder 3">
            <a:extLst>
              <a:ext uri="{FF2B5EF4-FFF2-40B4-BE49-F238E27FC236}">
                <a16:creationId xmlns:a16="http://schemas.microsoft.com/office/drawing/2014/main" id="{75A58483-04CE-67CA-9A1F-9319D813435B}"/>
              </a:ext>
            </a:extLst>
          </p:cNvPr>
          <p:cNvSpPr>
            <a:spLocks noGrp="1"/>
          </p:cNvSpPr>
          <p:nvPr>
            <p:ph type="sldNum" idx="12"/>
          </p:nvPr>
        </p:nvSpPr>
        <p:spPr/>
        <p:txBody>
          <a:bodyPr/>
          <a:lstStyle/>
          <a:p>
            <a:fld id="{57736510-06F4-4F9A-A838-18932D60372D}" type="slidenum">
              <a:rPr lang="en-IN" smtClean="0"/>
              <a:t>5</a:t>
            </a:fld>
            <a:endParaRPr lang="en-IN"/>
          </a:p>
        </p:txBody>
      </p:sp>
    </p:spTree>
    <p:extLst>
      <p:ext uri="{BB962C8B-B14F-4D97-AF65-F5344CB8AC3E}">
        <p14:creationId xmlns:p14="http://schemas.microsoft.com/office/powerpoint/2010/main" val="405756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97F3-70D8-83B7-EBA1-7BCE95E75426}"/>
              </a:ext>
            </a:extLst>
          </p:cNvPr>
          <p:cNvSpPr>
            <a:spLocks noGrp="1"/>
          </p:cNvSpPr>
          <p:nvPr>
            <p:ph type="title"/>
          </p:nvPr>
        </p:nvSpPr>
        <p:spPr>
          <a:xfrm>
            <a:off x="838200" y="2233681"/>
            <a:ext cx="10515600" cy="1325700"/>
          </a:xfrm>
        </p:spPr>
        <p:txBody>
          <a:bodyPr>
            <a:normAutofit/>
          </a:bodyPr>
          <a:lstStyle/>
          <a:p>
            <a:pPr algn="ctr"/>
            <a:r>
              <a:rPr lang="en-IN" sz="3600" dirty="0">
                <a:solidFill>
                  <a:srgbClr val="FF0000"/>
                </a:solidFill>
              </a:rPr>
              <a:t> File System of Linux</a:t>
            </a:r>
          </a:p>
        </p:txBody>
      </p:sp>
      <p:sp>
        <p:nvSpPr>
          <p:cNvPr id="4" name="Slide Number Placeholder 3">
            <a:extLst>
              <a:ext uri="{FF2B5EF4-FFF2-40B4-BE49-F238E27FC236}">
                <a16:creationId xmlns:a16="http://schemas.microsoft.com/office/drawing/2014/main" id="{06E2749D-341D-353A-5668-9B2A2297B315}"/>
              </a:ext>
            </a:extLst>
          </p:cNvPr>
          <p:cNvSpPr>
            <a:spLocks noGrp="1"/>
          </p:cNvSpPr>
          <p:nvPr>
            <p:ph type="sldNum" idx="12"/>
          </p:nvPr>
        </p:nvSpPr>
        <p:spPr/>
        <p:txBody>
          <a:bodyPr/>
          <a:lstStyle/>
          <a:p>
            <a:fld id="{57736510-06F4-4F9A-A838-18932D60372D}" type="slidenum">
              <a:rPr lang="en-IN" smtClean="0"/>
              <a:t>6</a:t>
            </a:fld>
            <a:endParaRPr lang="en-IN"/>
          </a:p>
        </p:txBody>
      </p:sp>
    </p:spTree>
    <p:extLst>
      <p:ext uri="{BB962C8B-B14F-4D97-AF65-F5344CB8AC3E}">
        <p14:creationId xmlns:p14="http://schemas.microsoft.com/office/powerpoint/2010/main" val="53467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BC5C-8F8C-2A79-4BCD-BE26BE95420A}"/>
              </a:ext>
            </a:extLst>
          </p:cNvPr>
          <p:cNvSpPr>
            <a:spLocks noGrp="1"/>
          </p:cNvSpPr>
          <p:nvPr>
            <p:ph type="title"/>
          </p:nvPr>
        </p:nvSpPr>
        <p:spPr/>
        <p:txBody>
          <a:bodyPr>
            <a:normAutofit/>
          </a:bodyPr>
          <a:lstStyle/>
          <a:p>
            <a:pPr algn="ctr"/>
            <a:r>
              <a:rPr lang="en-US" sz="2800" dirty="0">
                <a:solidFill>
                  <a:srgbClr val="FF0000"/>
                </a:solidFill>
              </a:rPr>
              <a:t>Introduction to Linux File System</a:t>
            </a:r>
            <a:br>
              <a:rPr lang="en-US" sz="2800" dirty="0">
                <a:solidFill>
                  <a:srgbClr val="FF0000"/>
                </a:solidFill>
              </a:rPr>
            </a:br>
            <a:endParaRPr lang="en-IN" sz="2800" dirty="0">
              <a:solidFill>
                <a:srgbClr val="FF0000"/>
              </a:solidFill>
            </a:endParaRPr>
          </a:p>
        </p:txBody>
      </p:sp>
      <p:sp>
        <p:nvSpPr>
          <p:cNvPr id="3" name="Text Placeholder 2">
            <a:extLst>
              <a:ext uri="{FF2B5EF4-FFF2-40B4-BE49-F238E27FC236}">
                <a16:creationId xmlns:a16="http://schemas.microsoft.com/office/drawing/2014/main" id="{6AFA0B35-C795-E7DB-DB1D-A149632ACA45}"/>
              </a:ext>
            </a:extLst>
          </p:cNvPr>
          <p:cNvSpPr>
            <a:spLocks noGrp="1"/>
          </p:cNvSpPr>
          <p:nvPr>
            <p:ph type="body" idx="1"/>
          </p:nvPr>
        </p:nvSpPr>
        <p:spPr/>
        <p:txBody>
          <a:bodyPr>
            <a:normAutofit/>
          </a:bodyPr>
          <a:lstStyle/>
          <a:p>
            <a:pPr marL="114300" indent="0">
              <a:buNone/>
            </a:pPr>
            <a:r>
              <a:rPr lang="en-US" sz="2400" dirty="0"/>
              <a:t>The Linux file system (commonly referred to as the directory structure) organizes and manages files, directories, and other data on a Linux system. It follows a hierarchical structure and is crucial for data organization, security, and access control.</a:t>
            </a:r>
          </a:p>
          <a:p>
            <a:pPr marL="114300" indent="0">
              <a:buNone/>
            </a:pPr>
            <a:endParaRPr lang="en-US" sz="2400" dirty="0"/>
          </a:p>
          <a:p>
            <a:pPr marL="114300" indent="0">
              <a:buNone/>
            </a:pPr>
            <a:r>
              <a:rPr lang="en-US" sz="2400" b="1" dirty="0"/>
              <a:t>1. Root Directory (/)</a:t>
            </a:r>
          </a:p>
          <a:p>
            <a:pPr marL="114300" indent="0">
              <a:buNone/>
            </a:pPr>
            <a:r>
              <a:rPr lang="en-US" sz="2400" dirty="0"/>
              <a:t>The highest level of the file system hierarchy.</a:t>
            </a:r>
          </a:p>
          <a:p>
            <a:pPr marL="114300" indent="0">
              <a:buNone/>
            </a:pPr>
            <a:r>
              <a:rPr lang="en-US" sz="2400" dirty="0"/>
              <a:t>All other directories and files are subdirectories of the root directory.</a:t>
            </a:r>
            <a:endParaRPr lang="en-IN" sz="2400" dirty="0"/>
          </a:p>
        </p:txBody>
      </p:sp>
      <p:sp>
        <p:nvSpPr>
          <p:cNvPr id="4" name="Slide Number Placeholder 3">
            <a:extLst>
              <a:ext uri="{FF2B5EF4-FFF2-40B4-BE49-F238E27FC236}">
                <a16:creationId xmlns:a16="http://schemas.microsoft.com/office/drawing/2014/main" id="{0B4DD1C2-F2AB-546C-83AB-983A46E8AEDC}"/>
              </a:ext>
            </a:extLst>
          </p:cNvPr>
          <p:cNvSpPr>
            <a:spLocks noGrp="1"/>
          </p:cNvSpPr>
          <p:nvPr>
            <p:ph type="sldNum" idx="12"/>
          </p:nvPr>
        </p:nvSpPr>
        <p:spPr/>
        <p:txBody>
          <a:bodyPr/>
          <a:lstStyle/>
          <a:p>
            <a:fld id="{57736510-06F4-4F9A-A838-18932D60372D}" type="slidenum">
              <a:rPr lang="en-IN" smtClean="0"/>
              <a:t>7</a:t>
            </a:fld>
            <a:endParaRPr lang="en-IN"/>
          </a:p>
        </p:txBody>
      </p:sp>
    </p:spTree>
    <p:extLst>
      <p:ext uri="{BB962C8B-B14F-4D97-AF65-F5344CB8AC3E}">
        <p14:creationId xmlns:p14="http://schemas.microsoft.com/office/powerpoint/2010/main" val="403941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7B670-63AC-0A72-D872-F5BB383B0943}"/>
              </a:ext>
            </a:extLst>
          </p:cNvPr>
          <p:cNvSpPr>
            <a:spLocks noGrp="1"/>
          </p:cNvSpPr>
          <p:nvPr>
            <p:ph type="body" idx="1"/>
          </p:nvPr>
        </p:nvSpPr>
        <p:spPr/>
        <p:txBody>
          <a:bodyPr>
            <a:normAutofit/>
          </a:bodyPr>
          <a:lstStyle/>
          <a:p>
            <a:pPr marL="114300" indent="0">
              <a:buNone/>
            </a:pPr>
            <a:r>
              <a:rPr lang="en-IN" sz="2400" b="1" dirty="0"/>
              <a:t>2. Common Directories:</a:t>
            </a:r>
          </a:p>
          <a:p>
            <a:pPr marL="114300" indent="0">
              <a:buNone/>
            </a:pPr>
            <a:endParaRPr lang="en-IN" sz="2400" dirty="0"/>
          </a:p>
          <a:p>
            <a:r>
              <a:rPr lang="en-IN" sz="2400" b="1" dirty="0"/>
              <a:t>/bin: </a:t>
            </a:r>
            <a:r>
              <a:rPr lang="en-IN" sz="2400" dirty="0"/>
              <a:t>Contains essential binary executable files.</a:t>
            </a:r>
          </a:p>
          <a:p>
            <a:r>
              <a:rPr lang="en-IN" sz="2400" b="1" dirty="0"/>
              <a:t>/etc: </a:t>
            </a:r>
            <a:r>
              <a:rPr lang="en-IN" sz="2400" dirty="0"/>
              <a:t>Stores system-wide configuration files.</a:t>
            </a:r>
          </a:p>
          <a:p>
            <a:r>
              <a:rPr lang="en-IN" sz="2400" b="1" dirty="0"/>
              <a:t>/home: </a:t>
            </a:r>
            <a:r>
              <a:rPr lang="en-IN" sz="2400" dirty="0"/>
              <a:t>Home directories for user-specific files.</a:t>
            </a:r>
          </a:p>
          <a:p>
            <a:r>
              <a:rPr lang="en-IN" sz="2400" b="1" dirty="0"/>
              <a:t>/var: </a:t>
            </a:r>
            <a:r>
              <a:rPr lang="en-IN" sz="2400" dirty="0"/>
              <a:t>Holds variable data like logs, caches, and temporary files.</a:t>
            </a:r>
          </a:p>
          <a:p>
            <a:r>
              <a:rPr lang="en-IN" sz="2400" b="1" dirty="0"/>
              <a:t>/</a:t>
            </a:r>
            <a:r>
              <a:rPr lang="en-IN" sz="2400" b="1" dirty="0" err="1"/>
              <a:t>usr</a:t>
            </a:r>
            <a:r>
              <a:rPr lang="en-IN" sz="2400" b="1" dirty="0"/>
              <a:t>: </a:t>
            </a:r>
            <a:r>
              <a:rPr lang="en-IN" sz="2400" dirty="0"/>
              <a:t>Contains user programs and libraries.</a:t>
            </a:r>
          </a:p>
          <a:p>
            <a:r>
              <a:rPr lang="en-IN" sz="2400" b="1" dirty="0"/>
              <a:t>/</a:t>
            </a:r>
            <a:r>
              <a:rPr lang="en-IN" sz="2400" b="1" dirty="0" err="1"/>
              <a:t>tmp</a:t>
            </a:r>
            <a:r>
              <a:rPr lang="en-IN" sz="2400" b="1" dirty="0"/>
              <a:t>: </a:t>
            </a:r>
            <a:r>
              <a:rPr lang="en-IN" sz="2400" dirty="0"/>
              <a:t>Stores temporary files that are deleted upon reboot.</a:t>
            </a:r>
          </a:p>
        </p:txBody>
      </p:sp>
      <p:sp>
        <p:nvSpPr>
          <p:cNvPr id="4" name="Slide Number Placeholder 3">
            <a:extLst>
              <a:ext uri="{FF2B5EF4-FFF2-40B4-BE49-F238E27FC236}">
                <a16:creationId xmlns:a16="http://schemas.microsoft.com/office/drawing/2014/main" id="{381AFFDB-8272-AF9C-D8FC-97DBED4DF2C5}"/>
              </a:ext>
            </a:extLst>
          </p:cNvPr>
          <p:cNvSpPr>
            <a:spLocks noGrp="1"/>
          </p:cNvSpPr>
          <p:nvPr>
            <p:ph type="sldNum" idx="12"/>
          </p:nvPr>
        </p:nvSpPr>
        <p:spPr/>
        <p:txBody>
          <a:bodyPr/>
          <a:lstStyle/>
          <a:p>
            <a:fld id="{57736510-06F4-4F9A-A838-18932D60372D}" type="slidenum">
              <a:rPr lang="en-IN" smtClean="0"/>
              <a:t>8</a:t>
            </a:fld>
            <a:endParaRPr lang="en-IN"/>
          </a:p>
        </p:txBody>
      </p:sp>
    </p:spTree>
    <p:extLst>
      <p:ext uri="{BB962C8B-B14F-4D97-AF65-F5344CB8AC3E}">
        <p14:creationId xmlns:p14="http://schemas.microsoft.com/office/powerpoint/2010/main" val="66956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29E2E1-ADD5-2132-48EB-5DE33A945990}"/>
              </a:ext>
            </a:extLst>
          </p:cNvPr>
          <p:cNvSpPr>
            <a:spLocks noGrp="1"/>
          </p:cNvSpPr>
          <p:nvPr>
            <p:ph type="body" idx="1"/>
          </p:nvPr>
        </p:nvSpPr>
        <p:spPr/>
        <p:txBody>
          <a:bodyPr>
            <a:normAutofit/>
          </a:bodyPr>
          <a:lstStyle/>
          <a:p>
            <a:pPr marL="114300" indent="0">
              <a:buNone/>
            </a:pPr>
            <a:r>
              <a:rPr lang="en-IN" sz="2400" b="1" dirty="0"/>
              <a:t>3. Special Directories:</a:t>
            </a:r>
          </a:p>
          <a:p>
            <a:r>
              <a:rPr lang="en-IN" sz="2400" b="1" dirty="0"/>
              <a:t>/dev: </a:t>
            </a:r>
            <a:r>
              <a:rPr lang="en-IN" sz="2400" dirty="0"/>
              <a:t>Represents devices as files, facilitating hardware interaction.</a:t>
            </a:r>
          </a:p>
          <a:p>
            <a:r>
              <a:rPr lang="en-IN" sz="2400" b="1" dirty="0"/>
              <a:t>/proc: </a:t>
            </a:r>
            <a:r>
              <a:rPr lang="en-IN" sz="2400" dirty="0"/>
              <a:t>Provides information about running processes as virtual files.</a:t>
            </a:r>
          </a:p>
          <a:p>
            <a:r>
              <a:rPr lang="en-IN" sz="2400" b="1" dirty="0"/>
              <a:t>/sys: </a:t>
            </a:r>
            <a:r>
              <a:rPr lang="en-IN" sz="2400" dirty="0"/>
              <a:t>Offers kernel and device information as files.</a:t>
            </a:r>
          </a:p>
          <a:p>
            <a:endParaRPr lang="en-IN" sz="2400" dirty="0"/>
          </a:p>
          <a:p>
            <a:pPr marL="114300" indent="0">
              <a:buNone/>
            </a:pPr>
            <a:r>
              <a:rPr lang="en-US" sz="2400" b="1" dirty="0"/>
              <a:t>4. Mount Points:</a:t>
            </a:r>
          </a:p>
          <a:p>
            <a:r>
              <a:rPr lang="en-US" sz="2400" dirty="0"/>
              <a:t>Additional storage devices or partitions can be attached to the file system.</a:t>
            </a:r>
          </a:p>
          <a:p>
            <a:r>
              <a:rPr lang="en-US" sz="2400" dirty="0"/>
              <a:t>They are mounted at specific directories, becoming accessible as if they were part of the existing hierarchy.</a:t>
            </a:r>
            <a:endParaRPr lang="en-IN" sz="2400" dirty="0"/>
          </a:p>
        </p:txBody>
      </p:sp>
      <p:sp>
        <p:nvSpPr>
          <p:cNvPr id="4" name="Slide Number Placeholder 3">
            <a:extLst>
              <a:ext uri="{FF2B5EF4-FFF2-40B4-BE49-F238E27FC236}">
                <a16:creationId xmlns:a16="http://schemas.microsoft.com/office/drawing/2014/main" id="{683583A9-27F3-4887-1F5B-C4DB0F0E4C18}"/>
              </a:ext>
            </a:extLst>
          </p:cNvPr>
          <p:cNvSpPr>
            <a:spLocks noGrp="1"/>
          </p:cNvSpPr>
          <p:nvPr>
            <p:ph type="sldNum" idx="12"/>
          </p:nvPr>
        </p:nvSpPr>
        <p:spPr/>
        <p:txBody>
          <a:bodyPr/>
          <a:lstStyle/>
          <a:p>
            <a:fld id="{57736510-06F4-4F9A-A838-18932D60372D}" type="slidenum">
              <a:rPr lang="en-IN" smtClean="0"/>
              <a:t>9</a:t>
            </a:fld>
            <a:endParaRPr lang="en-IN"/>
          </a:p>
        </p:txBody>
      </p:sp>
    </p:spTree>
    <p:extLst>
      <p:ext uri="{BB962C8B-B14F-4D97-AF65-F5344CB8AC3E}">
        <p14:creationId xmlns:p14="http://schemas.microsoft.com/office/powerpoint/2010/main" val="8448024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Introduction to Data models (1)</Template>
  <TotalTime>13</TotalTime>
  <Words>755</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Boot Process of Linux</vt:lpstr>
      <vt:lpstr>Introduction to Boot Process</vt:lpstr>
      <vt:lpstr>PowerPoint Presentation</vt:lpstr>
      <vt:lpstr>PowerPoint Presentation</vt:lpstr>
      <vt:lpstr>PowerPoint Presentation</vt:lpstr>
      <vt:lpstr> File System of Linux</vt:lpstr>
      <vt:lpstr>Introduction to Linux File System </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 Process of Linux</dc:title>
  <dc:creator>simran saini</dc:creator>
  <cp:lastModifiedBy>simran saini</cp:lastModifiedBy>
  <cp:revision>1</cp:revision>
  <dcterms:created xsi:type="dcterms:W3CDTF">2023-08-10T17:24:43Z</dcterms:created>
  <dcterms:modified xsi:type="dcterms:W3CDTF">2023-08-10T17:38:23Z</dcterms:modified>
</cp:coreProperties>
</file>