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aini" userId="c72ac4ea3c623a0d" providerId="LiveId" clId="{904F8677-77D2-4484-B20A-CE6907A91481}"/>
    <pc:docChg chg="undo redo custSel addSld modSld">
      <pc:chgData name="simran saini" userId="c72ac4ea3c623a0d" providerId="LiveId" clId="{904F8677-77D2-4484-B20A-CE6907A91481}" dt="2023-08-10T18:13:14.353" v="214" actId="207"/>
      <pc:docMkLst>
        <pc:docMk/>
      </pc:docMkLst>
      <pc:sldChg chg="modSp mod">
        <pc:chgData name="simran saini" userId="c72ac4ea3c623a0d" providerId="LiveId" clId="{904F8677-77D2-4484-B20A-CE6907A91481}" dt="2023-08-10T18:13:14.353" v="214" actId="207"/>
        <pc:sldMkLst>
          <pc:docMk/>
          <pc:sldMk cId="2241802119" sldId="256"/>
        </pc:sldMkLst>
        <pc:spChg chg="mod">
          <ac:chgData name="simran saini" userId="c72ac4ea3c623a0d" providerId="LiveId" clId="{904F8677-77D2-4484-B20A-CE6907A91481}" dt="2023-08-10T18:13:14.353" v="214" actId="207"/>
          <ac:spMkLst>
            <pc:docMk/>
            <pc:sldMk cId="2241802119" sldId="256"/>
            <ac:spMk id="2" creationId="{1916955B-8C2C-88E0-9788-3E12E98E1633}"/>
          </ac:spMkLst>
        </pc:spChg>
      </pc:sldChg>
      <pc:sldChg chg="modSp mod">
        <pc:chgData name="simran saini" userId="c72ac4ea3c623a0d" providerId="LiveId" clId="{904F8677-77D2-4484-B20A-CE6907A91481}" dt="2023-08-10T18:03:01.473" v="18" actId="12"/>
        <pc:sldMkLst>
          <pc:docMk/>
          <pc:sldMk cId="744428736" sldId="257"/>
        </pc:sldMkLst>
        <pc:spChg chg="mod">
          <ac:chgData name="simran saini" userId="c72ac4ea3c623a0d" providerId="LiveId" clId="{904F8677-77D2-4484-B20A-CE6907A91481}" dt="2023-08-10T18:01:05.505" v="5" actId="122"/>
          <ac:spMkLst>
            <pc:docMk/>
            <pc:sldMk cId="744428736" sldId="257"/>
            <ac:spMk id="2" creationId="{70E4191A-42CD-DD60-79D7-1890D525A7AB}"/>
          </ac:spMkLst>
        </pc:spChg>
        <pc:spChg chg="mod">
          <ac:chgData name="simran saini" userId="c72ac4ea3c623a0d" providerId="LiveId" clId="{904F8677-77D2-4484-B20A-CE6907A91481}" dt="2023-08-10T18:03:01.473" v="18" actId="12"/>
          <ac:spMkLst>
            <pc:docMk/>
            <pc:sldMk cId="744428736" sldId="257"/>
            <ac:spMk id="3" creationId="{45B3BC1F-A500-1196-0763-0B50791CC507}"/>
          </ac:spMkLst>
        </pc:spChg>
      </pc:sldChg>
      <pc:sldChg chg="modSp new mod">
        <pc:chgData name="simran saini" userId="c72ac4ea3c623a0d" providerId="LiveId" clId="{904F8677-77D2-4484-B20A-CE6907A91481}" dt="2023-08-10T18:04:45.857" v="63" actId="20577"/>
        <pc:sldMkLst>
          <pc:docMk/>
          <pc:sldMk cId="3488765023" sldId="258"/>
        </pc:sldMkLst>
        <pc:spChg chg="mod">
          <ac:chgData name="simran saini" userId="c72ac4ea3c623a0d" providerId="LiveId" clId="{904F8677-77D2-4484-B20A-CE6907A91481}" dt="2023-08-10T18:03:26.034" v="28" actId="122"/>
          <ac:spMkLst>
            <pc:docMk/>
            <pc:sldMk cId="3488765023" sldId="258"/>
            <ac:spMk id="2" creationId="{0FC2F3CB-379E-6FE2-5ECA-D36879BAA56F}"/>
          </ac:spMkLst>
        </pc:spChg>
        <pc:spChg chg="mod">
          <ac:chgData name="simran saini" userId="c72ac4ea3c623a0d" providerId="LiveId" clId="{904F8677-77D2-4484-B20A-CE6907A91481}" dt="2023-08-10T18:04:45.857" v="63" actId="20577"/>
          <ac:spMkLst>
            <pc:docMk/>
            <pc:sldMk cId="3488765023" sldId="258"/>
            <ac:spMk id="3" creationId="{82C8B50A-8681-9CD5-22FF-A36B00E824E7}"/>
          </ac:spMkLst>
        </pc:spChg>
      </pc:sldChg>
      <pc:sldChg chg="delSp modSp new mod">
        <pc:chgData name="simran saini" userId="c72ac4ea3c623a0d" providerId="LiveId" clId="{904F8677-77D2-4484-B20A-CE6907A91481}" dt="2023-08-10T18:06:49.488" v="92" actId="5793"/>
        <pc:sldMkLst>
          <pc:docMk/>
          <pc:sldMk cId="1935033748" sldId="259"/>
        </pc:sldMkLst>
        <pc:spChg chg="del">
          <ac:chgData name="simran saini" userId="c72ac4ea3c623a0d" providerId="LiveId" clId="{904F8677-77D2-4484-B20A-CE6907A91481}" dt="2023-08-10T18:05:28.984" v="65" actId="478"/>
          <ac:spMkLst>
            <pc:docMk/>
            <pc:sldMk cId="1935033748" sldId="259"/>
            <ac:spMk id="2" creationId="{047358D1-DB45-3C22-7ABF-41F4F49E809D}"/>
          </ac:spMkLst>
        </pc:spChg>
        <pc:spChg chg="mod">
          <ac:chgData name="simran saini" userId="c72ac4ea3c623a0d" providerId="LiveId" clId="{904F8677-77D2-4484-B20A-CE6907A91481}" dt="2023-08-10T18:06:49.488" v="92" actId="5793"/>
          <ac:spMkLst>
            <pc:docMk/>
            <pc:sldMk cId="1935033748" sldId="259"/>
            <ac:spMk id="3" creationId="{6B473E3E-F4F2-C19B-017C-88B59704668F}"/>
          </ac:spMkLst>
        </pc:spChg>
      </pc:sldChg>
      <pc:sldChg chg="modSp new mod">
        <pc:chgData name="simran saini" userId="c72ac4ea3c623a0d" providerId="LiveId" clId="{904F8677-77D2-4484-B20A-CE6907A91481}" dt="2023-08-10T18:07:48.219" v="109" actId="404"/>
        <pc:sldMkLst>
          <pc:docMk/>
          <pc:sldMk cId="4127342664" sldId="260"/>
        </pc:sldMkLst>
        <pc:spChg chg="mod">
          <ac:chgData name="simran saini" userId="c72ac4ea3c623a0d" providerId="LiveId" clId="{904F8677-77D2-4484-B20A-CE6907A91481}" dt="2023-08-10T18:07:15.490" v="99" actId="122"/>
          <ac:spMkLst>
            <pc:docMk/>
            <pc:sldMk cId="4127342664" sldId="260"/>
            <ac:spMk id="2" creationId="{F318B70E-4D74-BE34-A10A-4C5D646FB9D2}"/>
          </ac:spMkLst>
        </pc:spChg>
        <pc:spChg chg="mod">
          <ac:chgData name="simran saini" userId="c72ac4ea3c623a0d" providerId="LiveId" clId="{904F8677-77D2-4484-B20A-CE6907A91481}" dt="2023-08-10T18:07:48.219" v="109" actId="404"/>
          <ac:spMkLst>
            <pc:docMk/>
            <pc:sldMk cId="4127342664" sldId="260"/>
            <ac:spMk id="3" creationId="{AAFC59D2-17BF-F2EC-FAF7-884881DC04AE}"/>
          </ac:spMkLst>
        </pc:spChg>
      </pc:sldChg>
      <pc:sldChg chg="addSp delSp modSp new mod">
        <pc:chgData name="simran saini" userId="c72ac4ea3c623a0d" providerId="LiveId" clId="{904F8677-77D2-4484-B20A-CE6907A91481}" dt="2023-08-10T18:08:35.013" v="131" actId="113"/>
        <pc:sldMkLst>
          <pc:docMk/>
          <pc:sldMk cId="1842721304" sldId="261"/>
        </pc:sldMkLst>
        <pc:spChg chg="mod">
          <ac:chgData name="simran saini" userId="c72ac4ea3c623a0d" providerId="LiveId" clId="{904F8677-77D2-4484-B20A-CE6907A91481}" dt="2023-08-10T18:08:04.993" v="118" actId="122"/>
          <ac:spMkLst>
            <pc:docMk/>
            <pc:sldMk cId="1842721304" sldId="261"/>
            <ac:spMk id="2" creationId="{B983FC77-DC45-16B9-05AE-2E6B92892975}"/>
          </ac:spMkLst>
        </pc:spChg>
        <pc:spChg chg="add del mod">
          <ac:chgData name="simran saini" userId="c72ac4ea3c623a0d" providerId="LiveId" clId="{904F8677-77D2-4484-B20A-CE6907A91481}" dt="2023-08-10T18:08:35.013" v="131" actId="113"/>
          <ac:spMkLst>
            <pc:docMk/>
            <pc:sldMk cId="1842721304" sldId="261"/>
            <ac:spMk id="3" creationId="{437DB043-4E41-737A-5310-1BF94740DF56}"/>
          </ac:spMkLst>
        </pc:spChg>
        <pc:spChg chg="add del mod">
          <ac:chgData name="simran saini" userId="c72ac4ea3c623a0d" providerId="LiveId" clId="{904F8677-77D2-4484-B20A-CE6907A91481}" dt="2023-08-10T18:08:15.573" v="122"/>
          <ac:spMkLst>
            <pc:docMk/>
            <pc:sldMk cId="1842721304" sldId="261"/>
            <ac:spMk id="4" creationId="{503A7CAA-074D-20AB-AD0D-E5B6A4E62FA9}"/>
          </ac:spMkLst>
        </pc:spChg>
      </pc:sldChg>
      <pc:sldChg chg="addSp delSp modSp new mod">
        <pc:chgData name="simran saini" userId="c72ac4ea3c623a0d" providerId="LiveId" clId="{904F8677-77D2-4484-B20A-CE6907A91481}" dt="2023-08-10T18:09:42.522" v="164" actId="113"/>
        <pc:sldMkLst>
          <pc:docMk/>
          <pc:sldMk cId="2440270562" sldId="262"/>
        </pc:sldMkLst>
        <pc:spChg chg="mod">
          <ac:chgData name="simran saini" userId="c72ac4ea3c623a0d" providerId="LiveId" clId="{904F8677-77D2-4484-B20A-CE6907A91481}" dt="2023-08-10T18:09:05.353" v="140" actId="122"/>
          <ac:spMkLst>
            <pc:docMk/>
            <pc:sldMk cId="2440270562" sldId="262"/>
            <ac:spMk id="2" creationId="{C044F9A4-219D-1DA3-2F28-F4CFAA091556}"/>
          </ac:spMkLst>
        </pc:spChg>
        <pc:spChg chg="add del mod">
          <ac:chgData name="simran saini" userId="c72ac4ea3c623a0d" providerId="LiveId" clId="{904F8677-77D2-4484-B20A-CE6907A91481}" dt="2023-08-10T18:09:42.522" v="164" actId="113"/>
          <ac:spMkLst>
            <pc:docMk/>
            <pc:sldMk cId="2440270562" sldId="262"/>
            <ac:spMk id="3" creationId="{E5E12B68-0716-4E9C-5649-1182A9D66812}"/>
          </ac:spMkLst>
        </pc:spChg>
        <pc:spChg chg="add del mod">
          <ac:chgData name="simran saini" userId="c72ac4ea3c623a0d" providerId="LiveId" clId="{904F8677-77D2-4484-B20A-CE6907A91481}" dt="2023-08-10T18:09:14.431" v="146"/>
          <ac:spMkLst>
            <pc:docMk/>
            <pc:sldMk cId="2440270562" sldId="262"/>
            <ac:spMk id="4" creationId="{92488D42-4FD3-4BE7-915E-D82BA8522A0A}"/>
          </ac:spMkLst>
        </pc:spChg>
      </pc:sldChg>
      <pc:sldChg chg="addSp delSp modSp new mod">
        <pc:chgData name="simran saini" userId="c72ac4ea3c623a0d" providerId="LiveId" clId="{904F8677-77D2-4484-B20A-CE6907A91481}" dt="2023-08-10T18:11:04.865" v="190" actId="113"/>
        <pc:sldMkLst>
          <pc:docMk/>
          <pc:sldMk cId="2487019003" sldId="263"/>
        </pc:sldMkLst>
        <pc:spChg chg="mod">
          <ac:chgData name="simran saini" userId="c72ac4ea3c623a0d" providerId="LiveId" clId="{904F8677-77D2-4484-B20A-CE6907A91481}" dt="2023-08-10T18:10:10.155" v="171" actId="255"/>
          <ac:spMkLst>
            <pc:docMk/>
            <pc:sldMk cId="2487019003" sldId="263"/>
            <ac:spMk id="2" creationId="{3F62F0DF-34C4-7A54-3E55-860AE8FE43CE}"/>
          </ac:spMkLst>
        </pc:spChg>
        <pc:spChg chg="add del mod">
          <ac:chgData name="simran saini" userId="c72ac4ea3c623a0d" providerId="LiveId" clId="{904F8677-77D2-4484-B20A-CE6907A91481}" dt="2023-08-10T18:11:04.865" v="190" actId="113"/>
          <ac:spMkLst>
            <pc:docMk/>
            <pc:sldMk cId="2487019003" sldId="263"/>
            <ac:spMk id="3" creationId="{927472F3-DBD8-3CAB-0BF9-028C3608D4CB}"/>
          </ac:spMkLst>
        </pc:spChg>
        <pc:spChg chg="add del mod">
          <ac:chgData name="simran saini" userId="c72ac4ea3c623a0d" providerId="LiveId" clId="{904F8677-77D2-4484-B20A-CE6907A91481}" dt="2023-08-10T18:10:28.335" v="173"/>
          <ac:spMkLst>
            <pc:docMk/>
            <pc:sldMk cId="2487019003" sldId="263"/>
            <ac:spMk id="4" creationId="{51C61E75-E7CF-28E8-EDD1-92B406AC385C}"/>
          </ac:spMkLst>
        </pc:spChg>
      </pc:sldChg>
      <pc:sldChg chg="modSp new mod">
        <pc:chgData name="simran saini" userId="c72ac4ea3c623a0d" providerId="LiveId" clId="{904F8677-77D2-4484-B20A-CE6907A91481}" dt="2023-08-10T18:11:40.090" v="201" actId="404"/>
        <pc:sldMkLst>
          <pc:docMk/>
          <pc:sldMk cId="2800063503" sldId="264"/>
        </pc:sldMkLst>
        <pc:spChg chg="mod">
          <ac:chgData name="simran saini" userId="c72ac4ea3c623a0d" providerId="LiveId" clId="{904F8677-77D2-4484-B20A-CE6907A91481}" dt="2023-08-10T18:11:28.922" v="197" actId="122"/>
          <ac:spMkLst>
            <pc:docMk/>
            <pc:sldMk cId="2800063503" sldId="264"/>
            <ac:spMk id="2" creationId="{E1FF1496-D531-AB2A-9587-5E2E7F77C787}"/>
          </ac:spMkLst>
        </pc:spChg>
        <pc:spChg chg="mod">
          <ac:chgData name="simran saini" userId="c72ac4ea3c623a0d" providerId="LiveId" clId="{904F8677-77D2-4484-B20A-CE6907A91481}" dt="2023-08-10T18:11:40.090" v="201" actId="404"/>
          <ac:spMkLst>
            <pc:docMk/>
            <pc:sldMk cId="2800063503" sldId="264"/>
            <ac:spMk id="3" creationId="{D6A7DC01-C216-ED68-0B40-1D86E7AC6382}"/>
          </ac:spMkLst>
        </pc:spChg>
      </pc:sldChg>
      <pc:sldChg chg="modSp new mod">
        <pc:chgData name="simran saini" userId="c72ac4ea3c623a0d" providerId="LiveId" clId="{904F8677-77D2-4484-B20A-CE6907A91481}" dt="2023-08-10T18:12:20.523" v="213" actId="122"/>
        <pc:sldMkLst>
          <pc:docMk/>
          <pc:sldMk cId="2492903102" sldId="265"/>
        </pc:sldMkLst>
        <pc:spChg chg="mod">
          <ac:chgData name="simran saini" userId="c72ac4ea3c623a0d" providerId="LiveId" clId="{904F8677-77D2-4484-B20A-CE6907A91481}" dt="2023-08-10T18:12:20.523" v="213" actId="122"/>
          <ac:spMkLst>
            <pc:docMk/>
            <pc:sldMk cId="2492903102" sldId="265"/>
            <ac:spMk id="2" creationId="{635294A9-4295-D6EB-57FB-FA3F05FB9013}"/>
          </ac:spMkLst>
        </pc:spChg>
        <pc:spChg chg="mod">
          <ac:chgData name="simran saini" userId="c72ac4ea3c623a0d" providerId="LiveId" clId="{904F8677-77D2-4484-B20A-CE6907A91481}" dt="2023-08-10T18:12:11.585" v="207" actId="21"/>
          <ac:spMkLst>
            <pc:docMk/>
            <pc:sldMk cId="2492903102" sldId="265"/>
            <ac:spMk id="3" creationId="{9FF0A6C2-CFCE-841A-BEBC-C6D9D1FE76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78285-7015-4C5A-9E15-2EFF6690BE3A}"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117E4-54B9-4B2C-8EE5-7223040FCCB4}" type="slidenum">
              <a:rPr lang="en-IN" smtClean="0"/>
              <a:t>‹#›</a:t>
            </a:fld>
            <a:endParaRPr lang="en-IN"/>
          </a:p>
        </p:txBody>
      </p:sp>
    </p:spTree>
    <p:extLst>
      <p:ext uri="{BB962C8B-B14F-4D97-AF65-F5344CB8AC3E}">
        <p14:creationId xmlns:p14="http://schemas.microsoft.com/office/powerpoint/2010/main" val="3015996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g28d613b4485_0_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g28d613b4485_0_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9" name="Google Shape;19;g28d613b4485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5748248-5B53-4B30-9412-A35374A5ED0B}" type="datetime1">
              <a:rPr lang="en-IN" smtClean="0"/>
              <a:t>10-08-2023</a:t>
            </a:fld>
            <a:endParaRPr lang="en-IN"/>
          </a:p>
        </p:txBody>
      </p:sp>
      <p:sp>
        <p:nvSpPr>
          <p:cNvPr id="20" name="Google Shape;20;g28d613b4485_0_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g28d613b4485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349961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3"/>
        <p:cNvGrpSpPr/>
        <p:nvPr/>
      </p:nvGrpSpPr>
      <p:grpSpPr>
        <a:xfrm>
          <a:off x="0" y="0"/>
          <a:ext cx="0" cy="0"/>
          <a:chOff x="0" y="0"/>
          <a:chExt cx="0" cy="0"/>
        </a:xfrm>
      </p:grpSpPr>
      <p:sp>
        <p:nvSpPr>
          <p:cNvPr id="74" name="Google Shape;74;g28d613b4485_0_6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g28d613b4485_0_64"/>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g28d613b4485_0_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50E70FF-7EA0-48E2-B3EF-42652E201D9D}" type="datetime1">
              <a:rPr lang="en-IN" smtClean="0"/>
              <a:t>10-08-2023</a:t>
            </a:fld>
            <a:endParaRPr lang="en-IN"/>
          </a:p>
        </p:txBody>
      </p:sp>
      <p:sp>
        <p:nvSpPr>
          <p:cNvPr id="77" name="Google Shape;77;g28d613b4485_0_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8" name="Google Shape;78;g28d613b4485_0_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24982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9"/>
        <p:cNvGrpSpPr/>
        <p:nvPr/>
      </p:nvGrpSpPr>
      <p:grpSpPr>
        <a:xfrm>
          <a:off x="0" y="0"/>
          <a:ext cx="0" cy="0"/>
          <a:chOff x="0" y="0"/>
          <a:chExt cx="0" cy="0"/>
        </a:xfrm>
      </p:grpSpPr>
      <p:sp>
        <p:nvSpPr>
          <p:cNvPr id="80" name="Google Shape;80;g28d613b4485_0_7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g28d613b4485_0_7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2" name="Google Shape;82;g28d613b4485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C2E08AB-1D36-4A64-959A-FFEAD747A0B6}" type="datetime1">
              <a:rPr lang="en-IN" smtClean="0"/>
              <a:t>10-08-2023</a:t>
            </a:fld>
            <a:endParaRPr lang="en-IN"/>
          </a:p>
        </p:txBody>
      </p:sp>
      <p:sp>
        <p:nvSpPr>
          <p:cNvPr id="83" name="Google Shape;83;g28d613b4485_0_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4" name="Google Shape;84;g28d613b4485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164688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g28d613b4485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g28d613b4485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5" name="Google Shape;25;g28d613b4485_0_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A664B4C-AC91-4AB9-9DA8-C1D5B2CF9EF7}" type="datetime1">
              <a:rPr lang="en-IN" smtClean="0"/>
              <a:t>10-08-2023</a:t>
            </a:fld>
            <a:endParaRPr lang="en-IN"/>
          </a:p>
        </p:txBody>
      </p:sp>
      <p:sp>
        <p:nvSpPr>
          <p:cNvPr id="26" name="Google Shape;26;g28d613b4485_0_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7" name="Google Shape;27;g28d613b4485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47867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g28d613b4485_0_1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g28d613b4485_0_1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1" name="Google Shape;31;g28d613b4485_0_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6DC9F84-B5C3-400A-89A0-E29A72392E43}" type="datetime1">
              <a:rPr lang="en-IN" smtClean="0"/>
              <a:t>10-08-2023</a:t>
            </a:fld>
            <a:endParaRPr lang="en-IN"/>
          </a:p>
        </p:txBody>
      </p:sp>
      <p:sp>
        <p:nvSpPr>
          <p:cNvPr id="32" name="Google Shape;32;g28d613b4485_0_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3" name="Google Shape;33;g28d613b4485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358747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4"/>
        <p:cNvGrpSpPr/>
        <p:nvPr/>
      </p:nvGrpSpPr>
      <p:grpSpPr>
        <a:xfrm>
          <a:off x="0" y="0"/>
          <a:ext cx="0" cy="0"/>
          <a:chOff x="0" y="0"/>
          <a:chExt cx="0" cy="0"/>
        </a:xfrm>
      </p:grpSpPr>
      <p:sp>
        <p:nvSpPr>
          <p:cNvPr id="35" name="Google Shape;35;g28d613b4485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6" name="Google Shape;36;g28d613b4485_0_2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g28d613b4485_0_2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8" name="Google Shape;38;g28d613b4485_0_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86A5A6-FB33-4DB3-AADF-6E902E106568}" type="datetime1">
              <a:rPr lang="en-IN" smtClean="0"/>
              <a:t>10-08-2023</a:t>
            </a:fld>
            <a:endParaRPr lang="en-IN"/>
          </a:p>
        </p:txBody>
      </p:sp>
      <p:sp>
        <p:nvSpPr>
          <p:cNvPr id="39" name="Google Shape;39;g28d613b4485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0" name="Google Shape;40;g28d613b4485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406677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
        <p:cNvGrpSpPr/>
        <p:nvPr/>
      </p:nvGrpSpPr>
      <p:grpSpPr>
        <a:xfrm>
          <a:off x="0" y="0"/>
          <a:ext cx="0" cy="0"/>
          <a:chOff x="0" y="0"/>
          <a:chExt cx="0" cy="0"/>
        </a:xfrm>
      </p:grpSpPr>
      <p:sp>
        <p:nvSpPr>
          <p:cNvPr id="42" name="Google Shape;42;g28d613b4485_0_3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3" name="Google Shape;43;g28d613b4485_0_3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4" name="Google Shape;44;g28d613b4485_0_3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5" name="Google Shape;45;g28d613b4485_0_3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6" name="Google Shape;46;g28d613b4485_0_3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7" name="Google Shape;47;g28d613b4485_0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B726D34-F80F-48C0-BFD5-15DA9522B2E5}" type="datetime1">
              <a:rPr lang="en-IN" smtClean="0"/>
              <a:t>10-08-2023</a:t>
            </a:fld>
            <a:endParaRPr lang="en-IN"/>
          </a:p>
        </p:txBody>
      </p:sp>
      <p:sp>
        <p:nvSpPr>
          <p:cNvPr id="48" name="Google Shape;48;g28d613b4485_0_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9" name="Google Shape;49;g28d613b4485_0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60109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g28d613b4485_0_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2" name="Google Shape;52;g28d613b4485_0_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17F2058-024D-430C-B1E6-09C187B0B41A}" type="datetime1">
              <a:rPr lang="en-IN" smtClean="0"/>
              <a:t>10-08-2023</a:t>
            </a:fld>
            <a:endParaRPr lang="en-IN"/>
          </a:p>
        </p:txBody>
      </p:sp>
      <p:sp>
        <p:nvSpPr>
          <p:cNvPr id="53" name="Google Shape;53;g28d613b4485_0_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4" name="Google Shape;54;g28d613b4485_0_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26077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28d613b4485_0_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165B3A2-6722-46F1-A16A-467CA95C8200}" type="datetime1">
              <a:rPr lang="en-IN" smtClean="0"/>
              <a:t>10-08-2023</a:t>
            </a:fld>
            <a:endParaRPr lang="en-IN"/>
          </a:p>
        </p:txBody>
      </p:sp>
      <p:sp>
        <p:nvSpPr>
          <p:cNvPr id="57" name="Google Shape;57;g28d613b4485_0_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8" name="Google Shape;58;g28d613b4485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353180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9"/>
        <p:cNvGrpSpPr/>
        <p:nvPr/>
      </p:nvGrpSpPr>
      <p:grpSpPr>
        <a:xfrm>
          <a:off x="0" y="0"/>
          <a:ext cx="0" cy="0"/>
          <a:chOff x="0" y="0"/>
          <a:chExt cx="0" cy="0"/>
        </a:xfrm>
      </p:grpSpPr>
      <p:sp>
        <p:nvSpPr>
          <p:cNvPr id="60" name="Google Shape;60;g28d613b4485_0_5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g28d613b4485_0_5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2" name="Google Shape;62;g28d613b4485_0_5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3" name="Google Shape;63;g28d613b4485_0_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80DDBDE-ABE8-4A72-8468-4C7428D84835}" type="datetime1">
              <a:rPr lang="en-IN" smtClean="0"/>
              <a:t>10-08-2023</a:t>
            </a:fld>
            <a:endParaRPr lang="en-IN"/>
          </a:p>
        </p:txBody>
      </p:sp>
      <p:sp>
        <p:nvSpPr>
          <p:cNvPr id="64" name="Google Shape;64;g28d613b4485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5" name="Google Shape;65;g28d613b4485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112872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6"/>
        <p:cNvGrpSpPr/>
        <p:nvPr/>
      </p:nvGrpSpPr>
      <p:grpSpPr>
        <a:xfrm>
          <a:off x="0" y="0"/>
          <a:ext cx="0" cy="0"/>
          <a:chOff x="0" y="0"/>
          <a:chExt cx="0" cy="0"/>
        </a:xfrm>
      </p:grpSpPr>
      <p:sp>
        <p:nvSpPr>
          <p:cNvPr id="67" name="Google Shape;67;g28d613b4485_0_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g28d613b4485_0_57"/>
          <p:cNvSpPr>
            <a:spLocks noGrp="1"/>
          </p:cNvSpPr>
          <p:nvPr>
            <p:ph type="pic" idx="2"/>
          </p:nvPr>
        </p:nvSpPr>
        <p:spPr>
          <a:xfrm>
            <a:off x="5183188" y="987425"/>
            <a:ext cx="6172200" cy="4873500"/>
          </a:xfrm>
          <a:prstGeom prst="rect">
            <a:avLst/>
          </a:prstGeom>
          <a:noFill/>
          <a:ln>
            <a:noFill/>
          </a:ln>
        </p:spPr>
      </p:sp>
      <p:sp>
        <p:nvSpPr>
          <p:cNvPr id="69" name="Google Shape;69;g28d613b4485_0_5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0" name="Google Shape;70;g28d613b4485_0_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9E1C0EC-65AB-4D28-8590-6744831F7C33}" type="datetime1">
              <a:rPr lang="en-IN" smtClean="0"/>
              <a:t>10-08-2023</a:t>
            </a:fld>
            <a:endParaRPr lang="en-IN"/>
          </a:p>
        </p:txBody>
      </p:sp>
      <p:sp>
        <p:nvSpPr>
          <p:cNvPr id="71" name="Google Shape;71;g28d613b4485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2" name="Google Shape;72;g28d613b4485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6CD5CF69-8EF0-491C-92B8-53B4985B839B}" type="slidenum">
              <a:rPr lang="en-IN" smtClean="0"/>
              <a:t>‹#›</a:t>
            </a:fld>
            <a:endParaRPr lang="en-IN"/>
          </a:p>
        </p:txBody>
      </p:sp>
    </p:spTree>
    <p:extLst>
      <p:ext uri="{BB962C8B-B14F-4D97-AF65-F5344CB8AC3E}">
        <p14:creationId xmlns:p14="http://schemas.microsoft.com/office/powerpoint/2010/main" val="222676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8d613b448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g28d613b4485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28d613b4485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A74798C-8325-447F-BD87-8408143ACF87}" type="datetime1">
              <a:rPr lang="en-IN" smtClean="0"/>
              <a:t>10-08-2023</a:t>
            </a:fld>
            <a:endParaRPr lang="en-IN"/>
          </a:p>
        </p:txBody>
      </p:sp>
      <p:sp>
        <p:nvSpPr>
          <p:cNvPr id="13" name="Google Shape;13;g28d613b4485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g28d613b44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6CD5CF69-8EF0-491C-92B8-53B4985B839B}" type="slidenum">
              <a:rPr lang="en-IN" smtClean="0"/>
              <a:t>‹#›</a:t>
            </a:fld>
            <a:endParaRPr lang="en-IN"/>
          </a:p>
        </p:txBody>
      </p:sp>
      <p:pic>
        <p:nvPicPr>
          <p:cNvPr id="15" name="Google Shape;15;g28d613b4485_0_0"/>
          <p:cNvPicPr preferRelativeResize="0"/>
          <p:nvPr/>
        </p:nvPicPr>
        <p:blipFill>
          <a:blip r:embed="rId13">
            <a:alphaModFix amt="39000"/>
          </a:blip>
          <a:stretch>
            <a:fillRect/>
          </a:stretch>
        </p:blipFill>
        <p:spPr>
          <a:xfrm>
            <a:off x="9073725" y="69000"/>
            <a:ext cx="3118275" cy="1034081"/>
          </a:xfrm>
          <a:prstGeom prst="rect">
            <a:avLst/>
          </a:prstGeom>
          <a:noFill/>
          <a:ln>
            <a:noFill/>
          </a:ln>
        </p:spPr>
      </p:pic>
    </p:spTree>
    <p:extLst>
      <p:ext uri="{BB962C8B-B14F-4D97-AF65-F5344CB8AC3E}">
        <p14:creationId xmlns:p14="http://schemas.microsoft.com/office/powerpoint/2010/main" val="101159332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955B-8C2C-88E0-9788-3E12E98E1633}"/>
              </a:ext>
            </a:extLst>
          </p:cNvPr>
          <p:cNvSpPr>
            <a:spLocks noGrp="1"/>
          </p:cNvSpPr>
          <p:nvPr>
            <p:ph type="ctrTitle"/>
          </p:nvPr>
        </p:nvSpPr>
        <p:spPr/>
        <p:txBody>
          <a:bodyPr>
            <a:normAutofit/>
          </a:bodyPr>
          <a:lstStyle/>
          <a:p>
            <a:r>
              <a:rPr lang="en-IN" sz="3600" dirty="0">
                <a:solidFill>
                  <a:srgbClr val="FF0000"/>
                </a:solidFill>
              </a:rPr>
              <a:t>File Display Commands</a:t>
            </a:r>
          </a:p>
        </p:txBody>
      </p:sp>
      <p:sp>
        <p:nvSpPr>
          <p:cNvPr id="3" name="Subtitle 2">
            <a:extLst>
              <a:ext uri="{FF2B5EF4-FFF2-40B4-BE49-F238E27FC236}">
                <a16:creationId xmlns:a16="http://schemas.microsoft.com/office/drawing/2014/main" id="{6E69FBDD-FE24-65FA-F462-D1A28779517F}"/>
              </a:ext>
            </a:extLst>
          </p:cNvPr>
          <p:cNvSpPr>
            <a:spLocks noGrp="1"/>
          </p:cNvSpPr>
          <p:nvPr>
            <p:ph type="subTitle" idx="1"/>
          </p:nvPr>
        </p:nvSpPr>
        <p:spPr/>
        <p:txBody>
          <a:bodyPr/>
          <a:lstStyle/>
          <a:p>
            <a:r>
              <a:rPr lang="en-US" dirty="0"/>
              <a:t>Linux</a:t>
            </a:r>
            <a:endParaRPr lang="en-IN" dirty="0"/>
          </a:p>
        </p:txBody>
      </p:sp>
      <p:sp>
        <p:nvSpPr>
          <p:cNvPr id="4" name="Slide Number Placeholder 3">
            <a:extLst>
              <a:ext uri="{FF2B5EF4-FFF2-40B4-BE49-F238E27FC236}">
                <a16:creationId xmlns:a16="http://schemas.microsoft.com/office/drawing/2014/main" id="{9E1170CC-B12D-B25D-DFE0-F6CDB75C90EF}"/>
              </a:ext>
            </a:extLst>
          </p:cNvPr>
          <p:cNvSpPr>
            <a:spLocks noGrp="1"/>
          </p:cNvSpPr>
          <p:nvPr>
            <p:ph type="sldNum" idx="12"/>
          </p:nvPr>
        </p:nvSpPr>
        <p:spPr/>
        <p:txBody>
          <a:bodyPr/>
          <a:lstStyle/>
          <a:p>
            <a:fld id="{6CD5CF69-8EF0-491C-92B8-53B4985B839B}" type="slidenum">
              <a:rPr lang="en-IN" smtClean="0"/>
              <a:t>1</a:t>
            </a:fld>
            <a:endParaRPr lang="en-IN"/>
          </a:p>
        </p:txBody>
      </p:sp>
    </p:spTree>
    <p:extLst>
      <p:ext uri="{BB962C8B-B14F-4D97-AF65-F5344CB8AC3E}">
        <p14:creationId xmlns:p14="http://schemas.microsoft.com/office/powerpoint/2010/main" val="224180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94A9-4295-D6EB-57FB-FA3F05FB9013}"/>
              </a:ext>
            </a:extLst>
          </p:cNvPr>
          <p:cNvSpPr>
            <a:spLocks noGrp="1"/>
          </p:cNvSpPr>
          <p:nvPr>
            <p:ph type="title"/>
          </p:nvPr>
        </p:nvSpPr>
        <p:spPr/>
        <p:txBody>
          <a:bodyPr>
            <a:normAutofit/>
          </a:bodyPr>
          <a:lstStyle/>
          <a:p>
            <a:pPr algn="ctr"/>
            <a:r>
              <a:rPr lang="en-IN" sz="2800" dirty="0">
                <a:solidFill>
                  <a:srgbClr val="FF0000"/>
                </a:solidFill>
              </a:rPr>
              <a:t>Conclusion</a:t>
            </a:r>
            <a:br>
              <a:rPr lang="en-IN" sz="2800" dirty="0">
                <a:solidFill>
                  <a:srgbClr val="FF0000"/>
                </a:solidFill>
              </a:rPr>
            </a:br>
            <a:endParaRPr lang="en-IN" sz="2800" dirty="0">
              <a:solidFill>
                <a:srgbClr val="FF0000"/>
              </a:solidFill>
            </a:endParaRPr>
          </a:p>
        </p:txBody>
      </p:sp>
      <p:sp>
        <p:nvSpPr>
          <p:cNvPr id="3" name="Text Placeholder 2">
            <a:extLst>
              <a:ext uri="{FF2B5EF4-FFF2-40B4-BE49-F238E27FC236}">
                <a16:creationId xmlns:a16="http://schemas.microsoft.com/office/drawing/2014/main" id="{9FF0A6C2-CFCE-841A-BEBC-C6D9D1FE7666}"/>
              </a:ext>
            </a:extLst>
          </p:cNvPr>
          <p:cNvSpPr>
            <a:spLocks noGrp="1"/>
          </p:cNvSpPr>
          <p:nvPr>
            <p:ph type="body" idx="1"/>
          </p:nvPr>
        </p:nvSpPr>
        <p:spPr/>
        <p:txBody>
          <a:bodyPr>
            <a:normAutofit/>
          </a:bodyPr>
          <a:lstStyle/>
          <a:p>
            <a:endParaRPr lang="en-US" sz="2400" dirty="0"/>
          </a:p>
          <a:p>
            <a:r>
              <a:rPr lang="en-US" sz="2400" dirty="0"/>
              <a:t>Mastery of these commands empowers efficient file manipulation and management in Unix-like systems.</a:t>
            </a:r>
          </a:p>
          <a:p>
            <a:r>
              <a:rPr lang="en-US" sz="2400" dirty="0"/>
              <a:t>Understanding permissions and ownership is vital for securing your files.</a:t>
            </a:r>
            <a:endParaRPr lang="en-IN" sz="2400" dirty="0"/>
          </a:p>
        </p:txBody>
      </p:sp>
      <p:sp>
        <p:nvSpPr>
          <p:cNvPr id="4" name="Slide Number Placeholder 3">
            <a:extLst>
              <a:ext uri="{FF2B5EF4-FFF2-40B4-BE49-F238E27FC236}">
                <a16:creationId xmlns:a16="http://schemas.microsoft.com/office/drawing/2014/main" id="{3D02AF66-BEAE-D98E-1AD3-1A8487605667}"/>
              </a:ext>
            </a:extLst>
          </p:cNvPr>
          <p:cNvSpPr>
            <a:spLocks noGrp="1"/>
          </p:cNvSpPr>
          <p:nvPr>
            <p:ph type="sldNum" idx="12"/>
          </p:nvPr>
        </p:nvSpPr>
        <p:spPr/>
        <p:txBody>
          <a:bodyPr/>
          <a:lstStyle/>
          <a:p>
            <a:fld id="{6CD5CF69-8EF0-491C-92B8-53B4985B839B}" type="slidenum">
              <a:rPr lang="en-IN" smtClean="0"/>
              <a:t>10</a:t>
            </a:fld>
            <a:endParaRPr lang="en-IN"/>
          </a:p>
        </p:txBody>
      </p:sp>
    </p:spTree>
    <p:extLst>
      <p:ext uri="{BB962C8B-B14F-4D97-AF65-F5344CB8AC3E}">
        <p14:creationId xmlns:p14="http://schemas.microsoft.com/office/powerpoint/2010/main" val="249290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191A-42CD-DD60-79D7-1890D525A7AB}"/>
              </a:ext>
            </a:extLst>
          </p:cNvPr>
          <p:cNvSpPr>
            <a:spLocks noGrp="1"/>
          </p:cNvSpPr>
          <p:nvPr>
            <p:ph type="title"/>
          </p:nvPr>
        </p:nvSpPr>
        <p:spPr/>
        <p:txBody>
          <a:bodyPr>
            <a:normAutofit/>
          </a:bodyPr>
          <a:lstStyle/>
          <a:p>
            <a:pPr algn="ctr"/>
            <a:r>
              <a:rPr lang="en-IN" sz="2800" dirty="0">
                <a:solidFill>
                  <a:srgbClr val="FF0000"/>
                </a:solidFill>
              </a:rPr>
              <a:t>Introduction</a:t>
            </a:r>
          </a:p>
        </p:txBody>
      </p:sp>
      <p:sp>
        <p:nvSpPr>
          <p:cNvPr id="3" name="Text Placeholder 2">
            <a:extLst>
              <a:ext uri="{FF2B5EF4-FFF2-40B4-BE49-F238E27FC236}">
                <a16:creationId xmlns:a16="http://schemas.microsoft.com/office/drawing/2014/main" id="{45B3BC1F-A500-1196-0763-0B50791CC507}"/>
              </a:ext>
            </a:extLst>
          </p:cNvPr>
          <p:cNvSpPr>
            <a:spLocks noGrp="1"/>
          </p:cNvSpPr>
          <p:nvPr>
            <p:ph type="body" idx="1"/>
          </p:nvPr>
        </p:nvSpPr>
        <p:spPr/>
        <p:txBody>
          <a:bodyPr>
            <a:normAutofit/>
          </a:bodyPr>
          <a:lstStyle/>
          <a:p>
            <a:r>
              <a:rPr lang="en-US" sz="2400" dirty="0"/>
              <a:t>We'll explore essential file manipulation commands in the Unix-like operating systems. We'll cover file display commands (cat, less, more, head, tail), redirection, files and directory permissions (chmod), and file ownership commands (chown, chgrp).</a:t>
            </a:r>
          </a:p>
          <a:p>
            <a:r>
              <a:rPr lang="en-US" sz="2400" dirty="0"/>
              <a:t>These commands offer various features that allow users to access, navigate, and analyze text-based data within files. Whether you're a system administrator, programmer, or casual user, understanding these file display commands is essential for effectively managing and interacting with data</a:t>
            </a:r>
            <a:endParaRPr lang="en-IN" sz="2400" dirty="0"/>
          </a:p>
        </p:txBody>
      </p:sp>
      <p:sp>
        <p:nvSpPr>
          <p:cNvPr id="4" name="Slide Number Placeholder 3">
            <a:extLst>
              <a:ext uri="{FF2B5EF4-FFF2-40B4-BE49-F238E27FC236}">
                <a16:creationId xmlns:a16="http://schemas.microsoft.com/office/drawing/2014/main" id="{782F0874-765B-9D08-96AF-DD12E06521BD}"/>
              </a:ext>
            </a:extLst>
          </p:cNvPr>
          <p:cNvSpPr>
            <a:spLocks noGrp="1"/>
          </p:cNvSpPr>
          <p:nvPr>
            <p:ph type="sldNum" idx="12"/>
          </p:nvPr>
        </p:nvSpPr>
        <p:spPr/>
        <p:txBody>
          <a:bodyPr/>
          <a:lstStyle/>
          <a:p>
            <a:fld id="{6CD5CF69-8EF0-491C-92B8-53B4985B839B}" type="slidenum">
              <a:rPr lang="en-IN" smtClean="0"/>
              <a:t>2</a:t>
            </a:fld>
            <a:endParaRPr lang="en-IN"/>
          </a:p>
        </p:txBody>
      </p:sp>
    </p:spTree>
    <p:extLst>
      <p:ext uri="{BB962C8B-B14F-4D97-AF65-F5344CB8AC3E}">
        <p14:creationId xmlns:p14="http://schemas.microsoft.com/office/powerpoint/2010/main" val="74442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F3CB-379E-6FE2-5ECA-D36879BAA56F}"/>
              </a:ext>
            </a:extLst>
          </p:cNvPr>
          <p:cNvSpPr>
            <a:spLocks noGrp="1"/>
          </p:cNvSpPr>
          <p:nvPr>
            <p:ph type="title"/>
          </p:nvPr>
        </p:nvSpPr>
        <p:spPr/>
        <p:txBody>
          <a:bodyPr>
            <a:normAutofit/>
          </a:bodyPr>
          <a:lstStyle/>
          <a:p>
            <a:pPr algn="ctr"/>
            <a:r>
              <a:rPr lang="en-IN" sz="2800" dirty="0">
                <a:solidFill>
                  <a:srgbClr val="FF0000"/>
                </a:solidFill>
              </a:rPr>
              <a:t>File Display Commands</a:t>
            </a:r>
          </a:p>
        </p:txBody>
      </p:sp>
      <p:sp>
        <p:nvSpPr>
          <p:cNvPr id="3" name="Text Placeholder 2">
            <a:extLst>
              <a:ext uri="{FF2B5EF4-FFF2-40B4-BE49-F238E27FC236}">
                <a16:creationId xmlns:a16="http://schemas.microsoft.com/office/drawing/2014/main" id="{82C8B50A-8681-9CD5-22FF-A36B00E824E7}"/>
              </a:ext>
            </a:extLst>
          </p:cNvPr>
          <p:cNvSpPr>
            <a:spLocks noGrp="1"/>
          </p:cNvSpPr>
          <p:nvPr>
            <p:ph type="body" idx="1"/>
          </p:nvPr>
        </p:nvSpPr>
        <p:spPr/>
        <p:txBody>
          <a:bodyPr>
            <a:normAutofit/>
          </a:bodyPr>
          <a:lstStyle/>
          <a:p>
            <a:r>
              <a:rPr lang="en-US" sz="2400" b="1" dirty="0"/>
              <a:t>cat:</a:t>
            </a:r>
            <a:r>
              <a:rPr lang="en-US" sz="2400" dirty="0"/>
              <a:t> The "cat" command is straightforward and useful for quickly displaying the entire contents of one or more files. It concatenates the specified files and outputs their content in the terminal. While it's efficient for small files, it might not be ideal for larger files due to its all-at-once approach.</a:t>
            </a:r>
          </a:p>
          <a:p>
            <a:r>
              <a:rPr lang="en-US" sz="2400" b="1" dirty="0"/>
              <a:t>Less and more:</a:t>
            </a:r>
            <a:r>
              <a:rPr lang="en-US" sz="2400" dirty="0"/>
              <a:t> Both "less" and "more" commands enable you to view large files in a more manageable manner. "more" displays content page by page, allowing you to navigate with the Enter key. "less" enhances this experience by providing backward navigation, search functionality, and more convenient controls for moving through the file.</a:t>
            </a:r>
          </a:p>
        </p:txBody>
      </p:sp>
      <p:sp>
        <p:nvSpPr>
          <p:cNvPr id="4" name="Slide Number Placeholder 3">
            <a:extLst>
              <a:ext uri="{FF2B5EF4-FFF2-40B4-BE49-F238E27FC236}">
                <a16:creationId xmlns:a16="http://schemas.microsoft.com/office/drawing/2014/main" id="{940D8FD3-C9EB-CE35-B3AA-FC3BD71C2B3E}"/>
              </a:ext>
            </a:extLst>
          </p:cNvPr>
          <p:cNvSpPr>
            <a:spLocks noGrp="1"/>
          </p:cNvSpPr>
          <p:nvPr>
            <p:ph type="sldNum" idx="12"/>
          </p:nvPr>
        </p:nvSpPr>
        <p:spPr/>
        <p:txBody>
          <a:bodyPr/>
          <a:lstStyle/>
          <a:p>
            <a:fld id="{6CD5CF69-8EF0-491C-92B8-53B4985B839B}" type="slidenum">
              <a:rPr lang="en-IN" smtClean="0"/>
              <a:t>3</a:t>
            </a:fld>
            <a:endParaRPr lang="en-IN"/>
          </a:p>
        </p:txBody>
      </p:sp>
    </p:spTree>
    <p:extLst>
      <p:ext uri="{BB962C8B-B14F-4D97-AF65-F5344CB8AC3E}">
        <p14:creationId xmlns:p14="http://schemas.microsoft.com/office/powerpoint/2010/main" val="348876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473E3E-F4F2-C19B-017C-88B59704668F}"/>
              </a:ext>
            </a:extLst>
          </p:cNvPr>
          <p:cNvSpPr>
            <a:spLocks noGrp="1"/>
          </p:cNvSpPr>
          <p:nvPr>
            <p:ph type="body" idx="1"/>
          </p:nvPr>
        </p:nvSpPr>
        <p:spPr/>
        <p:txBody>
          <a:bodyPr>
            <a:normAutofit/>
          </a:bodyPr>
          <a:lstStyle/>
          <a:p>
            <a:r>
              <a:rPr lang="en-US" sz="2400" b="1" dirty="0"/>
              <a:t>Head and tail: </a:t>
            </a:r>
            <a:r>
              <a:rPr lang="en-US" sz="2400" dirty="0"/>
              <a:t>"head" displays the beginning lines of a file, making it helpful for quickly previewing content, especially when working with logs or configuration files. Conversely, "tail" shows the ending lines of a file, which is often used for monitoring logs in real-time. By default, both commands display ten lines, but this can be adjusted.</a:t>
            </a:r>
          </a:p>
          <a:p>
            <a:pPr marL="114300" indent="0">
              <a:buNone/>
            </a:pPr>
            <a:endParaRPr lang="en-US" sz="2400" dirty="0"/>
          </a:p>
          <a:p>
            <a:r>
              <a:rPr lang="en-US" sz="2400" b="1" dirty="0"/>
              <a:t>od (octal dump): </a:t>
            </a:r>
            <a:r>
              <a:rPr lang="en-US" sz="2400" dirty="0"/>
              <a:t>The "od" command is less known but equally powerful. It displays the content of a file in various formats, including octal, hexadecimal, and ASCII representations. This command is particularly useful for examining non-text files or binary data.</a:t>
            </a:r>
            <a:endParaRPr lang="en-IN" sz="2400" dirty="0"/>
          </a:p>
        </p:txBody>
      </p:sp>
      <p:sp>
        <p:nvSpPr>
          <p:cNvPr id="4" name="Slide Number Placeholder 3">
            <a:extLst>
              <a:ext uri="{FF2B5EF4-FFF2-40B4-BE49-F238E27FC236}">
                <a16:creationId xmlns:a16="http://schemas.microsoft.com/office/drawing/2014/main" id="{886BB746-E2B4-A87F-9663-403E923E78B0}"/>
              </a:ext>
            </a:extLst>
          </p:cNvPr>
          <p:cNvSpPr>
            <a:spLocks noGrp="1"/>
          </p:cNvSpPr>
          <p:nvPr>
            <p:ph type="sldNum" idx="12"/>
          </p:nvPr>
        </p:nvSpPr>
        <p:spPr/>
        <p:txBody>
          <a:bodyPr/>
          <a:lstStyle/>
          <a:p>
            <a:fld id="{6CD5CF69-8EF0-491C-92B8-53B4985B839B}" type="slidenum">
              <a:rPr lang="en-IN" smtClean="0"/>
              <a:t>4</a:t>
            </a:fld>
            <a:endParaRPr lang="en-IN"/>
          </a:p>
        </p:txBody>
      </p:sp>
    </p:spTree>
    <p:extLst>
      <p:ext uri="{BB962C8B-B14F-4D97-AF65-F5344CB8AC3E}">
        <p14:creationId xmlns:p14="http://schemas.microsoft.com/office/powerpoint/2010/main" val="193503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70E-4D74-BE34-A10A-4C5D646FB9D2}"/>
              </a:ext>
            </a:extLst>
          </p:cNvPr>
          <p:cNvSpPr>
            <a:spLocks noGrp="1"/>
          </p:cNvSpPr>
          <p:nvPr>
            <p:ph type="title"/>
          </p:nvPr>
        </p:nvSpPr>
        <p:spPr/>
        <p:txBody>
          <a:bodyPr>
            <a:normAutofit/>
          </a:bodyPr>
          <a:lstStyle/>
          <a:p>
            <a:pPr algn="ctr"/>
            <a:r>
              <a:rPr lang="en-IN" sz="2800" dirty="0">
                <a:solidFill>
                  <a:srgbClr val="FF0000"/>
                </a:solidFill>
              </a:rPr>
              <a:t>Redirection</a:t>
            </a:r>
          </a:p>
        </p:txBody>
      </p:sp>
      <p:sp>
        <p:nvSpPr>
          <p:cNvPr id="3" name="Text Placeholder 2">
            <a:extLst>
              <a:ext uri="{FF2B5EF4-FFF2-40B4-BE49-F238E27FC236}">
                <a16:creationId xmlns:a16="http://schemas.microsoft.com/office/drawing/2014/main" id="{AAFC59D2-17BF-F2EC-FAF7-884881DC04AE}"/>
              </a:ext>
            </a:extLst>
          </p:cNvPr>
          <p:cNvSpPr>
            <a:spLocks noGrp="1"/>
          </p:cNvSpPr>
          <p:nvPr>
            <p:ph type="body" idx="1"/>
          </p:nvPr>
        </p:nvSpPr>
        <p:spPr/>
        <p:txBody>
          <a:bodyPr>
            <a:normAutofit/>
          </a:bodyPr>
          <a:lstStyle/>
          <a:p>
            <a:r>
              <a:rPr lang="en-US" sz="2400" dirty="0"/>
              <a:t>Redirection helps manage input and output streams of commands.</a:t>
            </a:r>
          </a:p>
          <a:p>
            <a:r>
              <a:rPr lang="en-US" sz="2400" b="1" dirty="0"/>
              <a:t>&gt;: </a:t>
            </a:r>
            <a:r>
              <a:rPr lang="en-US" sz="2400" dirty="0"/>
              <a:t>Redirects standard output to a file, overwriting if the file exists.</a:t>
            </a:r>
          </a:p>
          <a:p>
            <a:r>
              <a:rPr lang="en-US" sz="2400" b="1" dirty="0"/>
              <a:t>&gt;&gt;:</a:t>
            </a:r>
            <a:r>
              <a:rPr lang="en-US" sz="2400" dirty="0"/>
              <a:t> Redirects and appends standard output to a file.</a:t>
            </a:r>
          </a:p>
          <a:p>
            <a:r>
              <a:rPr lang="en-US" sz="2400" b="1" dirty="0"/>
              <a:t>&lt;:</a:t>
            </a:r>
            <a:r>
              <a:rPr lang="en-US" sz="2400" dirty="0"/>
              <a:t> Redirects standard input from a file.</a:t>
            </a:r>
          </a:p>
          <a:p>
            <a:r>
              <a:rPr lang="en-US" sz="2400" b="1" dirty="0"/>
              <a:t>2&gt;: </a:t>
            </a:r>
            <a:r>
              <a:rPr lang="en-US" sz="2400" dirty="0"/>
              <a:t>Redirects standard error to a file.</a:t>
            </a:r>
          </a:p>
          <a:p>
            <a:r>
              <a:rPr lang="en-US" sz="2400" b="1" dirty="0"/>
              <a:t>2&gt;&amp;1: </a:t>
            </a:r>
            <a:r>
              <a:rPr lang="en-US" sz="2400" dirty="0"/>
              <a:t>Redirects standard error to the same location as standard output.</a:t>
            </a:r>
          </a:p>
          <a:p>
            <a:r>
              <a:rPr lang="en-US" sz="2400" b="1" dirty="0"/>
              <a:t>&amp;&gt;:</a:t>
            </a:r>
            <a:r>
              <a:rPr lang="en-US" sz="2400" dirty="0"/>
              <a:t> Redirects both standard output and error to a file.</a:t>
            </a:r>
            <a:endParaRPr lang="en-IN" sz="2400" dirty="0"/>
          </a:p>
        </p:txBody>
      </p:sp>
      <p:sp>
        <p:nvSpPr>
          <p:cNvPr id="4" name="Slide Number Placeholder 3">
            <a:extLst>
              <a:ext uri="{FF2B5EF4-FFF2-40B4-BE49-F238E27FC236}">
                <a16:creationId xmlns:a16="http://schemas.microsoft.com/office/drawing/2014/main" id="{B7D1CACB-BB6D-11F6-4A71-CD0DC8C05427}"/>
              </a:ext>
            </a:extLst>
          </p:cNvPr>
          <p:cNvSpPr>
            <a:spLocks noGrp="1"/>
          </p:cNvSpPr>
          <p:nvPr>
            <p:ph type="sldNum" idx="12"/>
          </p:nvPr>
        </p:nvSpPr>
        <p:spPr/>
        <p:txBody>
          <a:bodyPr/>
          <a:lstStyle/>
          <a:p>
            <a:fld id="{6CD5CF69-8EF0-491C-92B8-53B4985B839B}" type="slidenum">
              <a:rPr lang="en-IN" smtClean="0"/>
              <a:t>5</a:t>
            </a:fld>
            <a:endParaRPr lang="en-IN"/>
          </a:p>
        </p:txBody>
      </p:sp>
    </p:spTree>
    <p:extLst>
      <p:ext uri="{BB962C8B-B14F-4D97-AF65-F5344CB8AC3E}">
        <p14:creationId xmlns:p14="http://schemas.microsoft.com/office/powerpoint/2010/main" val="412734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FC77-DC45-16B9-05AE-2E6B92892975}"/>
              </a:ext>
            </a:extLst>
          </p:cNvPr>
          <p:cNvSpPr>
            <a:spLocks noGrp="1"/>
          </p:cNvSpPr>
          <p:nvPr>
            <p:ph type="title"/>
          </p:nvPr>
        </p:nvSpPr>
        <p:spPr/>
        <p:txBody>
          <a:bodyPr>
            <a:normAutofit/>
          </a:bodyPr>
          <a:lstStyle/>
          <a:p>
            <a:pPr algn="ctr"/>
            <a:r>
              <a:rPr lang="en-US" sz="2800" dirty="0">
                <a:solidFill>
                  <a:srgbClr val="FF0000"/>
                </a:solidFill>
              </a:rPr>
              <a:t>File and Directory Permissions (chmod)</a:t>
            </a:r>
            <a:endParaRPr lang="en-IN" sz="2800" dirty="0">
              <a:solidFill>
                <a:srgbClr val="FF0000"/>
              </a:solidFill>
            </a:endParaRPr>
          </a:p>
        </p:txBody>
      </p:sp>
      <p:sp>
        <p:nvSpPr>
          <p:cNvPr id="3" name="Text Placeholder 2">
            <a:extLst>
              <a:ext uri="{FF2B5EF4-FFF2-40B4-BE49-F238E27FC236}">
                <a16:creationId xmlns:a16="http://schemas.microsoft.com/office/drawing/2014/main" id="{437DB043-4E41-737A-5310-1BF94740DF56}"/>
              </a:ext>
            </a:extLst>
          </p:cNvPr>
          <p:cNvSpPr>
            <a:spLocks noGrp="1"/>
          </p:cNvSpPr>
          <p:nvPr>
            <p:ph type="body" idx="1"/>
          </p:nvPr>
        </p:nvSpPr>
        <p:spPr/>
        <p:txBody>
          <a:bodyPr>
            <a:normAutofit/>
          </a:bodyPr>
          <a:lstStyle/>
          <a:p>
            <a:r>
              <a:rPr lang="en-US" sz="2400" dirty="0"/>
              <a:t>In Unix-like systems, each file/directory has permission settings.</a:t>
            </a:r>
          </a:p>
          <a:p>
            <a:r>
              <a:rPr lang="en-US" sz="2400" dirty="0"/>
              <a:t>Permissions: Read (r), Write (w), Execute (x).</a:t>
            </a:r>
          </a:p>
          <a:p>
            <a:r>
              <a:rPr lang="en-US" sz="2400" dirty="0"/>
              <a:t>Three permission sets: Owner, Group, Others.</a:t>
            </a:r>
          </a:p>
          <a:p>
            <a:r>
              <a:rPr lang="en-US" sz="2400" b="1" dirty="0"/>
              <a:t>chmod</a:t>
            </a:r>
            <a:r>
              <a:rPr lang="en-US" sz="2400" dirty="0"/>
              <a:t>: Command to change file permissions.</a:t>
            </a:r>
          </a:p>
          <a:p>
            <a:r>
              <a:rPr lang="en-US" sz="2400" dirty="0"/>
              <a:t>Syntax: </a:t>
            </a:r>
            <a:r>
              <a:rPr lang="en-US" sz="2400" b="1" dirty="0"/>
              <a:t>‘chmod [permissions] [filename]’</a:t>
            </a:r>
            <a:endParaRPr lang="en-IN" sz="2400" b="1" dirty="0"/>
          </a:p>
        </p:txBody>
      </p:sp>
      <p:sp>
        <p:nvSpPr>
          <p:cNvPr id="5" name="Slide Number Placeholder 4">
            <a:extLst>
              <a:ext uri="{FF2B5EF4-FFF2-40B4-BE49-F238E27FC236}">
                <a16:creationId xmlns:a16="http://schemas.microsoft.com/office/drawing/2014/main" id="{DA6CCD17-9FCA-9DF6-50F3-F98D2F7F92F5}"/>
              </a:ext>
            </a:extLst>
          </p:cNvPr>
          <p:cNvSpPr>
            <a:spLocks noGrp="1"/>
          </p:cNvSpPr>
          <p:nvPr>
            <p:ph type="sldNum" idx="12"/>
          </p:nvPr>
        </p:nvSpPr>
        <p:spPr/>
        <p:txBody>
          <a:bodyPr/>
          <a:lstStyle/>
          <a:p>
            <a:fld id="{6CD5CF69-8EF0-491C-92B8-53B4985B839B}" type="slidenum">
              <a:rPr lang="en-IN" smtClean="0"/>
              <a:t>6</a:t>
            </a:fld>
            <a:endParaRPr lang="en-IN"/>
          </a:p>
        </p:txBody>
      </p:sp>
    </p:spTree>
    <p:extLst>
      <p:ext uri="{BB962C8B-B14F-4D97-AF65-F5344CB8AC3E}">
        <p14:creationId xmlns:p14="http://schemas.microsoft.com/office/powerpoint/2010/main" val="184272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F9A4-219D-1DA3-2F28-F4CFAA091556}"/>
              </a:ext>
            </a:extLst>
          </p:cNvPr>
          <p:cNvSpPr>
            <a:spLocks noGrp="1"/>
          </p:cNvSpPr>
          <p:nvPr>
            <p:ph type="title"/>
          </p:nvPr>
        </p:nvSpPr>
        <p:spPr/>
        <p:txBody>
          <a:bodyPr>
            <a:normAutofit/>
          </a:bodyPr>
          <a:lstStyle/>
          <a:p>
            <a:pPr algn="ctr"/>
            <a:r>
              <a:rPr lang="en-IN" sz="2800" dirty="0">
                <a:solidFill>
                  <a:srgbClr val="FF0000"/>
                </a:solidFill>
              </a:rPr>
              <a:t>File Permissions Example</a:t>
            </a:r>
          </a:p>
        </p:txBody>
      </p:sp>
      <p:sp>
        <p:nvSpPr>
          <p:cNvPr id="3" name="Text Placeholder 2">
            <a:extLst>
              <a:ext uri="{FF2B5EF4-FFF2-40B4-BE49-F238E27FC236}">
                <a16:creationId xmlns:a16="http://schemas.microsoft.com/office/drawing/2014/main" id="{E5E12B68-0716-4E9C-5649-1182A9D66812}"/>
              </a:ext>
            </a:extLst>
          </p:cNvPr>
          <p:cNvSpPr>
            <a:spLocks noGrp="1"/>
          </p:cNvSpPr>
          <p:nvPr>
            <p:ph type="body" idx="1"/>
          </p:nvPr>
        </p:nvSpPr>
        <p:spPr/>
        <p:txBody>
          <a:bodyPr>
            <a:normAutofit/>
          </a:bodyPr>
          <a:lstStyle/>
          <a:p>
            <a:r>
              <a:rPr lang="en-US" sz="2400" dirty="0"/>
              <a:t>Permission settings are represented using numeric codes or symbolic notation.</a:t>
            </a:r>
          </a:p>
          <a:p>
            <a:r>
              <a:rPr lang="en-US" sz="2400" dirty="0"/>
              <a:t>Numeric: e.g., 644 (Owner: </a:t>
            </a:r>
            <a:r>
              <a:rPr lang="en-US" sz="2400" dirty="0" err="1"/>
              <a:t>rw</a:t>
            </a:r>
            <a:r>
              <a:rPr lang="en-US" sz="2400" dirty="0"/>
              <a:t>-, Group: r--, Others: r--).</a:t>
            </a:r>
          </a:p>
          <a:p>
            <a:r>
              <a:rPr lang="en-US" sz="2400" dirty="0"/>
              <a:t>Symbolic: e.g., </a:t>
            </a:r>
            <a:r>
              <a:rPr lang="en-US" sz="2400" b="1" dirty="0"/>
              <a:t>‘</a:t>
            </a:r>
            <a:r>
              <a:rPr lang="en-US" sz="2400" b="1" dirty="0" err="1"/>
              <a:t>u+r</a:t>
            </a:r>
            <a:r>
              <a:rPr lang="en-US" sz="2400" b="1" dirty="0"/>
              <a:t>’, ‘g-w’, ‘</a:t>
            </a:r>
            <a:r>
              <a:rPr lang="en-US" sz="2400" b="1" dirty="0" err="1"/>
              <a:t>o+x</a:t>
            </a:r>
            <a:r>
              <a:rPr lang="en-US" sz="2400" b="1" dirty="0"/>
              <a:t>’</a:t>
            </a:r>
            <a:r>
              <a:rPr lang="en-US" sz="2400" dirty="0"/>
              <a:t>.</a:t>
            </a:r>
            <a:endParaRPr lang="en-IN" sz="2400" dirty="0"/>
          </a:p>
        </p:txBody>
      </p:sp>
      <p:sp>
        <p:nvSpPr>
          <p:cNvPr id="5" name="Slide Number Placeholder 4">
            <a:extLst>
              <a:ext uri="{FF2B5EF4-FFF2-40B4-BE49-F238E27FC236}">
                <a16:creationId xmlns:a16="http://schemas.microsoft.com/office/drawing/2014/main" id="{B295D2BB-20EB-2891-93C4-3D3841C69F8E}"/>
              </a:ext>
            </a:extLst>
          </p:cNvPr>
          <p:cNvSpPr>
            <a:spLocks noGrp="1"/>
          </p:cNvSpPr>
          <p:nvPr>
            <p:ph type="sldNum" idx="12"/>
          </p:nvPr>
        </p:nvSpPr>
        <p:spPr/>
        <p:txBody>
          <a:bodyPr/>
          <a:lstStyle/>
          <a:p>
            <a:fld id="{6CD5CF69-8EF0-491C-92B8-53B4985B839B}" type="slidenum">
              <a:rPr lang="en-IN" smtClean="0"/>
              <a:t>7</a:t>
            </a:fld>
            <a:endParaRPr lang="en-IN"/>
          </a:p>
        </p:txBody>
      </p:sp>
    </p:spTree>
    <p:extLst>
      <p:ext uri="{BB962C8B-B14F-4D97-AF65-F5344CB8AC3E}">
        <p14:creationId xmlns:p14="http://schemas.microsoft.com/office/powerpoint/2010/main" val="244027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F0DF-34C4-7A54-3E55-860AE8FE43CE}"/>
              </a:ext>
            </a:extLst>
          </p:cNvPr>
          <p:cNvSpPr>
            <a:spLocks noGrp="1"/>
          </p:cNvSpPr>
          <p:nvPr>
            <p:ph type="title"/>
          </p:nvPr>
        </p:nvSpPr>
        <p:spPr/>
        <p:txBody>
          <a:bodyPr>
            <a:normAutofit/>
          </a:bodyPr>
          <a:lstStyle/>
          <a:p>
            <a:pPr algn="ctr"/>
            <a:r>
              <a:rPr lang="en-US" sz="2800" dirty="0">
                <a:solidFill>
                  <a:srgbClr val="FF0000"/>
                </a:solidFill>
              </a:rPr>
              <a:t>File Ownership Commands (chown, chgrp)</a:t>
            </a:r>
            <a:endParaRPr lang="en-IN" sz="2800" dirty="0">
              <a:solidFill>
                <a:srgbClr val="FF0000"/>
              </a:solidFill>
            </a:endParaRPr>
          </a:p>
        </p:txBody>
      </p:sp>
      <p:sp>
        <p:nvSpPr>
          <p:cNvPr id="3" name="Text Placeholder 2">
            <a:extLst>
              <a:ext uri="{FF2B5EF4-FFF2-40B4-BE49-F238E27FC236}">
                <a16:creationId xmlns:a16="http://schemas.microsoft.com/office/drawing/2014/main" id="{927472F3-DBD8-3CAB-0BF9-028C3608D4CB}"/>
              </a:ext>
            </a:extLst>
          </p:cNvPr>
          <p:cNvSpPr>
            <a:spLocks noGrp="1"/>
          </p:cNvSpPr>
          <p:nvPr>
            <p:ph type="body" idx="1"/>
          </p:nvPr>
        </p:nvSpPr>
        <p:spPr/>
        <p:txBody>
          <a:bodyPr>
            <a:normAutofit/>
          </a:bodyPr>
          <a:lstStyle/>
          <a:p>
            <a:r>
              <a:rPr lang="en-US" sz="2400" b="1" dirty="0"/>
              <a:t>chown</a:t>
            </a:r>
            <a:r>
              <a:rPr lang="en-US" sz="2400" dirty="0"/>
              <a:t>: Changes file ownership.</a:t>
            </a:r>
          </a:p>
          <a:p>
            <a:r>
              <a:rPr lang="en-US" sz="2400" dirty="0"/>
              <a:t>Syntax: </a:t>
            </a:r>
            <a:r>
              <a:rPr lang="en-US" sz="2400" b="1" dirty="0"/>
              <a:t>‘chown [</a:t>
            </a:r>
            <a:r>
              <a:rPr lang="en-US" sz="2400" b="1" dirty="0" err="1"/>
              <a:t>new_owner</a:t>
            </a:r>
            <a:r>
              <a:rPr lang="en-US" sz="2400" b="1" dirty="0"/>
              <a:t>] [filename]’</a:t>
            </a:r>
            <a:r>
              <a:rPr lang="en-US" sz="2400" dirty="0"/>
              <a:t>.</a:t>
            </a:r>
          </a:p>
          <a:p>
            <a:r>
              <a:rPr lang="en-US" sz="2400" b="1" dirty="0"/>
              <a:t>chgrp</a:t>
            </a:r>
            <a:r>
              <a:rPr lang="en-US" sz="2400" dirty="0"/>
              <a:t>: Changes file group.</a:t>
            </a:r>
          </a:p>
          <a:p>
            <a:r>
              <a:rPr lang="en-US" sz="2400" dirty="0"/>
              <a:t>Syntax: </a:t>
            </a:r>
            <a:r>
              <a:rPr lang="en-US" sz="2400" b="1" dirty="0"/>
              <a:t>‘chgrp [</a:t>
            </a:r>
            <a:r>
              <a:rPr lang="en-US" sz="2400" b="1" dirty="0" err="1"/>
              <a:t>new_group</a:t>
            </a:r>
            <a:r>
              <a:rPr lang="en-US" sz="2400" b="1" dirty="0"/>
              <a:t>] [filename]’</a:t>
            </a:r>
            <a:r>
              <a:rPr lang="en-US" sz="2400" dirty="0"/>
              <a:t>.</a:t>
            </a:r>
            <a:endParaRPr lang="en-IN" sz="2400" dirty="0"/>
          </a:p>
        </p:txBody>
      </p:sp>
      <p:sp>
        <p:nvSpPr>
          <p:cNvPr id="5" name="Slide Number Placeholder 4">
            <a:extLst>
              <a:ext uri="{FF2B5EF4-FFF2-40B4-BE49-F238E27FC236}">
                <a16:creationId xmlns:a16="http://schemas.microsoft.com/office/drawing/2014/main" id="{B8F0EFDC-7F64-6BEB-11D5-3173E3B710D6}"/>
              </a:ext>
            </a:extLst>
          </p:cNvPr>
          <p:cNvSpPr>
            <a:spLocks noGrp="1"/>
          </p:cNvSpPr>
          <p:nvPr>
            <p:ph type="sldNum" idx="12"/>
          </p:nvPr>
        </p:nvSpPr>
        <p:spPr/>
        <p:txBody>
          <a:bodyPr/>
          <a:lstStyle/>
          <a:p>
            <a:fld id="{6CD5CF69-8EF0-491C-92B8-53B4985B839B}" type="slidenum">
              <a:rPr lang="en-IN" smtClean="0"/>
              <a:t>8</a:t>
            </a:fld>
            <a:endParaRPr lang="en-IN"/>
          </a:p>
        </p:txBody>
      </p:sp>
    </p:spTree>
    <p:extLst>
      <p:ext uri="{BB962C8B-B14F-4D97-AF65-F5344CB8AC3E}">
        <p14:creationId xmlns:p14="http://schemas.microsoft.com/office/powerpoint/2010/main" val="248701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1496-D531-AB2A-9587-5E2E7F77C787}"/>
              </a:ext>
            </a:extLst>
          </p:cNvPr>
          <p:cNvSpPr>
            <a:spLocks noGrp="1"/>
          </p:cNvSpPr>
          <p:nvPr>
            <p:ph type="title"/>
          </p:nvPr>
        </p:nvSpPr>
        <p:spPr/>
        <p:txBody>
          <a:bodyPr>
            <a:normAutofit/>
          </a:bodyPr>
          <a:lstStyle/>
          <a:p>
            <a:pPr algn="ctr"/>
            <a:r>
              <a:rPr lang="en-IN" sz="2800" dirty="0">
                <a:solidFill>
                  <a:srgbClr val="FF0000"/>
                </a:solidFill>
              </a:rPr>
              <a:t>Best Practices</a:t>
            </a:r>
          </a:p>
        </p:txBody>
      </p:sp>
      <p:sp>
        <p:nvSpPr>
          <p:cNvPr id="3" name="Text Placeholder 2">
            <a:extLst>
              <a:ext uri="{FF2B5EF4-FFF2-40B4-BE49-F238E27FC236}">
                <a16:creationId xmlns:a16="http://schemas.microsoft.com/office/drawing/2014/main" id="{D6A7DC01-C216-ED68-0B40-1D86E7AC6382}"/>
              </a:ext>
            </a:extLst>
          </p:cNvPr>
          <p:cNvSpPr>
            <a:spLocks noGrp="1"/>
          </p:cNvSpPr>
          <p:nvPr>
            <p:ph type="body" idx="1"/>
          </p:nvPr>
        </p:nvSpPr>
        <p:spPr/>
        <p:txBody>
          <a:bodyPr>
            <a:normAutofit/>
          </a:bodyPr>
          <a:lstStyle/>
          <a:p>
            <a:r>
              <a:rPr lang="en-US" sz="2400" dirty="0"/>
              <a:t>Use 'less' for large files to avoid loading everything into memory.</a:t>
            </a:r>
          </a:p>
          <a:p>
            <a:r>
              <a:rPr lang="en-US" sz="2400" dirty="0"/>
              <a:t>Utilize 'head' and 'tail' to quickly preview file content.</a:t>
            </a:r>
          </a:p>
          <a:p>
            <a:r>
              <a:rPr lang="en-US" sz="2400" dirty="0"/>
              <a:t>Be cautious with 'chmod' to prevent unauthorized access.</a:t>
            </a:r>
          </a:p>
          <a:p>
            <a:r>
              <a:rPr lang="en-US" sz="2400" dirty="0"/>
              <a:t>Understand the importance of file ownership and group settings.</a:t>
            </a:r>
            <a:endParaRPr lang="en-IN" sz="2400" dirty="0"/>
          </a:p>
        </p:txBody>
      </p:sp>
      <p:sp>
        <p:nvSpPr>
          <p:cNvPr id="4" name="Slide Number Placeholder 3">
            <a:extLst>
              <a:ext uri="{FF2B5EF4-FFF2-40B4-BE49-F238E27FC236}">
                <a16:creationId xmlns:a16="http://schemas.microsoft.com/office/drawing/2014/main" id="{6112905C-656A-D488-22B3-FD1CA1ECB7ED}"/>
              </a:ext>
            </a:extLst>
          </p:cNvPr>
          <p:cNvSpPr>
            <a:spLocks noGrp="1"/>
          </p:cNvSpPr>
          <p:nvPr>
            <p:ph type="sldNum" idx="12"/>
          </p:nvPr>
        </p:nvSpPr>
        <p:spPr/>
        <p:txBody>
          <a:bodyPr/>
          <a:lstStyle/>
          <a:p>
            <a:fld id="{6CD5CF69-8EF0-491C-92B8-53B4985B839B}" type="slidenum">
              <a:rPr lang="en-IN" smtClean="0"/>
              <a:t>9</a:t>
            </a:fld>
            <a:endParaRPr lang="en-IN"/>
          </a:p>
        </p:txBody>
      </p:sp>
    </p:spTree>
    <p:extLst>
      <p:ext uri="{BB962C8B-B14F-4D97-AF65-F5344CB8AC3E}">
        <p14:creationId xmlns:p14="http://schemas.microsoft.com/office/powerpoint/2010/main" val="28000635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Data models (1)</Template>
  <TotalTime>13</TotalTime>
  <Words>664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File Display Commands</vt:lpstr>
      <vt:lpstr>Introduction</vt:lpstr>
      <vt:lpstr>File Display Commands</vt:lpstr>
      <vt:lpstr>PowerPoint Presentation</vt:lpstr>
      <vt:lpstr>Redirection</vt:lpstr>
      <vt:lpstr>File and Directory Permissions (chmod)</vt:lpstr>
      <vt:lpstr>File Permissions Example</vt:lpstr>
      <vt:lpstr>File Ownership Commands (chown, chgrp)</vt:lpstr>
      <vt:lpstr>Best Practices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Display Commands</dc:title>
  <dc:creator>simran saini</dc:creator>
  <cp:lastModifiedBy>simran saini</cp:lastModifiedBy>
  <cp:revision>1</cp:revision>
  <dcterms:created xsi:type="dcterms:W3CDTF">2023-08-10T17:59:57Z</dcterms:created>
  <dcterms:modified xsi:type="dcterms:W3CDTF">2023-08-10T18:13:14Z</dcterms:modified>
</cp:coreProperties>
</file>