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 saini" userId="c72ac4ea3c623a0d" providerId="LiveId" clId="{1E7418C7-9962-46D3-9A0C-927CED73874B}"/>
    <pc:docChg chg="undo redo custSel addSld modSld">
      <pc:chgData name="simran saini" userId="c72ac4ea3c623a0d" providerId="LiveId" clId="{1E7418C7-9962-46D3-9A0C-927CED73874B}" dt="2023-08-11T01:37:32.829" v="307" actId="113"/>
      <pc:docMkLst>
        <pc:docMk/>
      </pc:docMkLst>
      <pc:sldChg chg="addSp delSp modSp mod">
        <pc:chgData name="simran saini" userId="c72ac4ea3c623a0d" providerId="LiveId" clId="{1E7418C7-9962-46D3-9A0C-927CED73874B}" dt="2023-08-11T01:27:09.896" v="19" actId="113"/>
        <pc:sldMkLst>
          <pc:docMk/>
          <pc:sldMk cId="1551481874" sldId="257"/>
        </pc:sldMkLst>
        <pc:spChg chg="mod">
          <ac:chgData name="simran saini" userId="c72ac4ea3c623a0d" providerId="LiveId" clId="{1E7418C7-9962-46D3-9A0C-927CED73874B}" dt="2023-08-11T01:26:41.841" v="7" actId="255"/>
          <ac:spMkLst>
            <pc:docMk/>
            <pc:sldMk cId="1551481874" sldId="257"/>
            <ac:spMk id="2" creationId="{93EC162B-92EA-59E1-9873-705FD6A13ED6}"/>
          </ac:spMkLst>
        </pc:spChg>
        <pc:spChg chg="add del mod">
          <ac:chgData name="simran saini" userId="c72ac4ea3c623a0d" providerId="LiveId" clId="{1E7418C7-9962-46D3-9A0C-927CED73874B}" dt="2023-08-11T01:27:09.896" v="19" actId="113"/>
          <ac:spMkLst>
            <pc:docMk/>
            <pc:sldMk cId="1551481874" sldId="257"/>
            <ac:spMk id="3" creationId="{641F6FC2-3914-930C-F5EC-927CE05BA72B}"/>
          </ac:spMkLst>
        </pc:spChg>
        <pc:spChg chg="add del mod">
          <ac:chgData name="simran saini" userId="c72ac4ea3c623a0d" providerId="LiveId" clId="{1E7418C7-9962-46D3-9A0C-927CED73874B}" dt="2023-08-11T01:26:52.628" v="9"/>
          <ac:spMkLst>
            <pc:docMk/>
            <pc:sldMk cId="1551481874" sldId="257"/>
            <ac:spMk id="5" creationId="{E8EBD8F0-831E-461C-85A5-EF1E72AD2E63}"/>
          </ac:spMkLst>
        </pc:spChg>
      </pc:sldChg>
      <pc:sldChg chg="addSp delSp modSp new mod">
        <pc:chgData name="simran saini" userId="c72ac4ea3c623a0d" providerId="LiveId" clId="{1E7418C7-9962-46D3-9A0C-927CED73874B}" dt="2023-08-11T01:32:18.511" v="132" actId="20577"/>
        <pc:sldMkLst>
          <pc:docMk/>
          <pc:sldMk cId="3057254680" sldId="258"/>
        </pc:sldMkLst>
        <pc:spChg chg="add del mod">
          <ac:chgData name="simran saini" userId="c72ac4ea3c623a0d" providerId="LiveId" clId="{1E7418C7-9962-46D3-9A0C-927CED73874B}" dt="2023-08-11T01:27:34.376" v="31" actId="313"/>
          <ac:spMkLst>
            <pc:docMk/>
            <pc:sldMk cId="3057254680" sldId="258"/>
            <ac:spMk id="2" creationId="{19EC265F-736A-2765-592D-9A5E59225491}"/>
          </ac:spMkLst>
        </pc:spChg>
        <pc:spChg chg="add del mod">
          <ac:chgData name="simran saini" userId="c72ac4ea3c623a0d" providerId="LiveId" clId="{1E7418C7-9962-46D3-9A0C-927CED73874B}" dt="2023-08-11T01:32:18.511" v="132" actId="20577"/>
          <ac:spMkLst>
            <pc:docMk/>
            <pc:sldMk cId="3057254680" sldId="258"/>
            <ac:spMk id="3" creationId="{52233676-8F9C-FE73-2712-DF6DF18686B5}"/>
          </ac:spMkLst>
        </pc:spChg>
        <pc:spChg chg="add del mod">
          <ac:chgData name="simran saini" userId="c72ac4ea3c623a0d" providerId="LiveId" clId="{1E7418C7-9962-46D3-9A0C-927CED73874B}" dt="2023-08-11T01:27:22.569" v="22"/>
          <ac:spMkLst>
            <pc:docMk/>
            <pc:sldMk cId="3057254680" sldId="258"/>
            <ac:spMk id="5" creationId="{1E1C4651-E090-4F02-B7F4-2799426A5CCF}"/>
          </ac:spMkLst>
        </pc:spChg>
        <pc:spChg chg="add del mod">
          <ac:chgData name="simran saini" userId="c72ac4ea3c623a0d" providerId="LiveId" clId="{1E7418C7-9962-46D3-9A0C-927CED73874B}" dt="2023-08-11T01:27:47.492" v="35"/>
          <ac:spMkLst>
            <pc:docMk/>
            <pc:sldMk cId="3057254680" sldId="258"/>
            <ac:spMk id="6" creationId="{E465654D-AC3C-B49F-89FF-83E226C9568C}"/>
          </ac:spMkLst>
        </pc:spChg>
        <pc:spChg chg="add del mod">
          <ac:chgData name="simran saini" userId="c72ac4ea3c623a0d" providerId="LiveId" clId="{1E7418C7-9962-46D3-9A0C-927CED73874B}" dt="2023-08-11T01:27:50.646" v="37"/>
          <ac:spMkLst>
            <pc:docMk/>
            <pc:sldMk cId="3057254680" sldId="258"/>
            <ac:spMk id="7" creationId="{4956B78C-90D5-6F53-CC39-B11BE961A45C}"/>
          </ac:spMkLst>
        </pc:spChg>
      </pc:sldChg>
      <pc:sldChg chg="addSp delSp modSp new mod">
        <pc:chgData name="simran saini" userId="c72ac4ea3c623a0d" providerId="LiveId" clId="{1E7418C7-9962-46D3-9A0C-927CED73874B}" dt="2023-08-11T01:32:09.463" v="128" actId="20577"/>
        <pc:sldMkLst>
          <pc:docMk/>
          <pc:sldMk cId="1882442765" sldId="259"/>
        </pc:sldMkLst>
        <pc:spChg chg="mod">
          <ac:chgData name="simran saini" userId="c72ac4ea3c623a0d" providerId="LiveId" clId="{1E7418C7-9962-46D3-9A0C-927CED73874B}" dt="2023-08-11T01:30:59.336" v="88" actId="20577"/>
          <ac:spMkLst>
            <pc:docMk/>
            <pc:sldMk cId="1882442765" sldId="259"/>
            <ac:spMk id="2" creationId="{E96ED944-839D-666F-417B-76EB21426CF3}"/>
          </ac:spMkLst>
        </pc:spChg>
        <pc:spChg chg="add del mod">
          <ac:chgData name="simran saini" userId="c72ac4ea3c623a0d" providerId="LiveId" clId="{1E7418C7-9962-46D3-9A0C-927CED73874B}" dt="2023-08-11T01:32:09.463" v="128" actId="20577"/>
          <ac:spMkLst>
            <pc:docMk/>
            <pc:sldMk cId="1882442765" sldId="259"/>
            <ac:spMk id="3" creationId="{A96511D5-CFC3-2CF1-0C70-9F1342FEFEEF}"/>
          </ac:spMkLst>
        </pc:spChg>
        <pc:spChg chg="add del mod">
          <ac:chgData name="simran saini" userId="c72ac4ea3c623a0d" providerId="LiveId" clId="{1E7418C7-9962-46D3-9A0C-927CED73874B}" dt="2023-08-11T01:30:02.757" v="63"/>
          <ac:spMkLst>
            <pc:docMk/>
            <pc:sldMk cId="1882442765" sldId="259"/>
            <ac:spMk id="5" creationId="{345F45A6-89FB-0C94-1826-25D3C958B84D}"/>
          </ac:spMkLst>
        </pc:spChg>
      </pc:sldChg>
      <pc:sldChg chg="addSp delSp modSp new mod">
        <pc:chgData name="simran saini" userId="c72ac4ea3c623a0d" providerId="LiveId" clId="{1E7418C7-9962-46D3-9A0C-927CED73874B}" dt="2023-08-11T01:32:05.269" v="126" actId="113"/>
        <pc:sldMkLst>
          <pc:docMk/>
          <pc:sldMk cId="3276819362" sldId="260"/>
        </pc:sldMkLst>
        <pc:spChg chg="mod">
          <ac:chgData name="simran saini" userId="c72ac4ea3c623a0d" providerId="LiveId" clId="{1E7418C7-9962-46D3-9A0C-927CED73874B}" dt="2023-08-11T01:31:36.303" v="112" actId="255"/>
          <ac:spMkLst>
            <pc:docMk/>
            <pc:sldMk cId="3276819362" sldId="260"/>
            <ac:spMk id="2" creationId="{08184122-8D9F-E433-1D1D-AD9047FFE661}"/>
          </ac:spMkLst>
        </pc:spChg>
        <pc:spChg chg="add del mod">
          <ac:chgData name="simran saini" userId="c72ac4ea3c623a0d" providerId="LiveId" clId="{1E7418C7-9962-46D3-9A0C-927CED73874B}" dt="2023-08-11T01:32:05.269" v="126" actId="113"/>
          <ac:spMkLst>
            <pc:docMk/>
            <pc:sldMk cId="3276819362" sldId="260"/>
            <ac:spMk id="3" creationId="{A58AAFC3-ED09-CF09-1894-BA817B85C277}"/>
          </ac:spMkLst>
        </pc:spChg>
        <pc:spChg chg="add del mod">
          <ac:chgData name="simran saini" userId="c72ac4ea3c623a0d" providerId="LiveId" clId="{1E7418C7-9962-46D3-9A0C-927CED73874B}" dt="2023-08-11T01:31:45.956" v="114"/>
          <ac:spMkLst>
            <pc:docMk/>
            <pc:sldMk cId="3276819362" sldId="260"/>
            <ac:spMk id="5" creationId="{09E71933-465F-DBDD-9985-9B373127E50F}"/>
          </ac:spMkLst>
        </pc:spChg>
      </pc:sldChg>
      <pc:sldChg chg="addSp delSp modSp new mod">
        <pc:chgData name="simran saini" userId="c72ac4ea3c623a0d" providerId="LiveId" clId="{1E7418C7-9962-46D3-9A0C-927CED73874B}" dt="2023-08-11T01:33:15.301" v="166" actId="113"/>
        <pc:sldMkLst>
          <pc:docMk/>
          <pc:sldMk cId="128518340" sldId="261"/>
        </pc:sldMkLst>
        <pc:spChg chg="mod">
          <ac:chgData name="simran saini" userId="c72ac4ea3c623a0d" providerId="LiveId" clId="{1E7418C7-9962-46D3-9A0C-927CED73874B}" dt="2023-08-11T01:32:51.089" v="155" actId="255"/>
          <ac:spMkLst>
            <pc:docMk/>
            <pc:sldMk cId="128518340" sldId="261"/>
            <ac:spMk id="2" creationId="{DB634749-466B-87FD-BB09-82C132630302}"/>
          </ac:spMkLst>
        </pc:spChg>
        <pc:spChg chg="add del mod">
          <ac:chgData name="simran saini" userId="c72ac4ea3c623a0d" providerId="LiveId" clId="{1E7418C7-9962-46D3-9A0C-927CED73874B}" dt="2023-08-11T01:33:15.301" v="166" actId="113"/>
          <ac:spMkLst>
            <pc:docMk/>
            <pc:sldMk cId="128518340" sldId="261"/>
            <ac:spMk id="3" creationId="{7491218E-A033-1E01-7D98-6C7DBAE2C12B}"/>
          </ac:spMkLst>
        </pc:spChg>
        <pc:spChg chg="add del mod">
          <ac:chgData name="simran saini" userId="c72ac4ea3c623a0d" providerId="LiveId" clId="{1E7418C7-9962-46D3-9A0C-927CED73874B}" dt="2023-08-11T01:33:01.478" v="157"/>
          <ac:spMkLst>
            <pc:docMk/>
            <pc:sldMk cId="128518340" sldId="261"/>
            <ac:spMk id="5" creationId="{45B81910-43D6-E63D-B570-4B18EF838FDE}"/>
          </ac:spMkLst>
        </pc:spChg>
      </pc:sldChg>
      <pc:sldChg chg="addSp delSp modSp new mod">
        <pc:chgData name="simran saini" userId="c72ac4ea3c623a0d" providerId="LiveId" clId="{1E7418C7-9962-46D3-9A0C-927CED73874B}" dt="2023-08-11T01:33:59.749" v="198" actId="113"/>
        <pc:sldMkLst>
          <pc:docMk/>
          <pc:sldMk cId="1658637115" sldId="262"/>
        </pc:sldMkLst>
        <pc:spChg chg="mod">
          <ac:chgData name="simran saini" userId="c72ac4ea3c623a0d" providerId="LiveId" clId="{1E7418C7-9962-46D3-9A0C-927CED73874B}" dt="2023-08-11T01:33:39.243" v="187" actId="255"/>
          <ac:spMkLst>
            <pc:docMk/>
            <pc:sldMk cId="1658637115" sldId="262"/>
            <ac:spMk id="2" creationId="{2E2FA7CD-B243-4A76-E2B8-69573121E70F}"/>
          </ac:spMkLst>
        </pc:spChg>
        <pc:spChg chg="add del mod">
          <ac:chgData name="simran saini" userId="c72ac4ea3c623a0d" providerId="LiveId" clId="{1E7418C7-9962-46D3-9A0C-927CED73874B}" dt="2023-08-11T01:33:59.749" v="198" actId="113"/>
          <ac:spMkLst>
            <pc:docMk/>
            <pc:sldMk cId="1658637115" sldId="262"/>
            <ac:spMk id="3" creationId="{631BA2E2-043C-8EBE-7D53-0C7EC4B45EBB}"/>
          </ac:spMkLst>
        </pc:spChg>
        <pc:spChg chg="add del mod">
          <ac:chgData name="simran saini" userId="c72ac4ea3c623a0d" providerId="LiveId" clId="{1E7418C7-9962-46D3-9A0C-927CED73874B}" dt="2023-08-11T01:33:47.191" v="189"/>
          <ac:spMkLst>
            <pc:docMk/>
            <pc:sldMk cId="1658637115" sldId="262"/>
            <ac:spMk id="5" creationId="{0B2304C0-7CED-EFEF-9172-4EA122808A7D}"/>
          </ac:spMkLst>
        </pc:spChg>
      </pc:sldChg>
      <pc:sldChg chg="addSp delSp modSp new mod">
        <pc:chgData name="simran saini" userId="c72ac4ea3c623a0d" providerId="LiveId" clId="{1E7418C7-9962-46D3-9A0C-927CED73874B}" dt="2023-08-11T01:35:46.300" v="255" actId="14100"/>
        <pc:sldMkLst>
          <pc:docMk/>
          <pc:sldMk cId="871990772" sldId="263"/>
        </pc:sldMkLst>
        <pc:spChg chg="mod">
          <ac:chgData name="simran saini" userId="c72ac4ea3c623a0d" providerId="LiveId" clId="{1E7418C7-9962-46D3-9A0C-927CED73874B}" dt="2023-08-11T01:34:59.677" v="239"/>
          <ac:spMkLst>
            <pc:docMk/>
            <pc:sldMk cId="871990772" sldId="263"/>
            <ac:spMk id="2" creationId="{244E7464-7C4D-17DB-BCEA-168927012CB7}"/>
          </ac:spMkLst>
        </pc:spChg>
        <pc:spChg chg="add del mod">
          <ac:chgData name="simran saini" userId="c72ac4ea3c623a0d" providerId="LiveId" clId="{1E7418C7-9962-46D3-9A0C-927CED73874B}" dt="2023-08-11T01:35:23.984" v="250" actId="113"/>
          <ac:spMkLst>
            <pc:docMk/>
            <pc:sldMk cId="871990772" sldId="263"/>
            <ac:spMk id="3" creationId="{F6610AE3-6C96-B2DE-3933-3C5DD3C0DF03}"/>
          </ac:spMkLst>
        </pc:spChg>
        <pc:spChg chg="add del mod">
          <ac:chgData name="simran saini" userId="c72ac4ea3c623a0d" providerId="LiveId" clId="{1E7418C7-9962-46D3-9A0C-927CED73874B}" dt="2023-08-11T01:35:09.359" v="241"/>
          <ac:spMkLst>
            <pc:docMk/>
            <pc:sldMk cId="871990772" sldId="263"/>
            <ac:spMk id="5" creationId="{CEF2342C-9525-6CC0-42B7-D3A93D0B0047}"/>
          </ac:spMkLst>
        </pc:spChg>
        <pc:picChg chg="add mod modCrop">
          <ac:chgData name="simran saini" userId="c72ac4ea3c623a0d" providerId="LiveId" clId="{1E7418C7-9962-46D3-9A0C-927CED73874B}" dt="2023-08-11T01:35:46.300" v="255" actId="14100"/>
          <ac:picMkLst>
            <pc:docMk/>
            <pc:sldMk cId="871990772" sldId="263"/>
            <ac:picMk id="7" creationId="{F22D8C8F-F547-D9FA-D03C-06CBB08E14F6}"/>
          </ac:picMkLst>
        </pc:picChg>
      </pc:sldChg>
      <pc:sldChg chg="addSp delSp modSp new mod">
        <pc:chgData name="simran saini" userId="c72ac4ea3c623a0d" providerId="LiveId" clId="{1E7418C7-9962-46D3-9A0C-927CED73874B}" dt="2023-08-11T01:36:44.433" v="288" actId="113"/>
        <pc:sldMkLst>
          <pc:docMk/>
          <pc:sldMk cId="788227481" sldId="264"/>
        </pc:sldMkLst>
        <pc:spChg chg="mod">
          <ac:chgData name="simran saini" userId="c72ac4ea3c623a0d" providerId="LiveId" clId="{1E7418C7-9962-46D3-9A0C-927CED73874B}" dt="2023-08-11T01:36:25.166" v="277" actId="122"/>
          <ac:spMkLst>
            <pc:docMk/>
            <pc:sldMk cId="788227481" sldId="264"/>
            <ac:spMk id="2" creationId="{FDACBA67-F3C3-90CA-532E-91A0AF5F7B3C}"/>
          </ac:spMkLst>
        </pc:spChg>
        <pc:spChg chg="add del mod">
          <ac:chgData name="simran saini" userId="c72ac4ea3c623a0d" providerId="LiveId" clId="{1E7418C7-9962-46D3-9A0C-927CED73874B}" dt="2023-08-11T01:36:44.433" v="288" actId="113"/>
          <ac:spMkLst>
            <pc:docMk/>
            <pc:sldMk cId="788227481" sldId="264"/>
            <ac:spMk id="3" creationId="{E3A5C45C-2230-425E-9C4F-2B66A8F30B5B}"/>
          </ac:spMkLst>
        </pc:spChg>
        <pc:spChg chg="add del mod">
          <ac:chgData name="simran saini" userId="c72ac4ea3c623a0d" providerId="LiveId" clId="{1E7418C7-9962-46D3-9A0C-927CED73874B}" dt="2023-08-11T01:36:31.646" v="279"/>
          <ac:spMkLst>
            <pc:docMk/>
            <pc:sldMk cId="788227481" sldId="264"/>
            <ac:spMk id="5" creationId="{18916562-D07D-49D4-7B77-0A2885DBF40A}"/>
          </ac:spMkLst>
        </pc:spChg>
      </pc:sldChg>
      <pc:sldChg chg="addSp delSp modSp new mod">
        <pc:chgData name="simran saini" userId="c72ac4ea3c623a0d" providerId="LiveId" clId="{1E7418C7-9962-46D3-9A0C-927CED73874B}" dt="2023-08-11T01:37:32.829" v="307" actId="113"/>
        <pc:sldMkLst>
          <pc:docMk/>
          <pc:sldMk cId="3778493576" sldId="265"/>
        </pc:sldMkLst>
        <pc:spChg chg="mod">
          <ac:chgData name="simran saini" userId="c72ac4ea3c623a0d" providerId="LiveId" clId="{1E7418C7-9962-46D3-9A0C-927CED73874B}" dt="2023-08-11T01:37:01.910" v="295" actId="122"/>
          <ac:spMkLst>
            <pc:docMk/>
            <pc:sldMk cId="3778493576" sldId="265"/>
            <ac:spMk id="2" creationId="{ADEFF265-840E-13CF-B01E-9D0EE7D221F2}"/>
          </ac:spMkLst>
        </pc:spChg>
        <pc:spChg chg="add del mod">
          <ac:chgData name="simran saini" userId="c72ac4ea3c623a0d" providerId="LiveId" clId="{1E7418C7-9962-46D3-9A0C-927CED73874B}" dt="2023-08-11T01:37:32.829" v="307" actId="113"/>
          <ac:spMkLst>
            <pc:docMk/>
            <pc:sldMk cId="3778493576" sldId="265"/>
            <ac:spMk id="3" creationId="{6A833CB5-2500-1826-CDE9-07F8E9A7212F}"/>
          </ac:spMkLst>
        </pc:spChg>
        <pc:spChg chg="add del mod">
          <ac:chgData name="simran saini" userId="c72ac4ea3c623a0d" providerId="LiveId" clId="{1E7418C7-9962-46D3-9A0C-927CED73874B}" dt="2023-08-11T01:37:11.958" v="297"/>
          <ac:spMkLst>
            <pc:docMk/>
            <pc:sldMk cId="3778493576" sldId="265"/>
            <ac:spMk id="5" creationId="{C2592C5C-806F-B239-558E-8BD1BB8469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3661A-2BF7-4D30-99A6-617A6384501B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BAE07-F365-4528-A6DC-BFA812B6A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8d613b4485_0_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g28d613b4485_0_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g28d613b4485_0_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C8E5F2A-A963-4DA7-93B9-4BB4DB02525E}" type="datetime1">
              <a:rPr lang="en-IN" smtClean="0"/>
              <a:t>11-08-2023</a:t>
            </a:fld>
            <a:endParaRPr lang="en-IN"/>
          </a:p>
        </p:txBody>
      </p:sp>
      <p:sp>
        <p:nvSpPr>
          <p:cNvPr id="20" name="Google Shape;20;g28d613b4485_0_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21" name="Google Shape;21;g28d613b4485_0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671AB1-6C7A-4A44-963E-6CF9997BC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1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d613b4485_0_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g28d613b4485_0_64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g28d613b4485_0_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568B57A-619B-496F-A759-7D4D5B018A63}" type="datetime1">
              <a:rPr lang="en-IN" smtClean="0"/>
              <a:t>11-08-2023</a:t>
            </a:fld>
            <a:endParaRPr lang="en-IN"/>
          </a:p>
        </p:txBody>
      </p:sp>
      <p:sp>
        <p:nvSpPr>
          <p:cNvPr id="77" name="Google Shape;77;g28d613b4485_0_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78" name="Google Shape;78;g28d613b4485_0_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671AB1-6C7A-4A44-963E-6CF9997BC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91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d613b4485_0_70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g28d613b4485_0_70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Google Shape;82;g28d613b4485_0_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7CC18D-049D-4515-9335-1BCB8619B67E}" type="datetime1">
              <a:rPr lang="en-IN" smtClean="0"/>
              <a:t>11-08-2023</a:t>
            </a:fld>
            <a:endParaRPr lang="en-IN"/>
          </a:p>
        </p:txBody>
      </p:sp>
      <p:sp>
        <p:nvSpPr>
          <p:cNvPr id="83" name="Google Shape;83;g28d613b4485_0_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84" name="Google Shape;84;g28d613b4485_0_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671AB1-6C7A-4A44-963E-6CF9997BC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65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8d613b4485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g28d613b4485_0_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g28d613b4485_0_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A4D5CBD-43FA-4D7E-9555-8F3E6B0A900E}" type="datetime1">
              <a:rPr lang="en-IN" smtClean="0"/>
              <a:t>11-08-2023</a:t>
            </a:fld>
            <a:endParaRPr lang="en-IN"/>
          </a:p>
        </p:txBody>
      </p:sp>
      <p:sp>
        <p:nvSpPr>
          <p:cNvPr id="26" name="Google Shape;26;g28d613b4485_0_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27" name="Google Shape;27;g28d613b4485_0_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671AB1-6C7A-4A44-963E-6CF9997BC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4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8d613b4485_0_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g28d613b4485_0_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g28d613b4485_0_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2D13EAC-9FA5-4867-BC4D-EE3DD4ECF27C}" type="datetime1">
              <a:rPr lang="en-IN" smtClean="0"/>
              <a:t>11-08-2023</a:t>
            </a:fld>
            <a:endParaRPr lang="en-IN"/>
          </a:p>
        </p:txBody>
      </p:sp>
      <p:sp>
        <p:nvSpPr>
          <p:cNvPr id="32" name="Google Shape;32;g28d613b4485_0_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33" name="Google Shape;33;g28d613b4485_0_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671AB1-6C7A-4A44-963E-6CF9997BC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85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8d613b4485_0_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g28d613b4485_0_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g28d613b4485_0_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g28d613b4485_0_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A2ECF26-6C77-4460-8B8E-3C87CD9D87D5}" type="datetime1">
              <a:rPr lang="en-IN" smtClean="0"/>
              <a:t>11-08-2023</a:t>
            </a:fld>
            <a:endParaRPr lang="en-IN"/>
          </a:p>
        </p:txBody>
      </p:sp>
      <p:sp>
        <p:nvSpPr>
          <p:cNvPr id="39" name="Google Shape;39;g28d613b4485_0_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40" name="Google Shape;40;g28d613b4485_0_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671AB1-6C7A-4A44-963E-6CF9997BC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0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8d613b4485_0_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g28d613b4485_0_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g28d613b4485_0_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g28d613b4485_0_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g28d613b4485_0_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g28d613b4485_0_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41C2DE2-C369-4F6C-B0C7-BAEBD72B90E8}" type="datetime1">
              <a:rPr lang="en-IN" smtClean="0"/>
              <a:t>11-08-2023</a:t>
            </a:fld>
            <a:endParaRPr lang="en-IN"/>
          </a:p>
        </p:txBody>
      </p:sp>
      <p:sp>
        <p:nvSpPr>
          <p:cNvPr id="48" name="Google Shape;48;g28d613b4485_0_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49" name="Google Shape;49;g28d613b4485_0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671AB1-6C7A-4A44-963E-6CF9997BC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6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d613b4485_0_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g28d613b4485_0_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37FBF46-8DF4-4002-805A-64C4D42F7A41}" type="datetime1">
              <a:rPr lang="en-IN" smtClean="0"/>
              <a:t>11-08-2023</a:t>
            </a:fld>
            <a:endParaRPr lang="en-IN"/>
          </a:p>
        </p:txBody>
      </p:sp>
      <p:sp>
        <p:nvSpPr>
          <p:cNvPr id="53" name="Google Shape;53;g28d613b4485_0_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54" name="Google Shape;54;g28d613b4485_0_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671AB1-6C7A-4A44-963E-6CF9997BC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1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d613b4485_0_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03070F3-399E-4AC8-8195-3225A6BF8832}" type="datetime1">
              <a:rPr lang="en-IN" smtClean="0"/>
              <a:t>11-08-2023</a:t>
            </a:fld>
            <a:endParaRPr lang="en-IN"/>
          </a:p>
        </p:txBody>
      </p:sp>
      <p:sp>
        <p:nvSpPr>
          <p:cNvPr id="57" name="Google Shape;57;g28d613b4485_0_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58" name="Google Shape;58;g28d613b4485_0_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671AB1-6C7A-4A44-963E-6CF9997BC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34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d613b4485_0_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g28d613b4485_0_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g28d613b4485_0_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g28d613b4485_0_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0085445-F81A-4BD9-9E73-6D723E075ABA}" type="datetime1">
              <a:rPr lang="en-IN" smtClean="0"/>
              <a:t>11-08-2023</a:t>
            </a:fld>
            <a:endParaRPr lang="en-IN"/>
          </a:p>
        </p:txBody>
      </p:sp>
      <p:sp>
        <p:nvSpPr>
          <p:cNvPr id="64" name="Google Shape;64;g28d613b4485_0_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65" name="Google Shape;65;g28d613b4485_0_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671AB1-6C7A-4A44-963E-6CF9997BC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53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d613b4485_0_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g28d613b4485_0_5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g28d613b4485_0_5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Google Shape;70;g28d613b4485_0_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8AE99C5-F236-4E17-BAC0-A56479D12AAE}" type="datetime1">
              <a:rPr lang="en-IN" smtClean="0"/>
              <a:t>11-08-2023</a:t>
            </a:fld>
            <a:endParaRPr lang="en-IN"/>
          </a:p>
        </p:txBody>
      </p:sp>
      <p:sp>
        <p:nvSpPr>
          <p:cNvPr id="71" name="Google Shape;71;g28d613b4485_0_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72" name="Google Shape;72;g28d613b4485_0_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671AB1-6C7A-4A44-963E-6CF9997BC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23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8d613b4485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g28d613b4485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28d613b4485_0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F3FA05E-8E37-473D-B898-AB59C5964D26}" type="datetime1">
              <a:rPr lang="en-IN" smtClean="0"/>
              <a:t>11-08-2023</a:t>
            </a:fld>
            <a:endParaRPr lang="en-IN"/>
          </a:p>
        </p:txBody>
      </p:sp>
      <p:sp>
        <p:nvSpPr>
          <p:cNvPr id="13" name="Google Shape;13;g28d613b4485_0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14" name="Google Shape;14;g28d613b4485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8671AB1-6C7A-4A44-963E-6CF9997BC493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Google Shape;15;g28d613b4485_0_0"/>
          <p:cNvPicPr preferRelativeResize="0"/>
          <p:nvPr/>
        </p:nvPicPr>
        <p:blipFill>
          <a:blip r:embed="rId13">
            <a:alphaModFix amt="39000"/>
          </a:blip>
          <a:stretch>
            <a:fillRect/>
          </a:stretch>
        </p:blipFill>
        <p:spPr>
          <a:xfrm>
            <a:off x="9073725" y="69000"/>
            <a:ext cx="3118275" cy="1034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07782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356-05B5-2162-87DC-3FF5E6919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System Utility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F65C6-74C2-FF76-2818-9688E8454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F47B4-8BBB-E8D6-B20E-E5957E58F8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671AB1-6C7A-4A44-963E-6CF9997BC4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29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F265-840E-13CF-B01E-9D0EE7D2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33CB5-2500-1826-CDE9-07F8E9A72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System utility commands are powerful tools for obtaining information and performing tasks on a Unix-like system.</a:t>
            </a:r>
          </a:p>
          <a:p>
            <a:r>
              <a:rPr lang="en-US" sz="2400" dirty="0"/>
              <a:t>Familiarity with these commands enhances system administration and troubleshooting skills.</a:t>
            </a:r>
          </a:p>
          <a:p>
            <a:r>
              <a:rPr lang="en-US" sz="2400" dirty="0"/>
              <a:t>By utilizing commands like </a:t>
            </a:r>
            <a:r>
              <a:rPr lang="en-US" sz="2400" b="1" dirty="0"/>
              <a:t>date</a:t>
            </a:r>
            <a:r>
              <a:rPr lang="en-US" sz="2400" dirty="0"/>
              <a:t>, </a:t>
            </a:r>
            <a:r>
              <a:rPr lang="en-US" sz="2400" b="1" dirty="0"/>
              <a:t>uptime</a:t>
            </a:r>
            <a:r>
              <a:rPr lang="en-US" sz="2400" dirty="0"/>
              <a:t>, </a:t>
            </a:r>
            <a:r>
              <a:rPr lang="en-US" sz="2400" b="1" dirty="0"/>
              <a:t>hostname</a:t>
            </a:r>
            <a:r>
              <a:rPr lang="en-US" sz="2400" dirty="0"/>
              <a:t>, </a:t>
            </a:r>
            <a:r>
              <a:rPr lang="en-US" sz="2400" b="1" dirty="0"/>
              <a:t>uname</a:t>
            </a:r>
            <a:r>
              <a:rPr lang="en-US" sz="2400" dirty="0"/>
              <a:t>, </a:t>
            </a:r>
            <a:r>
              <a:rPr lang="en-US" sz="2400" b="1" dirty="0"/>
              <a:t>which</a:t>
            </a:r>
            <a:r>
              <a:rPr lang="en-US" sz="2400" dirty="0"/>
              <a:t>, </a:t>
            </a:r>
            <a:r>
              <a:rPr lang="en-US" sz="2400" b="1" dirty="0"/>
              <a:t>cal</a:t>
            </a:r>
            <a:r>
              <a:rPr lang="en-US" sz="2400" dirty="0"/>
              <a:t>, and </a:t>
            </a:r>
            <a:r>
              <a:rPr lang="en-US" sz="2400" b="1" dirty="0"/>
              <a:t>bc</a:t>
            </a:r>
            <a:r>
              <a:rPr lang="en-US" sz="2400" dirty="0"/>
              <a:t>, users can efficiently manage their systems.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6973A-1ACA-2234-6D5D-289A307703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671AB1-6C7A-4A44-963E-6CF9997BC49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49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162B-92EA-59E1-9873-705FD6A1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F6FC2-3914-930C-F5EC-927CE05BA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System utility commands are essential tools in a Unix-like operating system that provide information about the system's status, configuration, and perform various tasks.</a:t>
            </a:r>
          </a:p>
          <a:p>
            <a:r>
              <a:rPr lang="en-US" sz="2400" dirty="0"/>
              <a:t>In this presentation, we'll explore several important system utility commands: </a:t>
            </a:r>
            <a:r>
              <a:rPr lang="en-US" sz="2400" b="1" dirty="0"/>
              <a:t>date</a:t>
            </a:r>
            <a:r>
              <a:rPr lang="en-US" sz="2400" dirty="0"/>
              <a:t>, </a:t>
            </a:r>
            <a:r>
              <a:rPr lang="en-US" sz="2400" b="1" dirty="0"/>
              <a:t>uptime</a:t>
            </a:r>
            <a:r>
              <a:rPr lang="en-US" sz="2400" dirty="0"/>
              <a:t>, </a:t>
            </a:r>
            <a:r>
              <a:rPr lang="en-US" sz="2400" b="1" dirty="0"/>
              <a:t>hostname</a:t>
            </a:r>
            <a:r>
              <a:rPr lang="en-US" sz="2400" dirty="0"/>
              <a:t>, </a:t>
            </a:r>
            <a:r>
              <a:rPr lang="en-US" sz="2400" b="1" dirty="0"/>
              <a:t>uname</a:t>
            </a:r>
            <a:r>
              <a:rPr lang="en-US" sz="2400" dirty="0"/>
              <a:t>, </a:t>
            </a:r>
            <a:r>
              <a:rPr lang="en-US" sz="2400" b="1" dirty="0"/>
              <a:t>which</a:t>
            </a:r>
            <a:r>
              <a:rPr lang="en-US" sz="2400" dirty="0"/>
              <a:t>, </a:t>
            </a:r>
            <a:r>
              <a:rPr lang="en-US" sz="2400" b="1" dirty="0"/>
              <a:t>cal</a:t>
            </a:r>
            <a:r>
              <a:rPr lang="en-US" sz="2400" dirty="0"/>
              <a:t>, and </a:t>
            </a:r>
            <a:r>
              <a:rPr lang="en-US" sz="2400" b="1" dirty="0"/>
              <a:t>bc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09050-9C7A-4C22-C6D6-A5C94FA267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671AB1-6C7A-4A44-963E-6CF9997BC4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48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265F-736A-2765-592D-9A5E5922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‘date’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33676-8F9C-FE73-2712-DF6DF1868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‘date’ </a:t>
            </a:r>
            <a:r>
              <a:rPr lang="en-US" sz="2400" dirty="0"/>
              <a:t>command displays the current date and time according to the system's clock.</a:t>
            </a:r>
          </a:p>
          <a:p>
            <a:r>
              <a:rPr lang="en-US" sz="2400" dirty="0"/>
              <a:t>It can also be used to set the system's date and time.</a:t>
            </a:r>
          </a:p>
          <a:p>
            <a:r>
              <a:rPr lang="en-US" sz="2400" dirty="0"/>
              <a:t>Example usage: </a:t>
            </a:r>
            <a:r>
              <a:rPr lang="en-US" sz="2400" b="1" dirty="0"/>
              <a:t>date </a:t>
            </a:r>
            <a:r>
              <a:rPr lang="en-US" sz="2400" dirty="0"/>
              <a:t>to display the current date and time.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EE96-686E-042C-8891-AC3D4A4AF9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671AB1-6C7A-4A44-963E-6CF9997BC4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25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D944-839D-666F-417B-76EB2142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‘uptime’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511D5-CFC3-2CF1-0C70-9F1342FEF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‘uptime’ </a:t>
            </a:r>
            <a:r>
              <a:rPr lang="en-US" sz="2400" dirty="0">
                <a:solidFill>
                  <a:schemeClr val="tx1"/>
                </a:solidFill>
              </a:rPr>
              <a:t>command shows how long the system has been running.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also provides information about system load averages.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Example:</a:t>
            </a:r>
            <a:r>
              <a:rPr lang="en-US" sz="2400" b="1" dirty="0">
                <a:solidFill>
                  <a:schemeClr val="tx1"/>
                </a:solidFill>
              </a:rPr>
              <a:t> uptime</a:t>
            </a:r>
          </a:p>
          <a:p>
            <a:r>
              <a:rPr lang="en-US" sz="2400" dirty="0">
                <a:solidFill>
                  <a:schemeClr val="tx1"/>
                </a:solidFill>
              </a:rPr>
              <a:t>Output: "14:32 up 3 days, 6:18, 3 users, load averages: 0.75 0.62 0.58"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1C7CA-5394-4DC0-B59B-DB4678824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671AB1-6C7A-4A44-963E-6CF9997BC4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44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4122-8D9F-E433-1D1D-AD9047FF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</a:rPr>
              <a:t>‘hostname’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AAFC3-ED09-CF09-1894-BA817B85C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‘hostname’ </a:t>
            </a:r>
            <a:r>
              <a:rPr lang="en-US" sz="2400" dirty="0"/>
              <a:t>command displays the name of the current host system.</a:t>
            </a:r>
          </a:p>
          <a:p>
            <a:r>
              <a:rPr lang="en-US" sz="2400" dirty="0"/>
              <a:t>It can also be used to set or change the system's hostname.</a:t>
            </a:r>
          </a:p>
          <a:p>
            <a:r>
              <a:rPr lang="en-US" sz="2400" dirty="0"/>
              <a:t>Example: </a:t>
            </a:r>
            <a:r>
              <a:rPr lang="en-US" sz="2400" b="1" dirty="0"/>
              <a:t>hostname</a:t>
            </a:r>
          </a:p>
          <a:p>
            <a:r>
              <a:rPr lang="en-US" sz="2400" dirty="0"/>
              <a:t>Output: "</a:t>
            </a:r>
            <a:r>
              <a:rPr lang="en-US" sz="2400" dirty="0" err="1"/>
              <a:t>mycomputer</a:t>
            </a:r>
            <a:r>
              <a:rPr lang="en-US" sz="2400" dirty="0"/>
              <a:t>"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2F3C0-CB08-9D98-87D8-AF50741490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671AB1-6C7A-4A44-963E-6CF9997BC4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81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4749-466B-87FD-BB09-82C13263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‘uname’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1218E-A033-1E01-7D98-6C7DBAE2C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‘uname’ </a:t>
            </a:r>
            <a:r>
              <a:rPr lang="en-US" sz="2400" dirty="0"/>
              <a:t>command provides system information.</a:t>
            </a:r>
          </a:p>
          <a:p>
            <a:r>
              <a:rPr lang="en-US" sz="2400" dirty="0"/>
              <a:t>It can show the system's kernel version, operating system name, and more.</a:t>
            </a:r>
          </a:p>
          <a:p>
            <a:r>
              <a:rPr lang="en-US" sz="2400" dirty="0"/>
              <a:t>Example: </a:t>
            </a:r>
            <a:r>
              <a:rPr lang="en-US" sz="2400" b="1" dirty="0"/>
              <a:t>uname -a</a:t>
            </a:r>
          </a:p>
          <a:p>
            <a:r>
              <a:rPr lang="en-US" sz="2400" dirty="0"/>
              <a:t>Output: "Linux </a:t>
            </a:r>
            <a:r>
              <a:rPr lang="en-US" sz="2400" dirty="0" err="1"/>
              <a:t>mycomputer</a:t>
            </a:r>
            <a:r>
              <a:rPr lang="en-US" sz="2400" dirty="0"/>
              <a:t> 5.10.0-27-generic #29-Ubuntu SMP..."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DC5DF-84BD-E3A1-40AE-931BEBF4B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671AB1-6C7A-4A44-963E-6CF9997BC4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1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A7CD-B243-4A76-E2B8-69573121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</a:rPr>
              <a:t>‘which’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BA2E2-043C-8EBE-7D53-0C7EC4B45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‘which’ </a:t>
            </a:r>
            <a:r>
              <a:rPr lang="en-US" sz="2400" dirty="0"/>
              <a:t>command locates the executable file associated with a given command.</a:t>
            </a:r>
          </a:p>
          <a:p>
            <a:r>
              <a:rPr lang="en-US" sz="2400" dirty="0"/>
              <a:t>It helps to identify the full path of a command in the system's directories.</a:t>
            </a:r>
          </a:p>
          <a:p>
            <a:r>
              <a:rPr lang="en-US" sz="2400" dirty="0"/>
              <a:t>Example: </a:t>
            </a:r>
            <a:r>
              <a:rPr lang="en-US" sz="2400" b="1" dirty="0"/>
              <a:t>which ls</a:t>
            </a:r>
          </a:p>
          <a:p>
            <a:r>
              <a:rPr lang="en-US" sz="2400" dirty="0"/>
              <a:t>Output: "/</a:t>
            </a:r>
            <a:r>
              <a:rPr lang="en-US" sz="2400" dirty="0" err="1"/>
              <a:t>usr</a:t>
            </a:r>
            <a:r>
              <a:rPr lang="en-US" sz="2400" dirty="0"/>
              <a:t>/bin/ls"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DED6C-8E42-290C-C9FA-9169B4D3F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671AB1-6C7A-4A44-963E-6CF9997BC4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63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7464-7C4D-17DB-BCEA-16892701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</a:rPr>
              <a:t>‘cal’ 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10AE3-6C96-B2DE-3933-3C5DD3C0D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‘cal’ </a:t>
            </a:r>
            <a:r>
              <a:rPr lang="en-US" sz="2400" dirty="0"/>
              <a:t>command displays a calendar for a specified month or year.</a:t>
            </a:r>
          </a:p>
          <a:p>
            <a:r>
              <a:rPr lang="en-US" sz="2400" dirty="0"/>
              <a:t>It provides a textual representation of a calendar.</a:t>
            </a:r>
          </a:p>
          <a:p>
            <a:r>
              <a:rPr lang="en-US" sz="2400" dirty="0"/>
              <a:t>Example: </a:t>
            </a:r>
            <a:r>
              <a:rPr lang="en-US" sz="2400" b="1" dirty="0"/>
              <a:t>cal 8 2023</a:t>
            </a:r>
          </a:p>
          <a:p>
            <a:r>
              <a:rPr lang="en-US" sz="2400" dirty="0"/>
              <a:t>Output: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FD07C-EFDC-12B5-C7BC-D2CF6A5F6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671AB1-6C7A-4A44-963E-6CF9997BC493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D8C8F-F547-D9FA-D03C-06CBB08E1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87" t="45602" r="47826" b="29072"/>
          <a:stretch/>
        </p:blipFill>
        <p:spPr>
          <a:xfrm>
            <a:off x="2544418" y="3429000"/>
            <a:ext cx="2294446" cy="203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9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A67-F3C3-90CA-532E-91A0AF5F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</a:rPr>
              <a:t>‘bc’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C45C-2230-425E-9C4F-2B66A8F30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‘bc’ </a:t>
            </a:r>
            <a:r>
              <a:rPr lang="en-US" sz="2400" dirty="0"/>
              <a:t>command is a calculator that performs arithmetic calculations.</a:t>
            </a:r>
          </a:p>
          <a:p>
            <a:r>
              <a:rPr lang="en-US" sz="2400" dirty="0"/>
              <a:t>It can handle floating-point calculations and complex math expressions.</a:t>
            </a:r>
          </a:p>
          <a:p>
            <a:r>
              <a:rPr lang="en-US" sz="2400" dirty="0"/>
              <a:t>Example</a:t>
            </a:r>
            <a:r>
              <a:rPr lang="en-US" sz="2400" b="1" dirty="0"/>
              <a:t>: echo "5 + 3.2" | bc</a:t>
            </a:r>
          </a:p>
          <a:p>
            <a:r>
              <a:rPr lang="en-US" sz="2400" dirty="0"/>
              <a:t>Output: "8.2"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8417-F82F-E696-C25A-83330B72A2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671AB1-6C7A-4A44-963E-6CF9997BC49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22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Data models (1)</Template>
  <TotalTime>11</TotalTime>
  <Words>425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System Utility Commands</vt:lpstr>
      <vt:lpstr>Introduction</vt:lpstr>
      <vt:lpstr>‘date’ Command</vt:lpstr>
      <vt:lpstr>‘uptime’ Command</vt:lpstr>
      <vt:lpstr>‘hostname’ Command</vt:lpstr>
      <vt:lpstr>‘uname’ Command</vt:lpstr>
      <vt:lpstr>‘which’ Command</vt:lpstr>
      <vt:lpstr>‘cal’  Command</vt:lpstr>
      <vt:lpstr>‘bc’ Command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Utility Commands</dc:title>
  <dc:creator>simran saini</dc:creator>
  <cp:lastModifiedBy>simran saini</cp:lastModifiedBy>
  <cp:revision>1</cp:revision>
  <dcterms:created xsi:type="dcterms:W3CDTF">2023-08-11T01:25:39Z</dcterms:created>
  <dcterms:modified xsi:type="dcterms:W3CDTF">2023-08-11T01:37:35Z</dcterms:modified>
</cp:coreProperties>
</file>