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450C792E-D449-4AA1-981C-0ABCFE2AE3DD}"/>
    <pc:docChg chg="undo custSel addSld modSld">
      <pc:chgData name="simran saini" userId="c72ac4ea3c623a0d" providerId="LiveId" clId="{450C792E-D449-4AA1-981C-0ABCFE2AE3DD}" dt="2023-08-11T01:54:07.693" v="145" actId="404"/>
      <pc:docMkLst>
        <pc:docMk/>
      </pc:docMkLst>
      <pc:sldChg chg="addSp delSp modSp new mod">
        <pc:chgData name="simran saini" userId="c72ac4ea3c623a0d" providerId="LiveId" clId="{450C792E-D449-4AA1-981C-0ABCFE2AE3DD}" dt="2023-08-11T01:48:09.424" v="30" actId="113"/>
        <pc:sldMkLst>
          <pc:docMk/>
          <pc:sldMk cId="3027916397" sldId="259"/>
        </pc:sldMkLst>
        <pc:spChg chg="del">
          <ac:chgData name="simran saini" userId="c72ac4ea3c623a0d" providerId="LiveId" clId="{450C792E-D449-4AA1-981C-0ABCFE2AE3DD}" dt="2023-08-11T01:47:06.652" v="6" actId="478"/>
          <ac:spMkLst>
            <pc:docMk/>
            <pc:sldMk cId="3027916397" sldId="259"/>
            <ac:spMk id="2" creationId="{577A6D78-475F-079D-ADED-C7A7AC81BF52}"/>
          </ac:spMkLst>
        </pc:spChg>
        <pc:spChg chg="add del mod">
          <ac:chgData name="simran saini" userId="c72ac4ea3c623a0d" providerId="LiveId" clId="{450C792E-D449-4AA1-981C-0ABCFE2AE3DD}" dt="2023-08-11T01:48:09.424" v="30" actId="113"/>
          <ac:spMkLst>
            <pc:docMk/>
            <pc:sldMk cId="3027916397" sldId="259"/>
            <ac:spMk id="3" creationId="{6AA5684F-CCAC-215F-219B-A8F73E0FA833}"/>
          </ac:spMkLst>
        </pc:spChg>
        <pc:spChg chg="add del mod">
          <ac:chgData name="simran saini" userId="c72ac4ea3c623a0d" providerId="LiveId" clId="{450C792E-D449-4AA1-981C-0ABCFE2AE3DD}" dt="2023-08-11T01:47:04.168" v="2"/>
          <ac:spMkLst>
            <pc:docMk/>
            <pc:sldMk cId="3027916397" sldId="259"/>
            <ac:spMk id="5" creationId="{5A34D907-79C2-E720-E7DC-22C017D72B2B}"/>
          </ac:spMkLst>
        </pc:spChg>
      </pc:sldChg>
      <pc:sldChg chg="addSp delSp modSp new mod">
        <pc:chgData name="simran saini" userId="c72ac4ea3c623a0d" providerId="LiveId" clId="{450C792E-D449-4AA1-981C-0ABCFE2AE3DD}" dt="2023-08-11T01:50:26.260" v="60" actId="12"/>
        <pc:sldMkLst>
          <pc:docMk/>
          <pc:sldMk cId="3209657939" sldId="260"/>
        </pc:sldMkLst>
        <pc:spChg chg="mod">
          <ac:chgData name="simran saini" userId="c72ac4ea3c623a0d" providerId="LiveId" clId="{450C792E-D449-4AA1-981C-0ABCFE2AE3DD}" dt="2023-08-11T01:48:29.118" v="37" actId="207"/>
          <ac:spMkLst>
            <pc:docMk/>
            <pc:sldMk cId="3209657939" sldId="260"/>
            <ac:spMk id="2" creationId="{40DD96C3-76BA-52A1-4322-A5F80440518D}"/>
          </ac:spMkLst>
        </pc:spChg>
        <pc:spChg chg="mod">
          <ac:chgData name="simran saini" userId="c72ac4ea3c623a0d" providerId="LiveId" clId="{450C792E-D449-4AA1-981C-0ABCFE2AE3DD}" dt="2023-08-11T01:50:26.260" v="60" actId="12"/>
          <ac:spMkLst>
            <pc:docMk/>
            <pc:sldMk cId="3209657939" sldId="260"/>
            <ac:spMk id="3" creationId="{52F6D9C2-B986-8813-F418-EB918F47B02E}"/>
          </ac:spMkLst>
        </pc:spChg>
        <pc:spChg chg="add del">
          <ac:chgData name="simran saini" userId="c72ac4ea3c623a0d" providerId="LiveId" clId="{450C792E-D449-4AA1-981C-0ABCFE2AE3DD}" dt="2023-08-11T01:49:54.334" v="47"/>
          <ac:spMkLst>
            <pc:docMk/>
            <pc:sldMk cId="3209657939" sldId="260"/>
            <ac:spMk id="5" creationId="{86411965-2560-E8CE-3275-E367AD3CC597}"/>
          </ac:spMkLst>
        </pc:spChg>
      </pc:sldChg>
      <pc:sldChg chg="addSp delSp modSp new mod">
        <pc:chgData name="simran saini" userId="c72ac4ea3c623a0d" providerId="LiveId" clId="{450C792E-D449-4AA1-981C-0ABCFE2AE3DD}" dt="2023-08-11T01:52:07.712" v="100" actId="20577"/>
        <pc:sldMkLst>
          <pc:docMk/>
          <pc:sldMk cId="2487796358" sldId="261"/>
        </pc:sldMkLst>
        <pc:spChg chg="mod">
          <ac:chgData name="simran saini" userId="c72ac4ea3c623a0d" providerId="LiveId" clId="{450C792E-D449-4AA1-981C-0ABCFE2AE3DD}" dt="2023-08-11T01:50:42.737" v="67" actId="255"/>
          <ac:spMkLst>
            <pc:docMk/>
            <pc:sldMk cId="2487796358" sldId="261"/>
            <ac:spMk id="2" creationId="{9A839049-AD4B-2859-C32F-F29D8A4FE49F}"/>
          </ac:spMkLst>
        </pc:spChg>
        <pc:spChg chg="add del mod">
          <ac:chgData name="simran saini" userId="c72ac4ea3c623a0d" providerId="LiveId" clId="{450C792E-D449-4AA1-981C-0ABCFE2AE3DD}" dt="2023-08-11T01:52:07.712" v="100" actId="20577"/>
          <ac:spMkLst>
            <pc:docMk/>
            <pc:sldMk cId="2487796358" sldId="261"/>
            <ac:spMk id="3" creationId="{F45561CB-90CC-F30A-358A-5FCF2D98664D}"/>
          </ac:spMkLst>
        </pc:spChg>
        <pc:spChg chg="add del mod">
          <ac:chgData name="simran saini" userId="c72ac4ea3c623a0d" providerId="LiveId" clId="{450C792E-D449-4AA1-981C-0ABCFE2AE3DD}" dt="2023-08-11T01:50:52.360" v="71"/>
          <ac:spMkLst>
            <pc:docMk/>
            <pc:sldMk cId="2487796358" sldId="261"/>
            <ac:spMk id="5" creationId="{C758AD44-CCF3-7459-3251-2416C5C857D9}"/>
          </ac:spMkLst>
        </pc:spChg>
      </pc:sldChg>
      <pc:sldChg chg="addSp delSp modSp new mod">
        <pc:chgData name="simran saini" userId="c72ac4ea3c623a0d" providerId="LiveId" clId="{450C792E-D449-4AA1-981C-0ABCFE2AE3DD}" dt="2023-08-11T01:53:34.829" v="134" actId="113"/>
        <pc:sldMkLst>
          <pc:docMk/>
          <pc:sldMk cId="4034502320" sldId="262"/>
        </pc:sldMkLst>
        <pc:spChg chg="del">
          <ac:chgData name="simran saini" userId="c72ac4ea3c623a0d" providerId="LiveId" clId="{450C792E-D449-4AA1-981C-0ABCFE2AE3DD}" dt="2023-08-11T01:52:27.394" v="106" actId="478"/>
          <ac:spMkLst>
            <pc:docMk/>
            <pc:sldMk cId="4034502320" sldId="262"/>
            <ac:spMk id="2" creationId="{8CA4D401-D14D-29AB-594C-F1A6C22030B3}"/>
          </ac:spMkLst>
        </pc:spChg>
        <pc:spChg chg="add del mod">
          <ac:chgData name="simran saini" userId="c72ac4ea3c623a0d" providerId="LiveId" clId="{450C792E-D449-4AA1-981C-0ABCFE2AE3DD}" dt="2023-08-11T01:53:34.829" v="134" actId="113"/>
          <ac:spMkLst>
            <pc:docMk/>
            <pc:sldMk cId="4034502320" sldId="262"/>
            <ac:spMk id="3" creationId="{6997502D-FAFC-5822-9602-E82EC142ACB4}"/>
          </ac:spMkLst>
        </pc:spChg>
        <pc:spChg chg="add del mod">
          <ac:chgData name="simran saini" userId="c72ac4ea3c623a0d" providerId="LiveId" clId="{450C792E-D449-4AA1-981C-0ABCFE2AE3DD}" dt="2023-08-11T01:52:25.296" v="103"/>
          <ac:spMkLst>
            <pc:docMk/>
            <pc:sldMk cId="4034502320" sldId="262"/>
            <ac:spMk id="5" creationId="{48AC7AF2-9175-C7F4-179E-57434B0521ED}"/>
          </ac:spMkLst>
        </pc:spChg>
        <pc:spChg chg="add del">
          <ac:chgData name="simran saini" userId="c72ac4ea3c623a0d" providerId="LiveId" clId="{450C792E-D449-4AA1-981C-0ABCFE2AE3DD}" dt="2023-08-11T01:53:01.014" v="120"/>
          <ac:spMkLst>
            <pc:docMk/>
            <pc:sldMk cId="4034502320" sldId="262"/>
            <ac:spMk id="6" creationId="{79078568-9B5F-82C8-622D-770580E2F36C}"/>
          </ac:spMkLst>
        </pc:spChg>
      </pc:sldChg>
      <pc:sldChg chg="modSp new mod">
        <pc:chgData name="simran saini" userId="c72ac4ea3c623a0d" providerId="LiveId" clId="{450C792E-D449-4AA1-981C-0ABCFE2AE3DD}" dt="2023-08-11T01:54:07.693" v="145" actId="404"/>
        <pc:sldMkLst>
          <pc:docMk/>
          <pc:sldMk cId="2638735894" sldId="263"/>
        </pc:sldMkLst>
        <pc:spChg chg="mod">
          <ac:chgData name="simran saini" userId="c72ac4ea3c623a0d" providerId="LiveId" clId="{450C792E-D449-4AA1-981C-0ABCFE2AE3DD}" dt="2023-08-11T01:53:57.314" v="141" actId="255"/>
          <ac:spMkLst>
            <pc:docMk/>
            <pc:sldMk cId="2638735894" sldId="263"/>
            <ac:spMk id="2" creationId="{B4151CE8-E788-E5B8-5A90-8472F7BCF6E3}"/>
          </ac:spMkLst>
        </pc:spChg>
        <pc:spChg chg="mod">
          <ac:chgData name="simran saini" userId="c72ac4ea3c623a0d" providerId="LiveId" clId="{450C792E-D449-4AA1-981C-0ABCFE2AE3DD}" dt="2023-08-11T01:54:07.693" v="145" actId="404"/>
          <ac:spMkLst>
            <pc:docMk/>
            <pc:sldMk cId="2638735894" sldId="263"/>
            <ac:spMk id="3" creationId="{187E01CD-F8EB-5D76-4484-BA44EB3AF9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57779-35AF-4023-A60F-1A1DC7E09452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C73E-EC5E-4D29-8D1C-5728A09C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9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741F88-212E-4A0E-9D2A-7E5E55AEECA1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DA652D6-9615-4E04-BD45-620650B62BF4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2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7AD354-E7D5-482D-B79A-0BF6656391F4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823DB1A-3108-4C97-9CC2-5A7414160E16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9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936E298-F6FA-4380-9CCE-9BE045E999CB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D03A45-FBB5-422A-822F-537AC476BABF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8E33B57-F10C-49C4-8B7C-BAD44BEF46CD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0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4463BF-A9FD-426C-B221-4527B8DE1366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849DB9-B7E7-4CE5-8618-BCC60788E112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6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144E4D7-A08E-4C5D-A615-B21130183DF2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0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6A3E5B-AA1A-40B7-A3FD-C2B1A192103E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7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02766F0-4EAC-4E6F-AFEC-A84D1A8C25AA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0614F4A-8AFD-48F4-91F8-336CA41482F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5150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7192-7906-70D7-86CE-679D5B26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Process Management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3F5F8-0F57-C9FF-A245-4E0BCA249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E7AC-8C3B-FCA2-3BFD-17B89BB9F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D7DD-A970-A247-BB85-6D219550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492E-81D1-764A-0144-1293E8B4C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Utility Commands play a crucial role in managing, monitoring, and troubleshooting various aspects of a computer system.</a:t>
            </a:r>
          </a:p>
          <a:p>
            <a:r>
              <a:rPr lang="en-US" sz="2400" dirty="0"/>
              <a:t>In this presentation, we will explore commands related to Process Management, System Monitoring, and Troubleshooting.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3099-FC4A-6947-872E-08CD21AC6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3E50-FACB-C166-A775-72B9AF5E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Process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E5E9-9151-0597-3A32-D7F22AF8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Process Management involves controlling and monitoring the processes running on a system.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Command 1:</a:t>
            </a:r>
            <a:r>
              <a:rPr lang="en-US" sz="2400" dirty="0"/>
              <a:t> </a:t>
            </a:r>
            <a:r>
              <a:rPr lang="en-US" sz="2400" b="1" dirty="0"/>
              <a:t>ps</a:t>
            </a:r>
            <a:r>
              <a:rPr lang="en-US" sz="2400" dirty="0"/>
              <a:t> (Process Status)</a:t>
            </a:r>
          </a:p>
          <a:p>
            <a:pPr marL="571500" lvl="1" indent="0">
              <a:buNone/>
            </a:pPr>
            <a:r>
              <a:rPr lang="en-US" dirty="0"/>
              <a:t>	Explanation: Displays information about currently running processes.</a:t>
            </a:r>
          </a:p>
          <a:p>
            <a:pPr marL="571500" lvl="1" indent="0">
              <a:buNone/>
            </a:pPr>
            <a:r>
              <a:rPr lang="en-US" dirty="0"/>
              <a:t>	Example: </a:t>
            </a:r>
            <a:r>
              <a:rPr lang="en-US" b="1" dirty="0"/>
              <a:t>ps aux </a:t>
            </a:r>
          </a:p>
          <a:p>
            <a:pPr marL="900113" lvl="1" indent="0">
              <a:buNone/>
            </a:pPr>
            <a:r>
              <a:rPr lang="en-US" b="1" dirty="0"/>
              <a:t>	</a:t>
            </a:r>
            <a:r>
              <a:rPr lang="en-US" dirty="0"/>
              <a:t>This command displays a list of all processes running on the system along with detailed information.</a:t>
            </a:r>
          </a:p>
          <a:p>
            <a:pPr marL="900113" lvl="1" indent="0">
              <a:buNone/>
            </a:pPr>
            <a:endParaRPr lang="en-US" dirty="0"/>
          </a:p>
          <a:p>
            <a:pPr marL="179388" lvl="1" indent="0">
              <a:buNone/>
            </a:pPr>
            <a:r>
              <a:rPr lang="en-US" dirty="0"/>
              <a:t>	</a:t>
            </a:r>
            <a:r>
              <a:rPr lang="en-US" b="1" dirty="0"/>
              <a:t>Command 2:</a:t>
            </a:r>
            <a:r>
              <a:rPr lang="en-US" dirty="0"/>
              <a:t> </a:t>
            </a:r>
            <a:r>
              <a:rPr lang="en-US" b="1" dirty="0" err="1"/>
              <a:t>bg</a:t>
            </a:r>
            <a:r>
              <a:rPr lang="en-US" dirty="0"/>
              <a:t> (Background)</a:t>
            </a:r>
          </a:p>
          <a:p>
            <a:pPr marL="179388" lvl="1" indent="0">
              <a:buNone/>
            </a:pPr>
            <a:r>
              <a:rPr lang="en-US" dirty="0"/>
              <a:t>	Explanation: Resumes suspended processes in the background.</a:t>
            </a:r>
          </a:p>
          <a:p>
            <a:pPr marL="900113" lvl="1" indent="-720725">
              <a:buNone/>
            </a:pPr>
            <a:r>
              <a:rPr lang="en-US" dirty="0"/>
              <a:t>	Example: </a:t>
            </a:r>
            <a:r>
              <a:rPr lang="en-US" b="1" dirty="0" err="1"/>
              <a:t>bg</a:t>
            </a:r>
            <a:r>
              <a:rPr lang="en-US" b="1" dirty="0"/>
              <a:t> %1 </a:t>
            </a:r>
          </a:p>
          <a:p>
            <a:pPr marL="900113" lvl="1" indent="-720725">
              <a:buNone/>
            </a:pPr>
            <a:r>
              <a:rPr lang="en-US" b="1" dirty="0"/>
              <a:t>	</a:t>
            </a:r>
            <a:r>
              <a:rPr lang="en-US" dirty="0"/>
              <a:t>This command resumes the first suspended process in the    background.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BF6A-0DC3-4983-634B-9319EF6B88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684F-CCAC-215F-219B-A8F73E0FA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1" indent="0">
              <a:buNone/>
            </a:pPr>
            <a:r>
              <a:rPr lang="en-US" b="1" dirty="0"/>
              <a:t>Command 3</a:t>
            </a:r>
            <a:r>
              <a:rPr lang="en-US" dirty="0"/>
              <a:t>: </a:t>
            </a:r>
            <a:r>
              <a:rPr lang="en-US" b="1" dirty="0" err="1"/>
              <a:t>fg</a:t>
            </a:r>
            <a:r>
              <a:rPr lang="en-US" dirty="0"/>
              <a:t> (Foreground)</a:t>
            </a:r>
          </a:p>
          <a:p>
            <a:pPr marL="571500" lvl="1" indent="0">
              <a:buNone/>
            </a:pPr>
            <a:r>
              <a:rPr lang="en-US" dirty="0"/>
              <a:t>Explanation: Brings a background process to the foreground.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 err="1"/>
              <a:t>fg</a:t>
            </a:r>
            <a:r>
              <a:rPr lang="en-US" b="1" dirty="0"/>
              <a:t> %1 </a:t>
            </a:r>
          </a:p>
          <a:p>
            <a:pPr marL="571500" lvl="1" indent="0">
              <a:buNone/>
            </a:pPr>
            <a:r>
              <a:rPr lang="en-US" dirty="0"/>
              <a:t>This command brings the first background process to the foreground.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b="1" dirty="0"/>
              <a:t>Command 4</a:t>
            </a:r>
            <a:r>
              <a:rPr lang="en-US" dirty="0"/>
              <a:t>: </a:t>
            </a:r>
            <a:r>
              <a:rPr lang="en-US" b="1" dirty="0"/>
              <a:t>nice</a:t>
            </a:r>
          </a:p>
          <a:p>
            <a:pPr marL="571500" lvl="1" indent="0">
              <a:buNone/>
            </a:pPr>
            <a:r>
              <a:rPr lang="en-US" dirty="0"/>
              <a:t>Explanation: Adjusts the priority of a process.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/>
              <a:t>nice -n 10 command </a:t>
            </a:r>
          </a:p>
          <a:p>
            <a:pPr marL="571500" lvl="1" indent="0">
              <a:buNone/>
            </a:pPr>
            <a:r>
              <a:rPr lang="en-US" dirty="0"/>
              <a:t>This command starts the </a:t>
            </a:r>
            <a:r>
              <a:rPr lang="en-US" b="1" dirty="0"/>
              <a:t>'command</a:t>
            </a:r>
            <a:r>
              <a:rPr lang="en-US" dirty="0"/>
              <a:t>' with a lower priority (higher numerical value) to be more considerate to other processes.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FA6B-CD20-EB8F-A304-95ABE6864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1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96C3-76BA-52A1-4322-A5F80440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System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D9C2-B986-8813-F418-EB918F47B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Monitoring involves observing system resources and activities.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b="1" dirty="0"/>
              <a:t>Command 5</a:t>
            </a:r>
            <a:r>
              <a:rPr lang="en-US" dirty="0"/>
              <a:t>: </a:t>
            </a:r>
            <a:r>
              <a:rPr lang="en-US" b="1" dirty="0"/>
              <a:t>top</a:t>
            </a:r>
          </a:p>
          <a:p>
            <a:pPr marL="571500" lvl="1" indent="0">
              <a:buNone/>
            </a:pPr>
            <a:r>
              <a:rPr lang="en-US" dirty="0"/>
              <a:t>Explanation: Provides a real-time dynamic view of system processes and resource usage.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/>
              <a:t>top</a:t>
            </a:r>
            <a:r>
              <a:rPr lang="en-US" dirty="0"/>
              <a:t> </a:t>
            </a:r>
          </a:p>
          <a:p>
            <a:pPr marL="571500" lvl="1" indent="0">
              <a:buNone/>
            </a:pPr>
            <a:r>
              <a:rPr lang="en-US" dirty="0"/>
              <a:t>Running this command displays an updating list of processes along with CPU and memory usage.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BF35-ED49-390A-FD20-5B3BBD79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5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9049-AD4B-2859-C32F-F29D8A4F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61CB-90CC-F30A-358A-5FCF2D986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Troubleshooting commands help diagnose and resolve network-related issues.</a:t>
            </a:r>
          </a:p>
          <a:p>
            <a:pPr marL="571500" lvl="1" indent="0">
              <a:buNone/>
            </a:pPr>
            <a:r>
              <a:rPr lang="en-US" b="1" dirty="0"/>
              <a:t>Command 6</a:t>
            </a:r>
            <a:r>
              <a:rPr lang="en-US" dirty="0"/>
              <a:t>: </a:t>
            </a:r>
            <a:r>
              <a:rPr lang="en-US" b="1" dirty="0" err="1"/>
              <a:t>ifconfig</a:t>
            </a:r>
            <a:r>
              <a:rPr lang="en-US" dirty="0"/>
              <a:t> (Interface Configuration)</a:t>
            </a:r>
          </a:p>
          <a:p>
            <a:pPr marL="571500" lvl="1" indent="0">
              <a:buNone/>
            </a:pPr>
            <a:r>
              <a:rPr lang="en-US" dirty="0"/>
              <a:t>Explanation: Displays or configures network interface parameters.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 err="1"/>
              <a:t>ifconfig</a:t>
            </a:r>
            <a:r>
              <a:rPr lang="en-US" b="1" dirty="0"/>
              <a:t> eth0 </a:t>
            </a:r>
          </a:p>
          <a:p>
            <a:pPr marL="571500" lvl="1" indent="0">
              <a:buNone/>
            </a:pPr>
            <a:r>
              <a:rPr lang="en-US" dirty="0"/>
              <a:t>This command shows the configuration of the 'eth0' network interface.</a:t>
            </a:r>
          </a:p>
          <a:p>
            <a:pPr marL="571500" lvl="1" indent="0">
              <a:buNone/>
            </a:pPr>
            <a:endParaRPr lang="en-US" b="1" dirty="0"/>
          </a:p>
          <a:p>
            <a:pPr marL="571500" lvl="1" indent="0">
              <a:buNone/>
            </a:pPr>
            <a:r>
              <a:rPr lang="en-US" b="1" dirty="0"/>
              <a:t>Command 7</a:t>
            </a:r>
            <a:r>
              <a:rPr lang="en-US" dirty="0"/>
              <a:t>: </a:t>
            </a:r>
            <a:r>
              <a:rPr lang="en-US" b="1" dirty="0"/>
              <a:t>ping</a:t>
            </a:r>
          </a:p>
          <a:p>
            <a:pPr marL="571500" lvl="1" indent="0">
              <a:buNone/>
            </a:pPr>
            <a:r>
              <a:rPr lang="en-US" dirty="0"/>
              <a:t>Explanation: Tests network connectivity by sending ICMP echo requests to a target host.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/>
              <a:t>ping google.com </a:t>
            </a:r>
          </a:p>
          <a:p>
            <a:pPr marL="571500" lvl="1" indent="0">
              <a:buNone/>
            </a:pPr>
            <a:r>
              <a:rPr lang="en-US" dirty="0"/>
              <a:t>This command sends ICMP packets to Google's servers to check network connectivity.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1237-B4D9-38A7-D64E-42AFE1C6C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9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502D-FAFC-5822-9602-E82EC142A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0" lvl="1" indent="0">
              <a:buNone/>
            </a:pPr>
            <a:r>
              <a:rPr lang="en-US" b="1" dirty="0"/>
              <a:t>Command 8</a:t>
            </a:r>
            <a:r>
              <a:rPr lang="en-US" dirty="0"/>
              <a:t>: </a:t>
            </a:r>
            <a:r>
              <a:rPr lang="en-US" b="1" dirty="0"/>
              <a:t>traceroute</a:t>
            </a:r>
          </a:p>
          <a:p>
            <a:pPr marL="571500" lvl="1" indent="0">
              <a:buNone/>
            </a:pPr>
            <a:r>
              <a:rPr lang="en-US" dirty="0"/>
              <a:t>Explanation: Traces the route packets take to reach a destination, showing each hop along the way.</a:t>
            </a:r>
          </a:p>
          <a:p>
            <a:pPr marL="571500" lvl="1" indent="0">
              <a:buNone/>
            </a:pPr>
            <a:r>
              <a:rPr lang="en-US" dirty="0"/>
              <a:t>Example: </a:t>
            </a:r>
            <a:r>
              <a:rPr lang="en-US" b="1" dirty="0"/>
              <a:t>traceroute google.com</a:t>
            </a:r>
          </a:p>
          <a:p>
            <a:pPr marL="571500" lvl="1" indent="0">
              <a:buNone/>
            </a:pPr>
            <a:r>
              <a:rPr lang="en-US" dirty="0"/>
              <a:t>This command provides a list of routers and the time it takes for packets to reach Google's servers.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IN" b="1" dirty="0"/>
              <a:t>Command 9</a:t>
            </a:r>
            <a:r>
              <a:rPr lang="en-IN" dirty="0"/>
              <a:t>: </a:t>
            </a:r>
            <a:r>
              <a:rPr lang="en-IN" b="1" dirty="0"/>
              <a:t>DNS Troubleshooting Tools</a:t>
            </a:r>
          </a:p>
          <a:p>
            <a:pPr marL="571500" lvl="1" indent="0">
              <a:buNone/>
            </a:pPr>
            <a:r>
              <a:rPr lang="en-IN" dirty="0"/>
              <a:t>Explanation: Tools like </a:t>
            </a:r>
            <a:r>
              <a:rPr lang="en-IN" b="1" dirty="0" err="1"/>
              <a:t>nslookup</a:t>
            </a:r>
            <a:r>
              <a:rPr lang="en-IN" dirty="0"/>
              <a:t>, </a:t>
            </a:r>
            <a:r>
              <a:rPr lang="en-IN" b="1" dirty="0"/>
              <a:t>dig</a:t>
            </a:r>
            <a:r>
              <a:rPr lang="en-IN" dirty="0"/>
              <a:t>, and </a:t>
            </a:r>
            <a:r>
              <a:rPr lang="en-IN" b="1" dirty="0"/>
              <a:t>host</a:t>
            </a:r>
            <a:r>
              <a:rPr lang="en-IN" dirty="0"/>
              <a:t> help diagnose DNS-related issues.</a:t>
            </a:r>
          </a:p>
          <a:p>
            <a:pPr marL="571500" lvl="1" indent="0">
              <a:buNone/>
            </a:pPr>
            <a:r>
              <a:rPr lang="en-IN" dirty="0"/>
              <a:t>Example: </a:t>
            </a:r>
            <a:r>
              <a:rPr lang="en-IN" b="1" dirty="0" err="1"/>
              <a:t>nslookup</a:t>
            </a:r>
            <a:r>
              <a:rPr lang="en-IN" b="1" dirty="0"/>
              <a:t> example.com </a:t>
            </a:r>
          </a:p>
          <a:p>
            <a:pPr marL="571500" lvl="1" indent="0">
              <a:buNone/>
            </a:pPr>
            <a:r>
              <a:rPr lang="en-IN" dirty="0"/>
              <a:t>This command queries DNS records for 'example.com'.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0A04-7323-FD66-A391-0C99A5467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1CE8-E788-E5B8-5A90-8472F7B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01CD-F8EB-5D76-4484-BA44EB3A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Utility Commands are essential for managing, monitoring, and troubleshooting a computer system effectively.</a:t>
            </a:r>
          </a:p>
          <a:p>
            <a:r>
              <a:rPr lang="en-US" sz="2400" dirty="0"/>
              <a:t>By using these commands correctly, administrators can ensure smooth operations and diagnose problems efficiently.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DFED-D270-1CC5-938F-6C6FFC78A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614F4A-8AFD-48F4-91F8-336CA41482F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13</TotalTime>
  <Words>471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Process Management and Troubleshooting</vt:lpstr>
      <vt:lpstr>Introduction</vt:lpstr>
      <vt:lpstr>Process Management</vt:lpstr>
      <vt:lpstr>PowerPoint Presentation</vt:lpstr>
      <vt:lpstr>System Monitoring</vt:lpstr>
      <vt:lpstr>Troubleshooting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 and Troubleshooting</dc:title>
  <dc:creator>simran saini</dc:creator>
  <cp:lastModifiedBy>simran saini</cp:lastModifiedBy>
  <cp:revision>1</cp:revision>
  <dcterms:created xsi:type="dcterms:W3CDTF">2023-08-11T01:41:04Z</dcterms:created>
  <dcterms:modified xsi:type="dcterms:W3CDTF">2023-08-11T01:54:09Z</dcterms:modified>
</cp:coreProperties>
</file>