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 saini" userId="c72ac4ea3c623a0d" providerId="LiveId" clId="{71660188-E885-42CD-BE1A-3364244C13FD}"/>
    <pc:docChg chg="undo redo custSel addSld modSld">
      <pc:chgData name="simran saini" userId="c72ac4ea3c623a0d" providerId="LiveId" clId="{71660188-E885-42CD-BE1A-3364244C13FD}" dt="2023-08-11T02:22:27.804" v="184" actId="6549"/>
      <pc:docMkLst>
        <pc:docMk/>
      </pc:docMkLst>
      <pc:sldChg chg="modSp mod">
        <pc:chgData name="simran saini" userId="c72ac4ea3c623a0d" providerId="LiveId" clId="{71660188-E885-42CD-BE1A-3364244C13FD}" dt="2023-08-11T02:13:46.384" v="19" actId="20577"/>
        <pc:sldMkLst>
          <pc:docMk/>
          <pc:sldMk cId="2542818869" sldId="256"/>
        </pc:sldMkLst>
        <pc:spChg chg="mod">
          <ac:chgData name="simran saini" userId="c72ac4ea3c623a0d" providerId="LiveId" clId="{71660188-E885-42CD-BE1A-3364244C13FD}" dt="2023-08-11T02:13:44.244" v="14" actId="255"/>
          <ac:spMkLst>
            <pc:docMk/>
            <pc:sldMk cId="2542818869" sldId="256"/>
            <ac:spMk id="2" creationId="{A44D5D65-9ABB-CE87-1366-E845EAD901D3}"/>
          </ac:spMkLst>
        </pc:spChg>
        <pc:spChg chg="mod">
          <ac:chgData name="simran saini" userId="c72ac4ea3c623a0d" providerId="LiveId" clId="{71660188-E885-42CD-BE1A-3364244C13FD}" dt="2023-08-11T02:13:46.384" v="19" actId="20577"/>
          <ac:spMkLst>
            <pc:docMk/>
            <pc:sldMk cId="2542818869" sldId="256"/>
            <ac:spMk id="3" creationId="{6257A90D-B1A2-DDC5-9F4A-4CB6322D0165}"/>
          </ac:spMkLst>
        </pc:spChg>
      </pc:sldChg>
      <pc:sldChg chg="modSp new mod">
        <pc:chgData name="simran saini" userId="c72ac4ea3c623a0d" providerId="LiveId" clId="{71660188-E885-42CD-BE1A-3364244C13FD}" dt="2023-08-11T02:15:40.252" v="39" actId="12"/>
        <pc:sldMkLst>
          <pc:docMk/>
          <pc:sldMk cId="1402492588" sldId="257"/>
        </pc:sldMkLst>
        <pc:spChg chg="mod">
          <ac:chgData name="simran saini" userId="c72ac4ea3c623a0d" providerId="LiveId" clId="{71660188-E885-42CD-BE1A-3364244C13FD}" dt="2023-08-11T02:14:29.383" v="26" actId="122"/>
          <ac:spMkLst>
            <pc:docMk/>
            <pc:sldMk cId="1402492588" sldId="257"/>
            <ac:spMk id="2" creationId="{24564719-5A9C-207E-FEE6-A596F487DCCA}"/>
          </ac:spMkLst>
        </pc:spChg>
        <pc:spChg chg="mod">
          <ac:chgData name="simran saini" userId="c72ac4ea3c623a0d" providerId="LiveId" clId="{71660188-E885-42CD-BE1A-3364244C13FD}" dt="2023-08-11T02:15:40.252" v="39" actId="12"/>
          <ac:spMkLst>
            <pc:docMk/>
            <pc:sldMk cId="1402492588" sldId="257"/>
            <ac:spMk id="3" creationId="{0F43188F-07DE-9A01-BB51-96A2380F5E0E}"/>
          </ac:spMkLst>
        </pc:spChg>
      </pc:sldChg>
      <pc:sldChg chg="modSp new mod">
        <pc:chgData name="simran saini" userId="c72ac4ea3c623a0d" providerId="LiveId" clId="{71660188-E885-42CD-BE1A-3364244C13FD}" dt="2023-08-11T02:17:16.131" v="53" actId="255"/>
        <pc:sldMkLst>
          <pc:docMk/>
          <pc:sldMk cId="3547196268" sldId="258"/>
        </pc:sldMkLst>
        <pc:spChg chg="mod">
          <ac:chgData name="simran saini" userId="c72ac4ea3c623a0d" providerId="LiveId" clId="{71660188-E885-42CD-BE1A-3364244C13FD}" dt="2023-08-11T02:17:16.131" v="53" actId="255"/>
          <ac:spMkLst>
            <pc:docMk/>
            <pc:sldMk cId="3547196268" sldId="258"/>
            <ac:spMk id="2" creationId="{3C05B802-8524-80AC-BDDC-F32066BCF6D5}"/>
          </ac:spMkLst>
        </pc:spChg>
        <pc:spChg chg="mod">
          <ac:chgData name="simran saini" userId="c72ac4ea3c623a0d" providerId="LiveId" clId="{71660188-E885-42CD-BE1A-3364244C13FD}" dt="2023-08-11T02:17:01.628" v="45" actId="5793"/>
          <ac:spMkLst>
            <pc:docMk/>
            <pc:sldMk cId="3547196268" sldId="258"/>
            <ac:spMk id="3" creationId="{E1E30AA9-F78C-8AFE-9E6D-906D62E58BC9}"/>
          </ac:spMkLst>
        </pc:spChg>
      </pc:sldChg>
      <pc:sldChg chg="addSp delSp modSp new mod">
        <pc:chgData name="simran saini" userId="c72ac4ea3c623a0d" providerId="LiveId" clId="{71660188-E885-42CD-BE1A-3364244C13FD}" dt="2023-08-11T02:18:39.092" v="89" actId="14100"/>
        <pc:sldMkLst>
          <pc:docMk/>
          <pc:sldMk cId="623879884" sldId="259"/>
        </pc:sldMkLst>
        <pc:spChg chg="mod">
          <ac:chgData name="simran saini" userId="c72ac4ea3c623a0d" providerId="LiveId" clId="{71660188-E885-42CD-BE1A-3364244C13FD}" dt="2023-08-11T02:17:37.476" v="60" actId="207"/>
          <ac:spMkLst>
            <pc:docMk/>
            <pc:sldMk cId="623879884" sldId="259"/>
            <ac:spMk id="2" creationId="{C9EFAF91-CDD0-EBD2-454F-1E87F47C0A0F}"/>
          </ac:spMkLst>
        </pc:spChg>
        <pc:spChg chg="mod">
          <ac:chgData name="simran saini" userId="c72ac4ea3c623a0d" providerId="LiveId" clId="{71660188-E885-42CD-BE1A-3364244C13FD}" dt="2023-08-11T02:18:18.877" v="84" actId="20577"/>
          <ac:spMkLst>
            <pc:docMk/>
            <pc:sldMk cId="623879884" sldId="259"/>
            <ac:spMk id="3" creationId="{A6E5181A-BB13-EA9B-100A-D9BAB835E3A4}"/>
          </ac:spMkLst>
        </pc:spChg>
        <pc:spChg chg="add del">
          <ac:chgData name="simran saini" userId="c72ac4ea3c623a0d" providerId="LiveId" clId="{71660188-E885-42CD-BE1A-3364244C13FD}" dt="2023-08-11T02:18:12.689" v="75"/>
          <ac:spMkLst>
            <pc:docMk/>
            <pc:sldMk cId="623879884" sldId="259"/>
            <ac:spMk id="5" creationId="{33EB3A3A-C8B6-5396-9FA4-5372DCC6C0FB}"/>
          </ac:spMkLst>
        </pc:spChg>
        <pc:picChg chg="add mod modCrop">
          <ac:chgData name="simran saini" userId="c72ac4ea3c623a0d" providerId="LiveId" clId="{71660188-E885-42CD-BE1A-3364244C13FD}" dt="2023-08-11T02:18:39.092" v="89" actId="14100"/>
          <ac:picMkLst>
            <pc:docMk/>
            <pc:sldMk cId="623879884" sldId="259"/>
            <ac:picMk id="7" creationId="{C21718E7-B2D5-D53B-20C3-8BFADF4D5168}"/>
          </ac:picMkLst>
        </pc:picChg>
      </pc:sldChg>
      <pc:sldChg chg="addSp delSp modSp new mod">
        <pc:chgData name="simran saini" userId="c72ac4ea3c623a0d" providerId="LiveId" clId="{71660188-E885-42CD-BE1A-3364244C13FD}" dt="2023-08-11T02:19:42.324" v="118" actId="14100"/>
        <pc:sldMkLst>
          <pc:docMk/>
          <pc:sldMk cId="382508263" sldId="260"/>
        </pc:sldMkLst>
        <pc:spChg chg="mod">
          <ac:chgData name="simran saini" userId="c72ac4ea3c623a0d" providerId="LiveId" clId="{71660188-E885-42CD-BE1A-3364244C13FD}" dt="2023-08-11T02:18:53.950" v="96" actId="122"/>
          <ac:spMkLst>
            <pc:docMk/>
            <pc:sldMk cId="382508263" sldId="260"/>
            <ac:spMk id="2" creationId="{135BF01A-B626-D9B4-1AE6-E516E952DE60}"/>
          </ac:spMkLst>
        </pc:spChg>
        <pc:spChg chg="mod">
          <ac:chgData name="simran saini" userId="c72ac4ea3c623a0d" providerId="LiveId" clId="{71660188-E885-42CD-BE1A-3364244C13FD}" dt="2023-08-11T02:19:22.269" v="113" actId="113"/>
          <ac:spMkLst>
            <pc:docMk/>
            <pc:sldMk cId="382508263" sldId="260"/>
            <ac:spMk id="3" creationId="{28BF40B5-AF5D-301C-718E-11A3187A3660}"/>
          </ac:spMkLst>
        </pc:spChg>
        <pc:spChg chg="add del">
          <ac:chgData name="simran saini" userId="c72ac4ea3c623a0d" providerId="LiveId" clId="{71660188-E885-42CD-BE1A-3364244C13FD}" dt="2023-08-11T02:19:16.068" v="104"/>
          <ac:spMkLst>
            <pc:docMk/>
            <pc:sldMk cId="382508263" sldId="260"/>
            <ac:spMk id="5" creationId="{6ACB0B19-68B0-8D27-F4A5-299B97CD2D15}"/>
          </ac:spMkLst>
        </pc:spChg>
        <pc:picChg chg="add mod modCrop">
          <ac:chgData name="simran saini" userId="c72ac4ea3c623a0d" providerId="LiveId" clId="{71660188-E885-42CD-BE1A-3364244C13FD}" dt="2023-08-11T02:19:42.324" v="118" actId="14100"/>
          <ac:picMkLst>
            <pc:docMk/>
            <pc:sldMk cId="382508263" sldId="260"/>
            <ac:picMk id="7" creationId="{0D18F9CF-43D8-6182-14B7-533533A0C45D}"/>
          </ac:picMkLst>
        </pc:picChg>
      </pc:sldChg>
      <pc:sldChg chg="addSp delSp modSp new mod">
        <pc:chgData name="simran saini" userId="c72ac4ea3c623a0d" providerId="LiveId" clId="{71660188-E885-42CD-BE1A-3364244C13FD}" dt="2023-08-11T02:20:50.300" v="152" actId="14100"/>
        <pc:sldMkLst>
          <pc:docMk/>
          <pc:sldMk cId="189083388" sldId="261"/>
        </pc:sldMkLst>
        <pc:spChg chg="mod">
          <ac:chgData name="simran saini" userId="c72ac4ea3c623a0d" providerId="LiveId" clId="{71660188-E885-42CD-BE1A-3364244C13FD}" dt="2023-08-11T02:19:59.221" v="125" actId="122"/>
          <ac:spMkLst>
            <pc:docMk/>
            <pc:sldMk cId="189083388" sldId="261"/>
            <ac:spMk id="2" creationId="{898FC33C-1B39-FFAC-B770-7528852FBA6C}"/>
          </ac:spMkLst>
        </pc:spChg>
        <pc:spChg chg="mod">
          <ac:chgData name="simran saini" userId="c72ac4ea3c623a0d" providerId="LiveId" clId="{71660188-E885-42CD-BE1A-3364244C13FD}" dt="2023-08-11T02:20:31.203" v="147" actId="20577"/>
          <ac:spMkLst>
            <pc:docMk/>
            <pc:sldMk cId="189083388" sldId="261"/>
            <ac:spMk id="3" creationId="{98115C3D-5F73-7431-6C65-52BA385DD5B6}"/>
          </ac:spMkLst>
        </pc:spChg>
        <pc:spChg chg="add del">
          <ac:chgData name="simran saini" userId="c72ac4ea3c623a0d" providerId="LiveId" clId="{71660188-E885-42CD-BE1A-3364244C13FD}" dt="2023-08-11T02:20:22.559" v="135"/>
          <ac:spMkLst>
            <pc:docMk/>
            <pc:sldMk cId="189083388" sldId="261"/>
            <ac:spMk id="5" creationId="{66058B7C-8604-5BBE-E7E2-058D3007D310}"/>
          </ac:spMkLst>
        </pc:spChg>
        <pc:picChg chg="add mod modCrop">
          <ac:chgData name="simran saini" userId="c72ac4ea3c623a0d" providerId="LiveId" clId="{71660188-E885-42CD-BE1A-3364244C13FD}" dt="2023-08-11T02:20:50.300" v="152" actId="14100"/>
          <ac:picMkLst>
            <pc:docMk/>
            <pc:sldMk cId="189083388" sldId="261"/>
            <ac:picMk id="7" creationId="{20FB8CAB-34C6-CF75-7045-D85CF16BA552}"/>
          </ac:picMkLst>
        </pc:picChg>
      </pc:sldChg>
      <pc:sldChg chg="addSp modSp new mod">
        <pc:chgData name="simran saini" userId="c72ac4ea3c623a0d" providerId="LiveId" clId="{71660188-E885-42CD-BE1A-3364244C13FD}" dt="2023-08-11T02:21:51.732" v="170" actId="14100"/>
        <pc:sldMkLst>
          <pc:docMk/>
          <pc:sldMk cId="2338726244" sldId="262"/>
        </pc:sldMkLst>
        <pc:spChg chg="mod">
          <ac:chgData name="simran saini" userId="c72ac4ea3c623a0d" providerId="LiveId" clId="{71660188-E885-42CD-BE1A-3364244C13FD}" dt="2023-08-11T02:21:09.496" v="159" actId="255"/>
          <ac:spMkLst>
            <pc:docMk/>
            <pc:sldMk cId="2338726244" sldId="262"/>
            <ac:spMk id="2" creationId="{4BC523A4-183F-57ED-3C50-33D29B86112E}"/>
          </ac:spMkLst>
        </pc:spChg>
        <pc:spChg chg="mod">
          <ac:chgData name="simran saini" userId="c72ac4ea3c623a0d" providerId="LiveId" clId="{71660188-E885-42CD-BE1A-3364244C13FD}" dt="2023-08-11T02:21:27.096" v="165" actId="20577"/>
          <ac:spMkLst>
            <pc:docMk/>
            <pc:sldMk cId="2338726244" sldId="262"/>
            <ac:spMk id="3" creationId="{AB6D0677-DCE7-07B8-A6B5-077548CD6BF1}"/>
          </ac:spMkLst>
        </pc:spChg>
        <pc:picChg chg="add mod modCrop">
          <ac:chgData name="simran saini" userId="c72ac4ea3c623a0d" providerId="LiveId" clId="{71660188-E885-42CD-BE1A-3364244C13FD}" dt="2023-08-11T02:21:51.732" v="170" actId="14100"/>
          <ac:picMkLst>
            <pc:docMk/>
            <pc:sldMk cId="2338726244" sldId="262"/>
            <ac:picMk id="6" creationId="{6D9D4B6D-A749-F957-73D3-9690D2F74609}"/>
          </ac:picMkLst>
        </pc:picChg>
      </pc:sldChg>
      <pc:sldChg chg="modSp new mod">
        <pc:chgData name="simran saini" userId="c72ac4ea3c623a0d" providerId="LiveId" clId="{71660188-E885-42CD-BE1A-3364244C13FD}" dt="2023-08-11T02:22:27.804" v="184" actId="6549"/>
        <pc:sldMkLst>
          <pc:docMk/>
          <pc:sldMk cId="3759346768" sldId="263"/>
        </pc:sldMkLst>
        <pc:spChg chg="mod">
          <ac:chgData name="simran saini" userId="c72ac4ea3c623a0d" providerId="LiveId" clId="{71660188-E885-42CD-BE1A-3364244C13FD}" dt="2023-08-11T02:22:07.273" v="177" actId="255"/>
          <ac:spMkLst>
            <pc:docMk/>
            <pc:sldMk cId="3759346768" sldId="263"/>
            <ac:spMk id="2" creationId="{4F399377-62C2-4145-4825-BC87F3D53D59}"/>
          </ac:spMkLst>
        </pc:spChg>
        <pc:spChg chg="mod">
          <ac:chgData name="simran saini" userId="c72ac4ea3c623a0d" providerId="LiveId" clId="{71660188-E885-42CD-BE1A-3364244C13FD}" dt="2023-08-11T02:22:27.804" v="184" actId="6549"/>
          <ac:spMkLst>
            <pc:docMk/>
            <pc:sldMk cId="3759346768" sldId="263"/>
            <ac:spMk id="3" creationId="{C362ADC8-88FC-A2C0-7BC1-F87C633409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598A3-8939-4B8D-8B20-65C4469C9DC6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5ECB7-8EC8-4BC2-98DB-3E59419B9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0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8d613b4485_0_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g28d613b4485_0_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g28d613b4485_0_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A86ECDC-BF4D-4589-BB19-F91C811A71A9}" type="datetime1">
              <a:rPr lang="en-IN" smtClean="0"/>
              <a:t>11-08-2023</a:t>
            </a:fld>
            <a:endParaRPr lang="en-IN"/>
          </a:p>
        </p:txBody>
      </p:sp>
      <p:sp>
        <p:nvSpPr>
          <p:cNvPr id="20" name="Google Shape;20;g28d613b4485_0_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1" name="Google Shape;21;g28d613b4485_0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02FD3A0-5399-4FFE-BC13-5BF94584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d613b4485_0_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g28d613b4485_0_6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g28d613b4485_0_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F18D99C-98B3-4525-83C5-D4DAFE036682}" type="datetime1">
              <a:rPr lang="en-IN" smtClean="0"/>
              <a:t>11-08-2023</a:t>
            </a:fld>
            <a:endParaRPr lang="en-IN"/>
          </a:p>
        </p:txBody>
      </p:sp>
      <p:sp>
        <p:nvSpPr>
          <p:cNvPr id="77" name="Google Shape;77;g28d613b4485_0_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8" name="Google Shape;78;g28d613b4485_0_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02FD3A0-5399-4FFE-BC13-5BF94584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4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d613b4485_0_70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g28d613b4485_0_70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Google Shape;82;g28d613b4485_0_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5B82036-DE22-4AD5-9062-671B47578A1F}" type="datetime1">
              <a:rPr lang="en-IN" smtClean="0"/>
              <a:t>11-08-2023</a:t>
            </a:fld>
            <a:endParaRPr lang="en-IN"/>
          </a:p>
        </p:txBody>
      </p:sp>
      <p:sp>
        <p:nvSpPr>
          <p:cNvPr id="83" name="Google Shape;83;g28d613b4485_0_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84" name="Google Shape;84;g28d613b4485_0_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02FD3A0-5399-4FFE-BC13-5BF94584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9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8d613b4485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g28d613b4485_0_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g28d613b4485_0_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5EE5DC7-E779-4ED2-B566-B3C8433F8B29}" type="datetime1">
              <a:rPr lang="en-IN" smtClean="0"/>
              <a:t>11-08-2023</a:t>
            </a:fld>
            <a:endParaRPr lang="en-IN"/>
          </a:p>
        </p:txBody>
      </p:sp>
      <p:sp>
        <p:nvSpPr>
          <p:cNvPr id="26" name="Google Shape;26;g28d613b4485_0_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7" name="Google Shape;27;g28d613b4485_0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02FD3A0-5399-4FFE-BC13-5BF94584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76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8d613b4485_0_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g28d613b4485_0_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g28d613b4485_0_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9802185-42BC-41FE-80CB-D9D13DB78A3A}" type="datetime1">
              <a:rPr lang="en-IN" smtClean="0"/>
              <a:t>11-08-2023</a:t>
            </a:fld>
            <a:endParaRPr lang="en-IN"/>
          </a:p>
        </p:txBody>
      </p:sp>
      <p:sp>
        <p:nvSpPr>
          <p:cNvPr id="32" name="Google Shape;32;g28d613b4485_0_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33" name="Google Shape;33;g28d613b4485_0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02FD3A0-5399-4FFE-BC13-5BF94584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8d613b4485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g28d613b4485_0_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g28d613b4485_0_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g28d613b4485_0_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48C9F60-886F-46DC-8CD5-42A00954B65E}" type="datetime1">
              <a:rPr lang="en-IN" smtClean="0"/>
              <a:t>11-08-2023</a:t>
            </a:fld>
            <a:endParaRPr lang="en-IN"/>
          </a:p>
        </p:txBody>
      </p:sp>
      <p:sp>
        <p:nvSpPr>
          <p:cNvPr id="39" name="Google Shape;39;g28d613b4485_0_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0" name="Google Shape;40;g28d613b4485_0_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02FD3A0-5399-4FFE-BC13-5BF94584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63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8d613b4485_0_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g28d613b4485_0_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g28d613b4485_0_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g28d613b4485_0_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g28d613b4485_0_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g28d613b4485_0_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9452845-B378-45AB-ACB5-AE8FBBAB0C8C}" type="datetime1">
              <a:rPr lang="en-IN" smtClean="0"/>
              <a:t>11-08-2023</a:t>
            </a:fld>
            <a:endParaRPr lang="en-IN"/>
          </a:p>
        </p:txBody>
      </p:sp>
      <p:sp>
        <p:nvSpPr>
          <p:cNvPr id="48" name="Google Shape;48;g28d613b4485_0_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9" name="Google Shape;49;g28d613b4485_0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02FD3A0-5399-4FFE-BC13-5BF94584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7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d613b4485_0_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g28d613b4485_0_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2C7297-8B82-49DB-A85B-72CEA8FFCD96}" type="datetime1">
              <a:rPr lang="en-IN" smtClean="0"/>
              <a:t>11-08-2023</a:t>
            </a:fld>
            <a:endParaRPr lang="en-IN"/>
          </a:p>
        </p:txBody>
      </p:sp>
      <p:sp>
        <p:nvSpPr>
          <p:cNvPr id="53" name="Google Shape;53;g28d613b4485_0_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4" name="Google Shape;54;g28d613b4485_0_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02FD3A0-5399-4FFE-BC13-5BF94584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8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d613b4485_0_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63E74F-D1DD-4BBC-A863-038CAF49B2C7}" type="datetime1">
              <a:rPr lang="en-IN" smtClean="0"/>
              <a:t>11-08-2023</a:t>
            </a:fld>
            <a:endParaRPr lang="en-IN"/>
          </a:p>
        </p:txBody>
      </p:sp>
      <p:sp>
        <p:nvSpPr>
          <p:cNvPr id="57" name="Google Shape;57;g28d613b4485_0_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8" name="Google Shape;58;g28d613b4485_0_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02FD3A0-5399-4FFE-BC13-5BF94584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3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d613b4485_0_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g28d613b4485_0_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g28d613b4485_0_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g28d613b4485_0_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0117975-9350-497E-AC06-54BA8EC8C692}" type="datetime1">
              <a:rPr lang="en-IN" smtClean="0"/>
              <a:t>11-08-2023</a:t>
            </a:fld>
            <a:endParaRPr lang="en-IN"/>
          </a:p>
        </p:txBody>
      </p:sp>
      <p:sp>
        <p:nvSpPr>
          <p:cNvPr id="64" name="Google Shape;64;g28d613b4485_0_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65" name="Google Shape;65;g28d613b4485_0_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02FD3A0-5399-4FFE-BC13-5BF94584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7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d613b4485_0_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g28d613b4485_0_5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g28d613b4485_0_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g28d613b4485_0_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5B8860E-AA1B-4DD1-907F-78DA3D2A04EB}" type="datetime1">
              <a:rPr lang="en-IN" smtClean="0"/>
              <a:t>11-08-2023</a:t>
            </a:fld>
            <a:endParaRPr lang="en-IN"/>
          </a:p>
        </p:txBody>
      </p:sp>
      <p:sp>
        <p:nvSpPr>
          <p:cNvPr id="71" name="Google Shape;71;g28d613b4485_0_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2" name="Google Shape;72;g28d613b4485_0_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02FD3A0-5399-4FFE-BC13-5BF94584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1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8d613b448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g28d613b4485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28d613b4485_0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0EDBE0B-4C99-4554-8A93-738B533D2E09}" type="datetime1">
              <a:rPr lang="en-IN" smtClean="0"/>
              <a:t>11-08-2023</a:t>
            </a:fld>
            <a:endParaRPr lang="en-IN"/>
          </a:p>
        </p:txBody>
      </p:sp>
      <p:sp>
        <p:nvSpPr>
          <p:cNvPr id="13" name="Google Shape;13;g28d613b4485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14" name="Google Shape;14;g28d613b4485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02FD3A0-5399-4FFE-BC13-5BF945845070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Google Shape;15;g28d613b4485_0_0"/>
          <p:cNvPicPr preferRelativeResize="0"/>
          <p:nvPr/>
        </p:nvPicPr>
        <p:blipFill>
          <a:blip r:embed="rId13">
            <a:alphaModFix amt="39000"/>
          </a:blip>
          <a:stretch>
            <a:fillRect/>
          </a:stretch>
        </p:blipFill>
        <p:spPr>
          <a:xfrm>
            <a:off x="9073725" y="69000"/>
            <a:ext cx="3118275" cy="1034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1488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5D65-9ABB-CE87-1366-E845EAD90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Loops Script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7A90D-B1A2-DDC5-9F4A-4CB6322D0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C22CA-1777-AE00-F8CC-69376FB35B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2FD3A0-5399-4FFE-BC13-5BF94584507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1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4719-5A9C-207E-FEE6-A596F487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3188F-07DE-9A01-BB51-96A2380F5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Loop scripts are fundamental constructs in programming and scripting that enable the execution of a sequence of code repeatedly. They provide a way to automate tasks that need to be performed multiple times without writing the same code over and over. Loop scripts play a crucial role in making programs efficient, concise, and capable of handling repetitive operations.</a:t>
            </a:r>
          </a:p>
          <a:p>
            <a:r>
              <a:rPr lang="en-US" sz="2400" dirty="0"/>
              <a:t>Loop scripts are particularly valuable when you have to iterate through a collection of data, perform calculations, or execute a certain set of instructions multiple times. There are several types of loop scripts, with the two most common types being the "for loop" and the "do-while loop."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80922-A7B4-341C-E4E2-49BC8CBADE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2FD3A0-5399-4FFE-BC13-5BF94584507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9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B802-8524-80AC-BDDC-F32066BC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Scripting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30AA9-F78C-8AFE-9E6D-906D62E58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Scripting is a fundamental technique in computer programming that involves writing sequences of commands in a specific scripting language to automate tasks or manipulate data. Loops are a crucial component of scripting, allowing you to repeat a set of instructions multiple times. They play a significant role in making scripts efficient, versatile, and capable of handling a wide range of scenarios.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A2760-76A4-CF4F-19BA-9813CC511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2FD3A0-5399-4FFE-BC13-5BF94584507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9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AF91-CDD0-EBD2-454F-1E87F47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 For Loop 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5181A-BB13-EA9B-100A-D9BAB835E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‘for’</a:t>
            </a:r>
            <a:r>
              <a:rPr lang="en-US" sz="2400" dirty="0"/>
              <a:t> loop is used to repeatedly execute a block of code a specified number of times. It's particularly useful for iterating over sequences like numbers or elements in an array.</a:t>
            </a:r>
          </a:p>
          <a:p>
            <a:pPr marL="114300" indent="0">
              <a:buNone/>
            </a:pPr>
            <a:r>
              <a:rPr lang="en-IN" sz="2400" b="1" dirty="0"/>
              <a:t>     Example:</a:t>
            </a:r>
          </a:p>
          <a:p>
            <a:pPr marL="114300" indent="0">
              <a:buNone/>
            </a:pPr>
            <a:endParaRPr lang="en-IN" sz="2400" b="1" dirty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3B0F8-6CBA-B5C3-9A27-E390D57682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2FD3A0-5399-4FFE-BC13-5BF945845070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718E7-B2D5-D53B-20C3-8BFADF4D5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68" t="32719" r="41250" b="54345"/>
          <a:stretch/>
        </p:blipFill>
        <p:spPr>
          <a:xfrm>
            <a:off x="1385454" y="3685309"/>
            <a:ext cx="4018684" cy="12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7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F01A-B626-D9B4-1AE6-E516E952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 Do-While 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F40B5-AF5D-301C-718E-11A3187A3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do-while</a:t>
            </a:r>
            <a:r>
              <a:rPr lang="en-US" sz="2400" dirty="0"/>
              <a:t> loop executes a block of code repeatedly as long as a specified condition is true. The code block is executed at least once before the condition is evaluated.</a:t>
            </a:r>
          </a:p>
          <a:p>
            <a:pPr marL="114300" indent="0">
              <a:buNone/>
            </a:pPr>
            <a:r>
              <a:rPr lang="en-IN" sz="2400" dirty="0"/>
              <a:t>     </a:t>
            </a:r>
            <a:r>
              <a:rPr lang="en-IN" sz="2400" b="1" dirty="0"/>
              <a:t>Example: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012B-6542-1211-0008-4D0A5AC776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2FD3A0-5399-4FFE-BC13-5BF945845070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8F9CF-43D8-6182-14B7-533533A0C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41" t="38580" r="37045" b="43229"/>
          <a:stretch/>
        </p:blipFill>
        <p:spPr>
          <a:xfrm>
            <a:off x="1440872" y="3657600"/>
            <a:ext cx="4862945" cy="1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C33C-1B39-FFAC-B770-7528852F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Exit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5C3D-5F73-7431-6C65-52BA385DD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Exit status </a:t>
            </a:r>
            <a:r>
              <a:rPr lang="en-US" sz="2400" dirty="0"/>
              <a:t>indicates the result of the last executed command in a script. It's a numeric value that signifies whether the command executed successfully (exit status 0) or encountered an error (non-zero exit status).</a:t>
            </a:r>
          </a:p>
          <a:p>
            <a:pPr marL="114300" indent="0">
              <a:buNone/>
            </a:pPr>
            <a:r>
              <a:rPr lang="en-IN" sz="2400" b="1" dirty="0"/>
              <a:t>     Example:</a:t>
            </a:r>
          </a:p>
          <a:p>
            <a:pPr marL="114300" indent="0">
              <a:buNone/>
            </a:pPr>
            <a:endParaRPr lang="en-IN" sz="2400" b="1" dirty="0"/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D6FE9-B2B0-DD2F-02D4-736520FA89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2FD3A0-5399-4FFE-BC13-5BF945845070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B8CAB-34C6-CF75-7045-D85CF16BA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09" t="28272" r="36023" b="56973"/>
          <a:stretch/>
        </p:blipFill>
        <p:spPr>
          <a:xfrm>
            <a:off x="1482436" y="3713017"/>
            <a:ext cx="5719085" cy="16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23A4-183F-57ED-3C50-33D29B86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Combining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0677-DCE7-07B8-A6B5-077548CD6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You can combine these concepts to create more complex scripts. Here's an example of a script that uses a for loop, user input, and exit status:</a:t>
            </a:r>
          </a:p>
          <a:p>
            <a:pPr marL="11430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FEA28-533B-A1C7-1B59-E365EBBB4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2FD3A0-5399-4FFE-BC13-5BF945845070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D4B6D-A749-F957-73D3-9690D2F74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09" t="18975" r="28296" b="31911"/>
          <a:stretch/>
        </p:blipFill>
        <p:spPr>
          <a:xfrm>
            <a:off x="1149926" y="2660072"/>
            <a:ext cx="4791471" cy="36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2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9377-62C2-4145-4825-BC87F3D5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2ADC8-88FC-A2C0-7BC1-F87C63340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presentation, we explored the basics of scripting and introduced for loop scripts, do-while scripts, and exit status in scripts. By understanding these concepts, you can automate tasks, process data, and create more efficient and powerful scripts to enhance your productivity.</a:t>
            </a:r>
          </a:p>
          <a:p>
            <a:r>
              <a:rPr lang="en-US" sz="2400"/>
              <a:t>Remember</a:t>
            </a:r>
            <a:r>
              <a:rPr lang="en-US" sz="2400" dirty="0"/>
              <a:t>, scripting is a versatile skill that can greatly simplify repetitive tasks and make complex processes more manageable. With practice and creativity, you can harness the full potential of scripting in various domains.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3E8BF-48D9-8226-A51A-4B108BFA0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2FD3A0-5399-4FFE-BC13-5BF94584507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4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Data models (1)</Template>
  <TotalTime>9</TotalTime>
  <Words>443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Loops Script</vt:lpstr>
      <vt:lpstr>Introduction</vt:lpstr>
      <vt:lpstr>Scripting Fundamentals</vt:lpstr>
      <vt:lpstr> For Loop Script</vt:lpstr>
      <vt:lpstr> Do-While Script</vt:lpstr>
      <vt:lpstr>Exit Status</vt:lpstr>
      <vt:lpstr>Combining Concepts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 saini</dc:creator>
  <cp:lastModifiedBy>simran saini</cp:lastModifiedBy>
  <cp:revision>1</cp:revision>
  <dcterms:created xsi:type="dcterms:W3CDTF">2023-08-11T02:13:11Z</dcterms:created>
  <dcterms:modified xsi:type="dcterms:W3CDTF">2023-08-11T02:22:29Z</dcterms:modified>
</cp:coreProperties>
</file>