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saini" userId="c72ac4ea3c623a0d" providerId="LiveId" clId="{4DB42EB5-997D-4DBE-98BB-A129DE678FF1}"/>
    <pc:docChg chg="undo redo custSel addSld modSld">
      <pc:chgData name="simran saini" userId="c72ac4ea3c623a0d" providerId="LiveId" clId="{4DB42EB5-997D-4DBE-98BB-A129DE678FF1}" dt="2023-08-11T03:08:47.255" v="269" actId="404"/>
      <pc:docMkLst>
        <pc:docMk/>
      </pc:docMkLst>
      <pc:sldChg chg="modSp mod">
        <pc:chgData name="simran saini" userId="c72ac4ea3c623a0d" providerId="LiveId" clId="{4DB42EB5-997D-4DBE-98BB-A129DE678FF1}" dt="2023-08-11T02:24:30.922" v="9" actId="20577"/>
        <pc:sldMkLst>
          <pc:docMk/>
          <pc:sldMk cId="2211012330" sldId="256"/>
        </pc:sldMkLst>
        <pc:spChg chg="mod">
          <ac:chgData name="simran saini" userId="c72ac4ea3c623a0d" providerId="LiveId" clId="{4DB42EB5-997D-4DBE-98BB-A129DE678FF1}" dt="2023-08-11T02:24:28.716" v="4" actId="207"/>
          <ac:spMkLst>
            <pc:docMk/>
            <pc:sldMk cId="2211012330" sldId="256"/>
            <ac:spMk id="2" creationId="{B1A0481C-C22D-5D57-9571-F80FA052E590}"/>
          </ac:spMkLst>
        </pc:spChg>
        <pc:spChg chg="mod">
          <ac:chgData name="simran saini" userId="c72ac4ea3c623a0d" providerId="LiveId" clId="{4DB42EB5-997D-4DBE-98BB-A129DE678FF1}" dt="2023-08-11T02:24:30.922" v="9" actId="20577"/>
          <ac:spMkLst>
            <pc:docMk/>
            <pc:sldMk cId="2211012330" sldId="256"/>
            <ac:spMk id="3" creationId="{9C284265-9BBD-A0B7-8845-9D24AD47E02A}"/>
          </ac:spMkLst>
        </pc:spChg>
      </pc:sldChg>
      <pc:sldChg chg="modSp new mod">
        <pc:chgData name="simran saini" userId="c72ac4ea3c623a0d" providerId="LiveId" clId="{4DB42EB5-997D-4DBE-98BB-A129DE678FF1}" dt="2023-08-11T02:25:17.787" v="21" actId="12"/>
        <pc:sldMkLst>
          <pc:docMk/>
          <pc:sldMk cId="902120344" sldId="257"/>
        </pc:sldMkLst>
        <pc:spChg chg="mod">
          <ac:chgData name="simran saini" userId="c72ac4ea3c623a0d" providerId="LiveId" clId="{4DB42EB5-997D-4DBE-98BB-A129DE678FF1}" dt="2023-08-11T02:24:52.493" v="16" actId="122"/>
          <ac:spMkLst>
            <pc:docMk/>
            <pc:sldMk cId="902120344" sldId="257"/>
            <ac:spMk id="2" creationId="{674C6C95-F2D4-A633-41E6-DC922C51A4F7}"/>
          </ac:spMkLst>
        </pc:spChg>
        <pc:spChg chg="mod">
          <ac:chgData name="simran saini" userId="c72ac4ea3c623a0d" providerId="LiveId" clId="{4DB42EB5-997D-4DBE-98BB-A129DE678FF1}" dt="2023-08-11T02:25:17.787" v="21" actId="12"/>
          <ac:spMkLst>
            <pc:docMk/>
            <pc:sldMk cId="902120344" sldId="257"/>
            <ac:spMk id="3" creationId="{0B7ACDB5-2F15-1567-DE60-103658311B4C}"/>
          </ac:spMkLst>
        </pc:spChg>
      </pc:sldChg>
      <pc:sldChg chg="modSp new mod">
        <pc:chgData name="simran saini" userId="c72ac4ea3c623a0d" providerId="LiveId" clId="{4DB42EB5-997D-4DBE-98BB-A129DE678FF1}" dt="2023-08-11T03:00:02.364" v="71" actId="12"/>
        <pc:sldMkLst>
          <pc:docMk/>
          <pc:sldMk cId="30004758" sldId="258"/>
        </pc:sldMkLst>
        <pc:spChg chg="mod">
          <ac:chgData name="simran saini" userId="c72ac4ea3c623a0d" providerId="LiveId" clId="{4DB42EB5-997D-4DBE-98BB-A129DE678FF1}" dt="2023-08-11T02:25:32.133" v="28" actId="122"/>
          <ac:spMkLst>
            <pc:docMk/>
            <pc:sldMk cId="30004758" sldId="258"/>
            <ac:spMk id="2" creationId="{DD6437D3-95AC-E691-C0F3-460708377867}"/>
          </ac:spMkLst>
        </pc:spChg>
        <pc:spChg chg="mod">
          <ac:chgData name="simran saini" userId="c72ac4ea3c623a0d" providerId="LiveId" clId="{4DB42EB5-997D-4DBE-98BB-A129DE678FF1}" dt="2023-08-11T03:00:02.364" v="71" actId="12"/>
          <ac:spMkLst>
            <pc:docMk/>
            <pc:sldMk cId="30004758" sldId="258"/>
            <ac:spMk id="3" creationId="{979A8944-9DDA-0E4C-00E0-211BE78DD48F}"/>
          </ac:spMkLst>
        </pc:spChg>
      </pc:sldChg>
      <pc:sldChg chg="addSp delSp modSp new mod">
        <pc:chgData name="simran saini" userId="c72ac4ea3c623a0d" providerId="LiveId" clId="{4DB42EB5-997D-4DBE-98BB-A129DE678FF1}" dt="2023-08-11T03:01:40.330" v="107" actId="21"/>
        <pc:sldMkLst>
          <pc:docMk/>
          <pc:sldMk cId="3230203779" sldId="259"/>
        </pc:sldMkLst>
        <pc:spChg chg="mod">
          <ac:chgData name="simran saini" userId="c72ac4ea3c623a0d" providerId="LiveId" clId="{4DB42EB5-997D-4DBE-98BB-A129DE678FF1}" dt="2023-08-11T02:25:55.981" v="40" actId="122"/>
          <ac:spMkLst>
            <pc:docMk/>
            <pc:sldMk cId="3230203779" sldId="259"/>
            <ac:spMk id="2" creationId="{BD1A24A1-88F7-F7FD-D93F-85076FE26BED}"/>
          </ac:spMkLst>
        </pc:spChg>
        <pc:spChg chg="add del mod">
          <ac:chgData name="simran saini" userId="c72ac4ea3c623a0d" providerId="LiveId" clId="{4DB42EB5-997D-4DBE-98BB-A129DE678FF1}" dt="2023-08-11T03:01:40.330" v="107" actId="21"/>
          <ac:spMkLst>
            <pc:docMk/>
            <pc:sldMk cId="3230203779" sldId="259"/>
            <ac:spMk id="3" creationId="{EC437FDB-F390-E486-2600-3B417BF7BEC7}"/>
          </ac:spMkLst>
        </pc:spChg>
        <pc:spChg chg="add del mod">
          <ac:chgData name="simran saini" userId="c72ac4ea3c623a0d" providerId="LiveId" clId="{4DB42EB5-997D-4DBE-98BB-A129DE678FF1}" dt="2023-08-11T02:26:04.423" v="42"/>
          <ac:spMkLst>
            <pc:docMk/>
            <pc:sldMk cId="3230203779" sldId="259"/>
            <ac:spMk id="5" creationId="{190F8D6E-B424-EC78-66E8-D6B6D088814F}"/>
          </ac:spMkLst>
        </pc:spChg>
      </pc:sldChg>
      <pc:sldChg chg="addSp delSp modSp new mod">
        <pc:chgData name="simran saini" userId="c72ac4ea3c623a0d" providerId="LiveId" clId="{4DB42EB5-997D-4DBE-98BB-A129DE678FF1}" dt="2023-08-11T03:02:23.186" v="120" actId="113"/>
        <pc:sldMkLst>
          <pc:docMk/>
          <pc:sldMk cId="3389472762" sldId="260"/>
        </pc:sldMkLst>
        <pc:spChg chg="mod">
          <ac:chgData name="simran saini" userId="c72ac4ea3c623a0d" providerId="LiveId" clId="{4DB42EB5-997D-4DBE-98BB-A129DE678FF1}" dt="2023-08-11T02:26:40.356" v="62" actId="122"/>
          <ac:spMkLst>
            <pc:docMk/>
            <pc:sldMk cId="3389472762" sldId="260"/>
            <ac:spMk id="2" creationId="{1D6E6789-32B4-3230-9E96-B0E5BCFBAF0E}"/>
          </ac:spMkLst>
        </pc:spChg>
        <pc:spChg chg="add del mod">
          <ac:chgData name="simran saini" userId="c72ac4ea3c623a0d" providerId="LiveId" clId="{4DB42EB5-997D-4DBE-98BB-A129DE678FF1}" dt="2023-08-11T03:02:23.186" v="120" actId="113"/>
          <ac:spMkLst>
            <pc:docMk/>
            <pc:sldMk cId="3389472762" sldId="260"/>
            <ac:spMk id="3" creationId="{5CA3486F-A671-F53D-1A4E-840B78DB65F6}"/>
          </ac:spMkLst>
        </pc:spChg>
        <pc:spChg chg="add del">
          <ac:chgData name="simran saini" userId="c72ac4ea3c623a0d" providerId="LiveId" clId="{4DB42EB5-997D-4DBE-98BB-A129DE678FF1}" dt="2023-08-11T03:02:10.993" v="113"/>
          <ac:spMkLst>
            <pc:docMk/>
            <pc:sldMk cId="3389472762" sldId="260"/>
            <ac:spMk id="5" creationId="{75CFFBE2-7233-69FA-D89D-07A76614C8F1}"/>
          </ac:spMkLst>
        </pc:spChg>
        <pc:spChg chg="add del mod">
          <ac:chgData name="simran saini" userId="c72ac4ea3c623a0d" providerId="LiveId" clId="{4DB42EB5-997D-4DBE-98BB-A129DE678FF1}" dt="2023-08-11T03:02:15.512" v="116"/>
          <ac:spMkLst>
            <pc:docMk/>
            <pc:sldMk cId="3389472762" sldId="260"/>
            <ac:spMk id="6" creationId="{2405A89B-AF24-69B7-39C5-ABB7BF68D817}"/>
          </ac:spMkLst>
        </pc:spChg>
      </pc:sldChg>
      <pc:sldChg chg="delSp modSp new mod">
        <pc:chgData name="simran saini" userId="c72ac4ea3c623a0d" providerId="LiveId" clId="{4DB42EB5-997D-4DBE-98BB-A129DE678FF1}" dt="2023-08-11T03:01:52.893" v="111" actId="478"/>
        <pc:sldMkLst>
          <pc:docMk/>
          <pc:sldMk cId="3876256686" sldId="261"/>
        </pc:sldMkLst>
        <pc:spChg chg="del">
          <ac:chgData name="simran saini" userId="c72ac4ea3c623a0d" providerId="LiveId" clId="{4DB42EB5-997D-4DBE-98BB-A129DE678FF1}" dt="2023-08-11T03:01:52.893" v="111" actId="478"/>
          <ac:spMkLst>
            <pc:docMk/>
            <pc:sldMk cId="3876256686" sldId="261"/>
            <ac:spMk id="2" creationId="{B15F1966-02E0-4E6D-7ABA-67647D8C5A5D}"/>
          </ac:spMkLst>
        </pc:spChg>
        <pc:spChg chg="mod">
          <ac:chgData name="simran saini" userId="c72ac4ea3c623a0d" providerId="LiveId" clId="{4DB42EB5-997D-4DBE-98BB-A129DE678FF1}" dt="2023-08-11T03:01:49.899" v="110" actId="404"/>
          <ac:spMkLst>
            <pc:docMk/>
            <pc:sldMk cId="3876256686" sldId="261"/>
            <ac:spMk id="3" creationId="{A6D941D7-1755-9E07-025B-C2E110615F02}"/>
          </ac:spMkLst>
        </pc:spChg>
      </pc:sldChg>
      <pc:sldChg chg="addSp delSp modSp new mod">
        <pc:chgData name="simran saini" userId="c72ac4ea3c623a0d" providerId="LiveId" clId="{4DB42EB5-997D-4DBE-98BB-A129DE678FF1}" dt="2023-08-11T03:03:01.780" v="133" actId="113"/>
        <pc:sldMkLst>
          <pc:docMk/>
          <pc:sldMk cId="2312700534" sldId="262"/>
        </pc:sldMkLst>
        <pc:spChg chg="mod">
          <ac:chgData name="simran saini" userId="c72ac4ea3c623a0d" providerId="LiveId" clId="{4DB42EB5-997D-4DBE-98BB-A129DE678FF1}" dt="2023-08-11T03:02:46.945" v="127" actId="122"/>
          <ac:spMkLst>
            <pc:docMk/>
            <pc:sldMk cId="2312700534" sldId="262"/>
            <ac:spMk id="2" creationId="{5D2A47C8-60BC-46CE-4203-0AD99698C96A}"/>
          </ac:spMkLst>
        </pc:spChg>
        <pc:spChg chg="add del mod">
          <ac:chgData name="simran saini" userId="c72ac4ea3c623a0d" providerId="LiveId" clId="{4DB42EB5-997D-4DBE-98BB-A129DE678FF1}" dt="2023-08-11T03:03:01.780" v="133" actId="113"/>
          <ac:spMkLst>
            <pc:docMk/>
            <pc:sldMk cId="2312700534" sldId="262"/>
            <ac:spMk id="3" creationId="{D3FFAA61-A88B-2837-802D-E0B7578A50CC}"/>
          </ac:spMkLst>
        </pc:spChg>
        <pc:spChg chg="add del mod">
          <ac:chgData name="simran saini" userId="c72ac4ea3c623a0d" providerId="LiveId" clId="{4DB42EB5-997D-4DBE-98BB-A129DE678FF1}" dt="2023-08-11T03:02:54.705" v="129"/>
          <ac:spMkLst>
            <pc:docMk/>
            <pc:sldMk cId="2312700534" sldId="262"/>
            <ac:spMk id="5" creationId="{20E23E6B-B951-7656-DDA9-9079B6B2DB72}"/>
          </ac:spMkLst>
        </pc:spChg>
      </pc:sldChg>
      <pc:sldChg chg="addSp delSp modSp new mod">
        <pc:chgData name="simran saini" userId="c72ac4ea3c623a0d" providerId="LiveId" clId="{4DB42EB5-997D-4DBE-98BB-A129DE678FF1}" dt="2023-08-11T03:04:44.503" v="178" actId="14100"/>
        <pc:sldMkLst>
          <pc:docMk/>
          <pc:sldMk cId="1079434899" sldId="263"/>
        </pc:sldMkLst>
        <pc:spChg chg="mod">
          <ac:chgData name="simran saini" userId="c72ac4ea3c623a0d" providerId="LiveId" clId="{4DB42EB5-997D-4DBE-98BB-A129DE678FF1}" dt="2023-08-11T03:03:21.129" v="142" actId="122"/>
          <ac:spMkLst>
            <pc:docMk/>
            <pc:sldMk cId="1079434899" sldId="263"/>
            <ac:spMk id="2" creationId="{8896B067-CABB-8F04-AE8F-DE32D5808DC0}"/>
          </ac:spMkLst>
        </pc:spChg>
        <pc:spChg chg="mod">
          <ac:chgData name="simran saini" userId="c72ac4ea3c623a0d" providerId="LiveId" clId="{4DB42EB5-997D-4DBE-98BB-A129DE678FF1}" dt="2023-08-11T03:04:16.476" v="166" actId="21"/>
          <ac:spMkLst>
            <pc:docMk/>
            <pc:sldMk cId="1079434899" sldId="263"/>
            <ac:spMk id="3" creationId="{3DA79ADD-C575-5B46-1D33-C2DA1F89383E}"/>
          </ac:spMkLst>
        </pc:spChg>
        <pc:spChg chg="add del">
          <ac:chgData name="simran saini" userId="c72ac4ea3c623a0d" providerId="LiveId" clId="{4DB42EB5-997D-4DBE-98BB-A129DE678FF1}" dt="2023-08-11T03:04:01.280" v="159"/>
          <ac:spMkLst>
            <pc:docMk/>
            <pc:sldMk cId="1079434899" sldId="263"/>
            <ac:spMk id="7" creationId="{13C7D1E3-5FEC-AAD8-F047-CA7C111705A8}"/>
          </ac:spMkLst>
        </pc:spChg>
        <pc:picChg chg="add mod modCrop">
          <ac:chgData name="simran saini" userId="c72ac4ea3c623a0d" providerId="LiveId" clId="{4DB42EB5-997D-4DBE-98BB-A129DE678FF1}" dt="2023-08-11T03:04:44.503" v="178" actId="14100"/>
          <ac:picMkLst>
            <pc:docMk/>
            <pc:sldMk cId="1079434899" sldId="263"/>
            <ac:picMk id="6" creationId="{F39E6799-E10C-6955-057C-A33685782CA1}"/>
          </ac:picMkLst>
        </pc:picChg>
      </pc:sldChg>
      <pc:sldChg chg="delSp modSp new mod">
        <pc:chgData name="simran saini" userId="c72ac4ea3c623a0d" providerId="LiveId" clId="{4DB42EB5-997D-4DBE-98BB-A129DE678FF1}" dt="2023-08-11T03:04:40.574" v="175" actId="478"/>
        <pc:sldMkLst>
          <pc:docMk/>
          <pc:sldMk cId="4158739265" sldId="264"/>
        </pc:sldMkLst>
        <pc:spChg chg="del">
          <ac:chgData name="simran saini" userId="c72ac4ea3c623a0d" providerId="LiveId" clId="{4DB42EB5-997D-4DBE-98BB-A129DE678FF1}" dt="2023-08-11T03:04:40.574" v="175" actId="478"/>
          <ac:spMkLst>
            <pc:docMk/>
            <pc:sldMk cId="4158739265" sldId="264"/>
            <ac:spMk id="2" creationId="{A3B5A7EB-9736-C40B-8E0A-728D1D3AED09}"/>
          </ac:spMkLst>
        </pc:spChg>
        <pc:spChg chg="mod">
          <ac:chgData name="simran saini" userId="c72ac4ea3c623a0d" providerId="LiveId" clId="{4DB42EB5-997D-4DBE-98BB-A129DE678FF1}" dt="2023-08-11T03:04:37.772" v="174" actId="6549"/>
          <ac:spMkLst>
            <pc:docMk/>
            <pc:sldMk cId="4158739265" sldId="264"/>
            <ac:spMk id="3" creationId="{A1CB9655-13C1-0D18-73F1-55779A226103}"/>
          </ac:spMkLst>
        </pc:spChg>
      </pc:sldChg>
      <pc:sldChg chg="addSp modSp new mod">
        <pc:chgData name="simran saini" userId="c72ac4ea3c623a0d" providerId="LiveId" clId="{4DB42EB5-997D-4DBE-98BB-A129DE678FF1}" dt="2023-08-11T03:06:24.303" v="215" actId="14100"/>
        <pc:sldMkLst>
          <pc:docMk/>
          <pc:sldMk cId="2069606951" sldId="265"/>
        </pc:sldMkLst>
        <pc:spChg chg="mod">
          <ac:chgData name="simran saini" userId="c72ac4ea3c623a0d" providerId="LiveId" clId="{4DB42EB5-997D-4DBE-98BB-A129DE678FF1}" dt="2023-08-11T03:05:04.844" v="187" actId="255"/>
          <ac:spMkLst>
            <pc:docMk/>
            <pc:sldMk cId="2069606951" sldId="265"/>
            <ac:spMk id="2" creationId="{C12EE790-E280-F335-50AA-EADF7B66684A}"/>
          </ac:spMkLst>
        </pc:spChg>
        <pc:spChg chg="mod">
          <ac:chgData name="simran saini" userId="c72ac4ea3c623a0d" providerId="LiveId" clId="{4DB42EB5-997D-4DBE-98BB-A129DE678FF1}" dt="2023-08-11T03:05:56.836" v="208" actId="20577"/>
          <ac:spMkLst>
            <pc:docMk/>
            <pc:sldMk cId="2069606951" sldId="265"/>
            <ac:spMk id="3" creationId="{6F1F699E-5438-B35B-FFCC-75277FA7A4F5}"/>
          </ac:spMkLst>
        </pc:spChg>
        <pc:picChg chg="add mod modCrop">
          <ac:chgData name="simran saini" userId="c72ac4ea3c623a0d" providerId="LiveId" clId="{4DB42EB5-997D-4DBE-98BB-A129DE678FF1}" dt="2023-08-11T03:05:39.847" v="198" actId="1076"/>
          <ac:picMkLst>
            <pc:docMk/>
            <pc:sldMk cId="2069606951" sldId="265"/>
            <ac:picMk id="6" creationId="{0FF39485-1659-D847-152B-D0443BBF2966}"/>
          </ac:picMkLst>
        </pc:picChg>
        <pc:picChg chg="add mod modCrop">
          <ac:chgData name="simran saini" userId="c72ac4ea3c623a0d" providerId="LiveId" clId="{4DB42EB5-997D-4DBE-98BB-A129DE678FF1}" dt="2023-08-11T03:06:24.303" v="215" actId="14100"/>
          <ac:picMkLst>
            <pc:docMk/>
            <pc:sldMk cId="2069606951" sldId="265"/>
            <ac:picMk id="8" creationId="{1C13D289-C55C-2769-3DED-D78A70A7AAD4}"/>
          </ac:picMkLst>
        </pc:picChg>
      </pc:sldChg>
      <pc:sldChg chg="addSp modSp new mod">
        <pc:chgData name="simran saini" userId="c72ac4ea3c623a0d" providerId="LiveId" clId="{4DB42EB5-997D-4DBE-98BB-A129DE678FF1}" dt="2023-08-11T03:07:53.575" v="245" actId="14100"/>
        <pc:sldMkLst>
          <pc:docMk/>
          <pc:sldMk cId="3703431651" sldId="266"/>
        </pc:sldMkLst>
        <pc:spChg chg="mod">
          <ac:chgData name="simran saini" userId="c72ac4ea3c623a0d" providerId="LiveId" clId="{4DB42EB5-997D-4DBE-98BB-A129DE678FF1}" dt="2023-08-11T03:06:39.359" v="222" actId="122"/>
          <ac:spMkLst>
            <pc:docMk/>
            <pc:sldMk cId="3703431651" sldId="266"/>
            <ac:spMk id="2" creationId="{76B77E8D-C645-0EAD-93F0-51A3AF1E8368}"/>
          </ac:spMkLst>
        </pc:spChg>
        <pc:spChg chg="mod">
          <ac:chgData name="simran saini" userId="c72ac4ea3c623a0d" providerId="LiveId" clId="{4DB42EB5-997D-4DBE-98BB-A129DE678FF1}" dt="2023-08-11T03:07:26.942" v="240" actId="20577"/>
          <ac:spMkLst>
            <pc:docMk/>
            <pc:sldMk cId="3703431651" sldId="266"/>
            <ac:spMk id="3" creationId="{51D84DA2-A9B7-039F-1902-8836F95FF799}"/>
          </ac:spMkLst>
        </pc:spChg>
        <pc:picChg chg="add mod modCrop">
          <ac:chgData name="simran saini" userId="c72ac4ea3c623a0d" providerId="LiveId" clId="{4DB42EB5-997D-4DBE-98BB-A129DE678FF1}" dt="2023-08-11T03:07:11.823" v="233" actId="14100"/>
          <ac:picMkLst>
            <pc:docMk/>
            <pc:sldMk cId="3703431651" sldId="266"/>
            <ac:picMk id="6" creationId="{44938CAE-22A0-A7E1-DC71-42DC5EEEC21F}"/>
          </ac:picMkLst>
        </pc:picChg>
        <pc:picChg chg="add mod modCrop">
          <ac:chgData name="simran saini" userId="c72ac4ea3c623a0d" providerId="LiveId" clId="{4DB42EB5-997D-4DBE-98BB-A129DE678FF1}" dt="2023-08-11T03:07:53.575" v="245" actId="14100"/>
          <ac:picMkLst>
            <pc:docMk/>
            <pc:sldMk cId="3703431651" sldId="266"/>
            <ac:picMk id="8" creationId="{55E4F70C-77B2-C0ED-5290-5F171CD150E9}"/>
          </ac:picMkLst>
        </pc:picChg>
      </pc:sldChg>
      <pc:sldChg chg="modSp new mod">
        <pc:chgData name="simran saini" userId="c72ac4ea3c623a0d" providerId="LiveId" clId="{4DB42EB5-997D-4DBE-98BB-A129DE678FF1}" dt="2023-08-11T03:08:20.559" v="256" actId="404"/>
        <pc:sldMkLst>
          <pc:docMk/>
          <pc:sldMk cId="938881258" sldId="267"/>
        </pc:sldMkLst>
        <pc:spChg chg="mod">
          <ac:chgData name="simran saini" userId="c72ac4ea3c623a0d" providerId="LiveId" clId="{4DB42EB5-997D-4DBE-98BB-A129DE678FF1}" dt="2023-08-11T03:08:08.280" v="252" actId="122"/>
          <ac:spMkLst>
            <pc:docMk/>
            <pc:sldMk cId="938881258" sldId="267"/>
            <ac:spMk id="2" creationId="{B1F0BE6B-7D8C-2009-AA9D-649A42583491}"/>
          </ac:spMkLst>
        </pc:spChg>
        <pc:spChg chg="mod">
          <ac:chgData name="simran saini" userId="c72ac4ea3c623a0d" providerId="LiveId" clId="{4DB42EB5-997D-4DBE-98BB-A129DE678FF1}" dt="2023-08-11T03:08:20.559" v="256" actId="404"/>
          <ac:spMkLst>
            <pc:docMk/>
            <pc:sldMk cId="938881258" sldId="267"/>
            <ac:spMk id="3" creationId="{BC49D68C-0413-7A13-2AAC-687B8E05EC1C}"/>
          </ac:spMkLst>
        </pc:spChg>
      </pc:sldChg>
      <pc:sldChg chg="modSp new mod">
        <pc:chgData name="simran saini" userId="c72ac4ea3c623a0d" providerId="LiveId" clId="{4DB42EB5-997D-4DBE-98BB-A129DE678FF1}" dt="2023-08-11T03:08:47.255" v="269" actId="404"/>
        <pc:sldMkLst>
          <pc:docMk/>
          <pc:sldMk cId="1873701353" sldId="268"/>
        </pc:sldMkLst>
        <pc:spChg chg="mod">
          <ac:chgData name="simran saini" userId="c72ac4ea3c623a0d" providerId="LiveId" clId="{4DB42EB5-997D-4DBE-98BB-A129DE678FF1}" dt="2023-08-11T03:08:36.600" v="263" actId="122"/>
          <ac:spMkLst>
            <pc:docMk/>
            <pc:sldMk cId="1873701353" sldId="268"/>
            <ac:spMk id="2" creationId="{21914E00-B59D-EA7A-908A-97080FE96164}"/>
          </ac:spMkLst>
        </pc:spChg>
        <pc:spChg chg="mod">
          <ac:chgData name="simran saini" userId="c72ac4ea3c623a0d" providerId="LiveId" clId="{4DB42EB5-997D-4DBE-98BB-A129DE678FF1}" dt="2023-08-11T03:08:47.255" v="269" actId="404"/>
          <ac:spMkLst>
            <pc:docMk/>
            <pc:sldMk cId="1873701353" sldId="268"/>
            <ac:spMk id="3" creationId="{454038EA-7B58-05A4-BA26-F333039AF1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2CC4-FCD4-424B-97B3-0D35132F0C3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3B70-FAB1-4131-AFFD-C1F00E02C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4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d613b4485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g28d613b4485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g28d613b4485_0_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D80A80-19DD-48A3-B7CC-19DC02E165A5}" type="datetime1">
              <a:rPr lang="en-IN" smtClean="0"/>
              <a:t>11-08-2023</a:t>
            </a:fld>
            <a:endParaRPr lang="en-IN"/>
          </a:p>
        </p:txBody>
      </p:sp>
      <p:sp>
        <p:nvSpPr>
          <p:cNvPr id="20" name="Google Shape;20;g28d613b4485_0_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1" name="Google Shape;21;g28d613b4485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613b4485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g28d613b4485_0_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g28d613b4485_0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DF64D2F-F51C-4C1C-9672-25BEB0ABCC9D}" type="datetime1">
              <a:rPr lang="en-IN" smtClean="0"/>
              <a:t>11-08-2023</a:t>
            </a:fld>
            <a:endParaRPr lang="en-IN"/>
          </a:p>
        </p:txBody>
      </p:sp>
      <p:sp>
        <p:nvSpPr>
          <p:cNvPr id="77" name="Google Shape;77;g28d613b4485_0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8" name="Google Shape;78;g28d613b4485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2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613b4485_0_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g28d613b4485_0_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g28d613b4485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976BB0-207F-4E29-8BB5-F5B4712E352D}" type="datetime1">
              <a:rPr lang="en-IN" smtClean="0"/>
              <a:t>11-08-2023</a:t>
            </a:fld>
            <a:endParaRPr lang="en-IN"/>
          </a:p>
        </p:txBody>
      </p:sp>
      <p:sp>
        <p:nvSpPr>
          <p:cNvPr id="83" name="Google Shape;83;g28d613b4485_0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4" name="Google Shape;84;g28d613b4485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d613b448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g28d613b4485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g28d613b4485_0_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4B747FB-8509-43E7-9EED-4987A51D5034}" type="datetime1">
              <a:rPr lang="en-IN" smtClean="0"/>
              <a:t>11-08-2023</a:t>
            </a:fld>
            <a:endParaRPr lang="en-IN"/>
          </a:p>
        </p:txBody>
      </p:sp>
      <p:sp>
        <p:nvSpPr>
          <p:cNvPr id="26" name="Google Shape;26;g28d613b4485_0_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7" name="Google Shape;27;g28d613b448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d613b4485_0_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28d613b4485_0_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28d613b4485_0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48BE21F-06CC-4C48-A19D-D6EA2A31F2B1}" type="datetime1">
              <a:rPr lang="en-IN" smtClean="0"/>
              <a:t>11-08-2023</a:t>
            </a:fld>
            <a:endParaRPr lang="en-IN"/>
          </a:p>
        </p:txBody>
      </p:sp>
      <p:sp>
        <p:nvSpPr>
          <p:cNvPr id="32" name="Google Shape;32;g28d613b4485_0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3" name="Google Shape;33;g28d613b448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7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d613b4485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28d613b4485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g28d613b4485_0_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g28d613b4485_0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79293AB-FE3D-4BE9-B014-4206FDDA117C}" type="datetime1">
              <a:rPr lang="en-IN" smtClean="0"/>
              <a:t>11-08-2023</a:t>
            </a:fld>
            <a:endParaRPr lang="en-IN"/>
          </a:p>
        </p:txBody>
      </p:sp>
      <p:sp>
        <p:nvSpPr>
          <p:cNvPr id="39" name="Google Shape;39;g28d613b4485_0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0" name="Google Shape;40;g28d613b4485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0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d613b4485_0_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g28d613b4485_0_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g28d613b4485_0_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g28d613b4485_0_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g28d613b4485_0_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g28d613b4485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19649F-DAE2-41CE-B59B-53A231FCDE2F}" type="datetime1">
              <a:rPr lang="en-IN" smtClean="0"/>
              <a:t>11-08-2023</a:t>
            </a:fld>
            <a:endParaRPr lang="en-IN"/>
          </a:p>
        </p:txBody>
      </p:sp>
      <p:sp>
        <p:nvSpPr>
          <p:cNvPr id="48" name="Google Shape;48;g28d613b4485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9" name="Google Shape;49;g28d613b4485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13b4485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g28d613b4485_0_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8C6875-0DC7-4D06-8501-F4BA9C497EBF}" type="datetime1">
              <a:rPr lang="en-IN" smtClean="0"/>
              <a:t>11-08-2023</a:t>
            </a:fld>
            <a:endParaRPr lang="en-IN"/>
          </a:p>
        </p:txBody>
      </p:sp>
      <p:sp>
        <p:nvSpPr>
          <p:cNvPr id="53" name="Google Shape;53;g28d613b4485_0_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g28d613b4485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613b4485_0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18A6F09-78E5-4F48-B32E-18F3CD2AAABE}" type="datetime1">
              <a:rPr lang="en-IN" smtClean="0"/>
              <a:t>11-08-2023</a:t>
            </a:fld>
            <a:endParaRPr lang="en-IN"/>
          </a:p>
        </p:txBody>
      </p:sp>
      <p:sp>
        <p:nvSpPr>
          <p:cNvPr id="57" name="Google Shape;57;g28d613b4485_0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8" name="Google Shape;58;g28d613b4485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4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d613b4485_0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g28d613b4485_0_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g28d613b4485_0_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g28d613b4485_0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69DAFC-709D-4C4F-9462-17948F9E9326}" type="datetime1">
              <a:rPr lang="en-IN" smtClean="0"/>
              <a:t>11-08-2023</a:t>
            </a:fld>
            <a:endParaRPr lang="en-IN"/>
          </a:p>
        </p:txBody>
      </p:sp>
      <p:sp>
        <p:nvSpPr>
          <p:cNvPr id="64" name="Google Shape;64;g28d613b4485_0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5" name="Google Shape;65;g28d613b4485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613b4485_0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g28d613b4485_0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28d613b4485_0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g28d613b4485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8816CFC-62DC-4D76-8524-E35642300537}" type="datetime1">
              <a:rPr lang="en-IN" smtClean="0"/>
              <a:t>11-08-2023</a:t>
            </a:fld>
            <a:endParaRPr lang="en-IN"/>
          </a:p>
        </p:txBody>
      </p:sp>
      <p:sp>
        <p:nvSpPr>
          <p:cNvPr id="71" name="Google Shape;71;g28d613b4485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2" name="Google Shape;72;g28d613b4485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d613b448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8d613b448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28d613b4485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9C217AA-54FB-41F2-B7C6-6E9D161925E9}" type="datetime1">
              <a:rPr lang="en-IN" smtClean="0"/>
              <a:t>11-08-2023</a:t>
            </a:fld>
            <a:endParaRPr lang="en-IN"/>
          </a:p>
        </p:txBody>
      </p:sp>
      <p:sp>
        <p:nvSpPr>
          <p:cNvPr id="13" name="Google Shape;13;g28d613b4485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4" name="Google Shape;14;g28d613b448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89EB3DB-13F9-4A7A-84D5-8BD0E8CA8E3C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oogle Shape;15;g28d613b4485_0_0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9073725" y="69000"/>
            <a:ext cx="3118275" cy="103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6581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481C-C22D-5D57-9571-F80FA052E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 GCC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84265-9BBD-A0B7-8845-9D24AD47E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D1CA1-6ABC-0D7A-60B5-CC6A0101B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1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790-E280-F335-50AA-EADF7B6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Example -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699E-5438-B35B-FFCC-75277FA7A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Execute the compiled program from the terminal: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endParaRPr lang="en-US" sz="2400" dirty="0"/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8D7C-C541-6AB4-33E6-0D7EEC4E2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39485-1659-D847-152B-D0443BBF2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3" t="44038" r="44091" b="50000"/>
          <a:stretch/>
        </p:blipFill>
        <p:spPr>
          <a:xfrm>
            <a:off x="1371599" y="2563091"/>
            <a:ext cx="4483235" cy="768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3D289-C55C-2769-3DED-D78A70A7A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2" t="34942" r="45909" b="58792"/>
          <a:stretch/>
        </p:blipFill>
        <p:spPr>
          <a:xfrm>
            <a:off x="1371598" y="4442694"/>
            <a:ext cx="4483235" cy="7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0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7E8D-C645-0EAD-93F0-51A3AF1E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Example - Time Stamping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84DA2-A9B7-039F-1902-8836F95FF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check dependencies and time stamps: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 output: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543E4-FABF-01CD-0B7B-03ABDE252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38CAE-22A0-A7E1-DC71-42DC5EEEC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9" t="34538" r="35795" b="57782"/>
          <a:stretch/>
        </p:blipFill>
        <p:spPr>
          <a:xfrm>
            <a:off x="1468581" y="2507672"/>
            <a:ext cx="4811543" cy="734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4F70C-77B2-C0ED-5290-5F171CD15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95" t="40197" r="20000" b="50762"/>
          <a:stretch/>
        </p:blipFill>
        <p:spPr>
          <a:xfrm>
            <a:off x="1468581" y="3924011"/>
            <a:ext cx="7322206" cy="8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3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E6B-7D8C-2009-AA9D-649A425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Advantages of GCC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D68C-0413-7A13-2AAC-687B8E05E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Open-source and actively maintained.</a:t>
            </a:r>
          </a:p>
          <a:p>
            <a:r>
              <a:rPr lang="en-US" sz="2400" dirty="0"/>
              <a:t>Cross-platform compatibility.</a:t>
            </a:r>
          </a:p>
          <a:p>
            <a:r>
              <a:rPr lang="en-US" sz="2400" dirty="0"/>
              <a:t>Supports various optimization levels.</a:t>
            </a:r>
          </a:p>
          <a:p>
            <a:r>
              <a:rPr lang="en-US" sz="2400" dirty="0"/>
              <a:t>Wide language support.</a:t>
            </a:r>
          </a:p>
          <a:p>
            <a:r>
              <a:rPr lang="en-US" sz="2400" dirty="0"/>
              <a:t>Well-established in the programming community.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2575-51DD-1512-03F1-5D0970D11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8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4E00-B59D-EA7A-908A-97080FE9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8EA-7B58-05A4-BA26-F333039AF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GCC is a powerful and versatile compiler used for compiling programs written in multiple languages.</a:t>
            </a:r>
          </a:p>
          <a:p>
            <a:r>
              <a:rPr lang="en-US" sz="2400" dirty="0"/>
              <a:t>Understanding the basics of GCC, the compilation process, execution, and time stamping is essential for efficient programming and development.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8EF5-35D1-5CF2-F868-EAC24BE0BB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0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6C95-F2D4-A633-41E6-DC922C51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Introduction to GCC Compiler: Basics and Usage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CDB5-2F15-1567-DE60-103658311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GCC is a powerful and widely used compiler that supports multiple programming languages, including C, C++, and Fortran. In this presentation, we'll cover the basics of GCC, including the compilation and execution of a program, as well as discussing time stamping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26121-C27A-0C38-7AC2-2293C508E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37D3-95AC-E691-C0F3-46070837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Basics of GCC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A8944-9DDA-0E4C-00E0-211BE78DD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GCC provides a suite of compilers for different programming languages.</a:t>
            </a:r>
          </a:p>
          <a:p>
            <a:r>
              <a:rPr lang="en-US" sz="2400" dirty="0"/>
              <a:t>Command-line tool; can be accessed through the terminal.</a:t>
            </a:r>
          </a:p>
          <a:p>
            <a:r>
              <a:rPr lang="en-US" sz="2400" dirty="0"/>
              <a:t>Primary components include: Preprocessor, Compiler, Assembler, Linker.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7252-52DB-629A-04E5-9874D3870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24A1-88F7-F7FD-D93F-85076FE2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 Compilation of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37FDB-F390-E486-2600-3B417BF7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9582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/>
              <a:t>Compilation is the process of translating your high-level source code into low-level machine code that the computer can understand and execute. To compile a program using GCC, you use the</a:t>
            </a:r>
            <a:r>
              <a:rPr lang="en-US" sz="2400" b="1" dirty="0"/>
              <a:t> ‘</a:t>
            </a:r>
            <a:r>
              <a:rPr lang="en-US" sz="2400" b="1" dirty="0" err="1"/>
              <a:t>gcc</a:t>
            </a:r>
            <a:r>
              <a:rPr lang="en-US" sz="2400" b="1" dirty="0"/>
              <a:t>’</a:t>
            </a:r>
            <a:r>
              <a:rPr lang="en-US" sz="2400" dirty="0"/>
              <a:t> command followed by the source code file's name and any necessary flags.</a:t>
            </a:r>
          </a:p>
          <a:p>
            <a:pPr marL="114300" indent="0">
              <a:buNone/>
            </a:pPr>
            <a:r>
              <a:rPr lang="en-US" sz="2400" b="1" dirty="0"/>
              <a:t>1. Preprocessing:</a:t>
            </a:r>
          </a:p>
          <a:p>
            <a:r>
              <a:rPr lang="en-US" sz="2400" dirty="0"/>
              <a:t>Removes comments.</a:t>
            </a:r>
          </a:p>
          <a:p>
            <a:r>
              <a:rPr lang="en-US" sz="2400" dirty="0"/>
              <a:t>Expands macros.</a:t>
            </a:r>
          </a:p>
          <a:p>
            <a:r>
              <a:rPr lang="en-US" sz="2400" dirty="0"/>
              <a:t>Includes header files.</a:t>
            </a:r>
          </a:p>
          <a:p>
            <a:pPr marL="114300" indent="0">
              <a:buNone/>
            </a:pPr>
            <a:r>
              <a:rPr lang="en-US" sz="2400" b="1" dirty="0"/>
              <a:t>2. Compilation:</a:t>
            </a:r>
          </a:p>
          <a:p>
            <a:r>
              <a:rPr lang="en-US" sz="2400" dirty="0"/>
              <a:t>Transforms source code into assembly code.</a:t>
            </a:r>
          </a:p>
          <a:p>
            <a:r>
              <a:rPr lang="en-US" sz="2400" dirty="0"/>
              <a:t>Checks for syntax and semantic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915A-714C-8058-87E8-35097BC670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41D7-1755-9E07-025B-C2E110615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3. Assembly:</a:t>
            </a:r>
          </a:p>
          <a:p>
            <a:r>
              <a:rPr lang="en-US" sz="2400" dirty="0"/>
              <a:t>Converts assembly code to machine code.</a:t>
            </a:r>
          </a:p>
          <a:p>
            <a:pPr marL="114300" indent="0">
              <a:buNone/>
            </a:pPr>
            <a:r>
              <a:rPr lang="en-US" sz="2400" b="1" dirty="0"/>
              <a:t>4. Linking:</a:t>
            </a:r>
          </a:p>
          <a:p>
            <a:r>
              <a:rPr lang="en-US" sz="2400" dirty="0"/>
              <a:t>Combines multiple object files and libraries into an executable.</a:t>
            </a:r>
          </a:p>
          <a:p>
            <a:r>
              <a:rPr lang="en-US" sz="2400" dirty="0"/>
              <a:t>Resolves references between files.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524B3-1BA9-F7D4-4C10-157037E4F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6789-32B4-3230-9E96-B0E5BCF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Execution of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3486F-A671-F53D-1A4E-840B78DB6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successful compilation, the program can be executed.</a:t>
            </a:r>
          </a:p>
          <a:p>
            <a:r>
              <a:rPr lang="en-US" sz="2400" dirty="0"/>
              <a:t>In the terminal, run the generated executable file.</a:t>
            </a:r>
          </a:p>
          <a:p>
            <a:r>
              <a:rPr lang="en-US" sz="2400" dirty="0"/>
              <a:t>Example command: </a:t>
            </a:r>
            <a:r>
              <a:rPr lang="en-US" sz="2400" b="1" dirty="0"/>
              <a:t>./</a:t>
            </a:r>
            <a:r>
              <a:rPr lang="en-US" sz="2400" b="1" dirty="0" err="1"/>
              <a:t>a.out</a:t>
            </a:r>
            <a:r>
              <a:rPr lang="en-US" sz="2400" b="1" dirty="0"/>
              <a:t> </a:t>
            </a:r>
            <a:r>
              <a:rPr lang="en-US" sz="2400" dirty="0"/>
              <a:t>(for the default output file named "</a:t>
            </a:r>
            <a:r>
              <a:rPr lang="en-US" sz="2400" dirty="0" err="1"/>
              <a:t>a.out</a:t>
            </a:r>
            <a:r>
              <a:rPr lang="en-US" sz="2400" dirty="0"/>
              <a:t>").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6BAF-157D-38E8-0B65-CA3AABFFA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7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7C8-60BC-46CE-4203-0AD9969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Time Stamping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AA61-A88B-2837-802D-E0B7578A5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GCC provides time stamping information for tracking file changes.</a:t>
            </a:r>
          </a:p>
          <a:p>
            <a:r>
              <a:rPr lang="en-US" sz="2400" dirty="0"/>
              <a:t>Useful for determining if a source file has been modified since the last compilation.</a:t>
            </a:r>
          </a:p>
          <a:p>
            <a:r>
              <a:rPr lang="en-US" sz="2400" dirty="0"/>
              <a:t>Command: </a:t>
            </a:r>
            <a:r>
              <a:rPr lang="en-US" sz="2400" b="1" dirty="0" err="1"/>
              <a:t>gcc</a:t>
            </a:r>
            <a:r>
              <a:rPr lang="en-US" sz="2400" b="1" dirty="0"/>
              <a:t> -E -M -MT &lt;</a:t>
            </a:r>
            <a:r>
              <a:rPr lang="en-US" sz="2400" b="1" dirty="0" err="1"/>
              <a:t>output_target</a:t>
            </a:r>
            <a:r>
              <a:rPr lang="en-US" sz="2400" b="1" dirty="0"/>
              <a:t>&gt; &lt;</a:t>
            </a:r>
            <a:r>
              <a:rPr lang="en-US" sz="2400" b="1" dirty="0" err="1"/>
              <a:t>source_file</a:t>
            </a:r>
            <a:r>
              <a:rPr lang="en-US" sz="2400" b="1" dirty="0"/>
              <a:t>&gt;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9C80-0B1B-DC86-EABF-98C750BEB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0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B067-CABB-8F04-AE8F-DE32D580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Example - Compilation</a:t>
            </a:r>
            <a:br>
              <a:rPr lang="fr-FR" sz="2800" dirty="0">
                <a:solidFill>
                  <a:srgbClr val="FF0000"/>
                </a:solidFill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79ADD-C575-5B46-1D33-C2DA1F893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fr-FR" sz="2400" dirty="0"/>
              <a:t>Source Code (</a:t>
            </a:r>
            <a:r>
              <a:rPr lang="fr-FR" sz="2400" dirty="0" err="1"/>
              <a:t>example.c</a:t>
            </a:r>
            <a:r>
              <a:rPr lang="fr-FR" sz="2400" dirty="0"/>
              <a:t>):</a:t>
            </a:r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82A4D-6FD5-A0B1-DBB7-54602E619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E6799-E10C-6955-057C-A33685782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5" t="31531" r="35455" b="47877"/>
          <a:stretch/>
        </p:blipFill>
        <p:spPr>
          <a:xfrm>
            <a:off x="1365581" y="2695546"/>
            <a:ext cx="7117243" cy="28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9655-13C1-0D18-73F1-55779A226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400" b="1" dirty="0"/>
              <a:t>Terminal </a:t>
            </a:r>
            <a:r>
              <a:rPr lang="fr-FR" sz="2400" b="1" dirty="0" err="1"/>
              <a:t>Commands</a:t>
            </a:r>
            <a:r>
              <a:rPr lang="fr-FR" sz="2400" b="1" dirty="0"/>
              <a:t>:</a:t>
            </a:r>
          </a:p>
          <a:p>
            <a:pPr marL="114300" indent="0">
              <a:buNone/>
            </a:pPr>
            <a:endParaRPr lang="fr-FR" sz="2400" dirty="0"/>
          </a:p>
          <a:p>
            <a:pPr lvl="1"/>
            <a:r>
              <a:rPr lang="fr-FR" dirty="0" err="1"/>
              <a:t>Preprocessing</a:t>
            </a:r>
            <a:r>
              <a:rPr lang="fr-FR" dirty="0"/>
              <a:t>: </a:t>
            </a:r>
            <a:r>
              <a:rPr lang="fr-FR" dirty="0" err="1"/>
              <a:t>gcc</a:t>
            </a:r>
            <a:r>
              <a:rPr lang="fr-FR" dirty="0"/>
              <a:t> -E </a:t>
            </a:r>
            <a:r>
              <a:rPr lang="fr-FR" dirty="0" err="1"/>
              <a:t>example.c</a:t>
            </a:r>
            <a:r>
              <a:rPr lang="fr-FR" dirty="0"/>
              <a:t> -o </a:t>
            </a:r>
            <a:r>
              <a:rPr lang="fr-FR" dirty="0" err="1"/>
              <a:t>example.i</a:t>
            </a:r>
            <a:endParaRPr lang="fr-FR" dirty="0"/>
          </a:p>
          <a:p>
            <a:pPr lvl="1"/>
            <a:r>
              <a:rPr lang="fr-FR" dirty="0"/>
              <a:t>Compilation: </a:t>
            </a:r>
            <a:r>
              <a:rPr lang="fr-FR" dirty="0" err="1"/>
              <a:t>gcc</a:t>
            </a:r>
            <a:r>
              <a:rPr lang="fr-FR" dirty="0"/>
              <a:t> -S </a:t>
            </a:r>
            <a:r>
              <a:rPr lang="fr-FR" dirty="0" err="1"/>
              <a:t>example.i</a:t>
            </a:r>
            <a:r>
              <a:rPr lang="fr-FR" dirty="0"/>
              <a:t> -o </a:t>
            </a:r>
            <a:r>
              <a:rPr lang="fr-FR" dirty="0" err="1"/>
              <a:t>example.s</a:t>
            </a:r>
            <a:endParaRPr lang="fr-FR" dirty="0"/>
          </a:p>
          <a:p>
            <a:pPr lvl="1"/>
            <a:r>
              <a:rPr lang="fr-FR" dirty="0" err="1"/>
              <a:t>Assembly</a:t>
            </a:r>
            <a:r>
              <a:rPr lang="fr-FR" dirty="0"/>
              <a:t>: </a:t>
            </a:r>
            <a:r>
              <a:rPr lang="fr-FR" dirty="0" err="1"/>
              <a:t>gcc</a:t>
            </a:r>
            <a:r>
              <a:rPr lang="fr-FR" dirty="0"/>
              <a:t> -c </a:t>
            </a:r>
            <a:r>
              <a:rPr lang="fr-FR" dirty="0" err="1"/>
              <a:t>example.s</a:t>
            </a:r>
            <a:r>
              <a:rPr lang="fr-FR" dirty="0"/>
              <a:t> -o </a:t>
            </a:r>
            <a:r>
              <a:rPr lang="fr-FR" dirty="0" err="1"/>
              <a:t>example.o</a:t>
            </a:r>
            <a:endParaRPr lang="fr-FR" dirty="0"/>
          </a:p>
          <a:p>
            <a:pPr lvl="1"/>
            <a:r>
              <a:rPr lang="fr-FR" dirty="0" err="1"/>
              <a:t>Linking</a:t>
            </a:r>
            <a:r>
              <a:rPr lang="fr-FR" dirty="0"/>
              <a:t>: </a:t>
            </a:r>
            <a:r>
              <a:rPr lang="fr-FR" dirty="0" err="1"/>
              <a:t>gcc</a:t>
            </a:r>
            <a:r>
              <a:rPr lang="fr-FR" dirty="0"/>
              <a:t> </a:t>
            </a:r>
            <a:r>
              <a:rPr lang="fr-FR" dirty="0" err="1"/>
              <a:t>example.o</a:t>
            </a:r>
            <a:r>
              <a:rPr lang="fr-FR" dirty="0"/>
              <a:t> -o hello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0F44-E106-BC42-F493-338ADE3EBA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EB3DB-13F9-4A7A-84D5-8BD0E8CA8E3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3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Data models (1)</Template>
  <TotalTime>45</TotalTime>
  <Words>466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 GCC compiler</vt:lpstr>
      <vt:lpstr>Introduction to GCC Compiler: Basics and Usage</vt:lpstr>
      <vt:lpstr>Basics of GCC</vt:lpstr>
      <vt:lpstr> Compilation of Program</vt:lpstr>
      <vt:lpstr>PowerPoint Presentation</vt:lpstr>
      <vt:lpstr>Execution of Program</vt:lpstr>
      <vt:lpstr>Time Stamping</vt:lpstr>
      <vt:lpstr>Example - Compilation </vt:lpstr>
      <vt:lpstr>PowerPoint Presentation</vt:lpstr>
      <vt:lpstr>Example - Execution</vt:lpstr>
      <vt:lpstr>Example - Time Stamping</vt:lpstr>
      <vt:lpstr>Advantages of GCC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saini</dc:creator>
  <cp:lastModifiedBy>simran saini</cp:lastModifiedBy>
  <cp:revision>1</cp:revision>
  <dcterms:created xsi:type="dcterms:W3CDTF">2023-08-11T02:23:42Z</dcterms:created>
  <dcterms:modified xsi:type="dcterms:W3CDTF">2023-08-11T03:08:48Z</dcterms:modified>
</cp:coreProperties>
</file>