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2108BA8-88AC-49E8-ADE1-DB8652ACAB22}" type="datetimeFigureOut">
              <a:rPr lang="en-IN" smtClean="0"/>
              <a:t>02-02-2024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DF54F7F-44EB-4D77-BCB9-4E36205B749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5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2108BA8-88AC-49E8-ADE1-DB8652ACAB22}"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54F7F-44EB-4D77-BCB9-4E36205B749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69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2108BA8-88AC-49E8-ADE1-DB8652ACAB22}"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54F7F-44EB-4D77-BCB9-4E36205B749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77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2108BA8-88AC-49E8-ADE1-DB8652ACAB22}"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54F7F-44EB-4D77-BCB9-4E36205B749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587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2108BA8-88AC-49E8-ADE1-DB8652ACAB22}"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F54F7F-44EB-4D77-BCB9-4E36205B749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997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2108BA8-88AC-49E8-ADE1-DB8652ACAB22}"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F54F7F-44EB-4D77-BCB9-4E36205B749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94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2108BA8-88AC-49E8-ADE1-DB8652ACAB22}"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F54F7F-44EB-4D77-BCB9-4E36205B749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18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2108BA8-88AC-49E8-ADE1-DB8652ACAB22}"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F54F7F-44EB-4D77-BCB9-4E36205B749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12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08BA8-88AC-49E8-ADE1-DB8652ACAB22}"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F54F7F-44EB-4D77-BCB9-4E36205B7494}" type="slidenum">
              <a:rPr lang="en-IN" smtClean="0"/>
              <a:t>‹#›</a:t>
            </a:fld>
            <a:endParaRPr lang="en-IN"/>
          </a:p>
        </p:txBody>
      </p:sp>
    </p:spTree>
    <p:extLst>
      <p:ext uri="{BB962C8B-B14F-4D97-AF65-F5344CB8AC3E}">
        <p14:creationId xmlns:p14="http://schemas.microsoft.com/office/powerpoint/2010/main" val="86070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2108BA8-88AC-49E8-ADE1-DB8652ACAB22}"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F54F7F-44EB-4D77-BCB9-4E36205B749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3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108BA8-88AC-49E8-ADE1-DB8652ACAB22}" type="datetimeFigureOut">
              <a:rPr lang="en-IN" smtClean="0"/>
              <a:t>02-02-2024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DF54F7F-44EB-4D77-BCB9-4E36205B749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2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108BA8-88AC-49E8-ADE1-DB8652ACAB22}" type="datetimeFigureOut">
              <a:rPr lang="en-IN" smtClean="0"/>
              <a:t>02-02-2024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F54F7F-44EB-4D77-BCB9-4E36205B749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180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fcertification.com/pages/machine-learning-practical" TargetMode="External"/><Relationship Id="rId2" Type="http://schemas.openxmlformats.org/officeDocument/2006/relationships/hyperlink" Target="https://www.kaggle.com/code/gpreda/cnn-with-tensorflow-keras-for-fashion-mn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AFA8-160E-55FD-3270-6545B4B34B65}"/>
              </a:ext>
            </a:extLst>
          </p:cNvPr>
          <p:cNvSpPr>
            <a:spLocks noGrp="1"/>
          </p:cNvSpPr>
          <p:nvPr>
            <p:ph type="ctrTitle"/>
          </p:nvPr>
        </p:nvSpPr>
        <p:spPr>
          <a:xfrm>
            <a:off x="2417779" y="379562"/>
            <a:ext cx="8637073" cy="2001329"/>
          </a:xfrm>
        </p:spPr>
        <p:txBody>
          <a:bodyPr>
            <a:normAutofit/>
          </a:bodyPr>
          <a:lstStyle/>
          <a:p>
            <a:r>
              <a:rPr lang="en-IN" sz="4800" dirty="0"/>
              <a:t>Artificial Intelligence and machine Learning</a:t>
            </a:r>
          </a:p>
        </p:txBody>
      </p:sp>
      <p:sp>
        <p:nvSpPr>
          <p:cNvPr id="3" name="Subtitle 2">
            <a:extLst>
              <a:ext uri="{FF2B5EF4-FFF2-40B4-BE49-F238E27FC236}">
                <a16:creationId xmlns:a16="http://schemas.microsoft.com/office/drawing/2014/main" id="{D479E8BB-2E2C-9BB6-36E9-371FC5D9C9E7}"/>
              </a:ext>
            </a:extLst>
          </p:cNvPr>
          <p:cNvSpPr>
            <a:spLocks noGrp="1"/>
          </p:cNvSpPr>
          <p:nvPr>
            <p:ph type="subTitle" idx="1"/>
          </p:nvPr>
        </p:nvSpPr>
        <p:spPr>
          <a:xfrm>
            <a:off x="2417780" y="3531205"/>
            <a:ext cx="8637072" cy="1644644"/>
          </a:xfrm>
        </p:spPr>
        <p:txBody>
          <a:bodyPr>
            <a:normAutofit/>
          </a:bodyPr>
          <a:lstStyle/>
          <a:p>
            <a:r>
              <a:rPr lang="en-IN" dirty="0"/>
              <a:t>Supervised by:                                                                               SUBMITTED by:</a:t>
            </a:r>
          </a:p>
          <a:p>
            <a:r>
              <a:rPr lang="en-IN" dirty="0"/>
              <a:t>Mr. Prabhakar Kumar                                                                Bhuvesh Mittal</a:t>
            </a:r>
          </a:p>
          <a:p>
            <a:r>
              <a:rPr lang="en-IN" dirty="0"/>
              <a:t>G-18                                                                                                 2210991450</a:t>
            </a:r>
          </a:p>
        </p:txBody>
      </p:sp>
    </p:spTree>
    <p:extLst>
      <p:ext uri="{BB962C8B-B14F-4D97-AF65-F5344CB8AC3E}">
        <p14:creationId xmlns:p14="http://schemas.microsoft.com/office/powerpoint/2010/main" val="106520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51BB-D8F4-A220-6548-72DBE362C46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212E4AE-B389-5697-FD07-5304A19F6469}"/>
              </a:ext>
            </a:extLst>
          </p:cNvPr>
          <p:cNvSpPr>
            <a:spLocks noGrp="1"/>
          </p:cNvSpPr>
          <p:nvPr>
            <p:ph idx="1"/>
          </p:nvPr>
        </p:nvSpPr>
        <p:spPr/>
        <p:txBody>
          <a:bodyPr/>
          <a:lstStyle/>
          <a:p>
            <a:r>
              <a:rPr lang="en-US" dirty="0"/>
              <a:t>In the era of digital fashion and online shopping, users often seek personalized and insightful information about their clothing choices. This project addresses the challenge of automatically recognizing and describing fashion items in user-uploaded images, enhancing the user's understanding of their outfits.</a:t>
            </a:r>
            <a:endParaRPr lang="en-IN" dirty="0"/>
          </a:p>
        </p:txBody>
      </p:sp>
    </p:spTree>
    <p:extLst>
      <p:ext uri="{BB962C8B-B14F-4D97-AF65-F5344CB8AC3E}">
        <p14:creationId xmlns:p14="http://schemas.microsoft.com/office/powerpoint/2010/main" val="203124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0D96-6F34-C70C-57EF-48FFD3F7A9D8}"/>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6F00C82C-AF23-0043-8140-2FB5F03A237A}"/>
              </a:ext>
            </a:extLst>
          </p:cNvPr>
          <p:cNvSpPr>
            <a:spLocks noGrp="1"/>
          </p:cNvSpPr>
          <p:nvPr>
            <p:ph idx="1"/>
          </p:nvPr>
        </p:nvSpPr>
        <p:spPr/>
        <p:txBody>
          <a:bodyPr/>
          <a:lstStyle/>
          <a:p>
            <a:r>
              <a:rPr lang="en-US" dirty="0"/>
              <a:t>The project will focus on image classification of fashion items using a deep learning model. The system will generate textual descriptions of recognized clothing items and  provide additional features like color palette extraction and fashion trend analysis.</a:t>
            </a:r>
            <a:endParaRPr lang="en-IN" dirty="0"/>
          </a:p>
        </p:txBody>
      </p:sp>
    </p:spTree>
    <p:extLst>
      <p:ext uri="{BB962C8B-B14F-4D97-AF65-F5344CB8AC3E}">
        <p14:creationId xmlns:p14="http://schemas.microsoft.com/office/powerpoint/2010/main" val="182442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D1B9-6627-E358-7AB2-797271C1302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AE82AAF-E6CC-4BC9-063B-1812B032DAB6}"/>
              </a:ext>
            </a:extLst>
          </p:cNvPr>
          <p:cNvSpPr>
            <a:spLocks noGrp="1"/>
          </p:cNvSpPr>
          <p:nvPr>
            <p:ph idx="1"/>
          </p:nvPr>
        </p:nvSpPr>
        <p:spPr/>
        <p:txBody>
          <a:bodyPr/>
          <a:lstStyle/>
          <a:p>
            <a:r>
              <a:rPr lang="en-US" dirty="0"/>
              <a:t>To develop an intelligent system capable of recognizing and describing fashion items in images, providing users with detailed information about their outfits.</a:t>
            </a:r>
            <a:endParaRPr lang="en-IN" dirty="0"/>
          </a:p>
        </p:txBody>
      </p:sp>
    </p:spTree>
    <p:extLst>
      <p:ext uri="{BB962C8B-B14F-4D97-AF65-F5344CB8AC3E}">
        <p14:creationId xmlns:p14="http://schemas.microsoft.com/office/powerpoint/2010/main" val="271331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A71-7F4B-77EA-C80C-F69C2530CF49}"/>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A6723E4B-EF35-38E2-7E0F-544407525578}"/>
              </a:ext>
            </a:extLst>
          </p:cNvPr>
          <p:cNvSpPr>
            <a:spLocks noGrp="1"/>
          </p:cNvSpPr>
          <p:nvPr>
            <p:ph idx="1"/>
          </p:nvPr>
        </p:nvSpPr>
        <p:spPr/>
        <p:txBody>
          <a:bodyPr/>
          <a:lstStyle/>
          <a:p>
            <a:r>
              <a:rPr lang="en-US" dirty="0"/>
              <a:t>The purpose of this project is to develop an intelligent system that can accurately identify and describe various fashion items in images. This system aims to provide users with valuable insights into their outfits, enhancing their understanding of fashion trends and personal style.</a:t>
            </a:r>
            <a:endParaRPr lang="en-IN" dirty="0"/>
          </a:p>
        </p:txBody>
      </p:sp>
    </p:spTree>
    <p:extLst>
      <p:ext uri="{BB962C8B-B14F-4D97-AF65-F5344CB8AC3E}">
        <p14:creationId xmlns:p14="http://schemas.microsoft.com/office/powerpoint/2010/main" val="413849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42EC-9B4B-F6D5-53C6-DE5294F82043}"/>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A2E0E1D1-39F8-1A64-B09B-368B26A3908D}"/>
              </a:ext>
            </a:extLst>
          </p:cNvPr>
          <p:cNvSpPr>
            <a:spLocks noGrp="1"/>
          </p:cNvSpPr>
          <p:nvPr>
            <p:ph idx="1"/>
          </p:nvPr>
        </p:nvSpPr>
        <p:spPr/>
        <p:txBody>
          <a:bodyPr/>
          <a:lstStyle/>
          <a:p>
            <a:r>
              <a:rPr lang="en-IN" dirty="0"/>
              <a:t>Data collection – Collecting dataset of various fashion images.</a:t>
            </a:r>
          </a:p>
          <a:p>
            <a:r>
              <a:rPr lang="en-IN" dirty="0"/>
              <a:t>Model Training – Train the model using the training set so as to get more accurate result.</a:t>
            </a:r>
          </a:p>
          <a:p>
            <a:r>
              <a:rPr lang="en-IN" dirty="0"/>
              <a:t>Evaluation – Test the model using testing set to check efficiency.</a:t>
            </a:r>
          </a:p>
          <a:p>
            <a:r>
              <a:rPr lang="en-IN" dirty="0"/>
              <a:t>Prediction – Utilize the model’s prediction to classify fashion items in real time.</a:t>
            </a:r>
          </a:p>
          <a:p>
            <a:pPr marL="0" indent="0">
              <a:buNone/>
            </a:pPr>
            <a:r>
              <a:rPr lang="en-IN" dirty="0"/>
              <a:t> </a:t>
            </a:r>
          </a:p>
        </p:txBody>
      </p:sp>
    </p:spTree>
    <p:extLst>
      <p:ext uri="{BB962C8B-B14F-4D97-AF65-F5344CB8AC3E}">
        <p14:creationId xmlns:p14="http://schemas.microsoft.com/office/powerpoint/2010/main" val="186267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CCE1-045F-8F94-D26F-0B1735FC1705}"/>
              </a:ext>
            </a:extLst>
          </p:cNvPr>
          <p:cNvSpPr>
            <a:spLocks noGrp="1"/>
          </p:cNvSpPr>
          <p:nvPr>
            <p:ph type="title"/>
          </p:nvPr>
        </p:nvSpPr>
        <p:spPr/>
        <p:txBody>
          <a:bodyPr/>
          <a:lstStyle/>
          <a:p>
            <a:r>
              <a:rPr lang="en-IN" dirty="0"/>
              <a:t>sources</a:t>
            </a:r>
          </a:p>
        </p:txBody>
      </p:sp>
      <p:sp>
        <p:nvSpPr>
          <p:cNvPr id="3" name="Content Placeholder 2">
            <a:extLst>
              <a:ext uri="{FF2B5EF4-FFF2-40B4-BE49-F238E27FC236}">
                <a16:creationId xmlns:a16="http://schemas.microsoft.com/office/drawing/2014/main" id="{7D7F21A0-591D-ECC9-4097-81CDCC7C6E20}"/>
              </a:ext>
            </a:extLst>
          </p:cNvPr>
          <p:cNvSpPr>
            <a:spLocks noGrp="1"/>
          </p:cNvSpPr>
          <p:nvPr>
            <p:ph idx="1"/>
          </p:nvPr>
        </p:nvSpPr>
        <p:spPr/>
        <p:txBody>
          <a:bodyPr/>
          <a:lstStyle/>
          <a:p>
            <a:r>
              <a:rPr lang="en-IN" dirty="0">
                <a:hlinkClick r:id="rId2"/>
              </a:rPr>
              <a:t>https://www.kaggle.com/code/gpreda/cnn-with-tensorflow-keras-for-fashion-mnist</a:t>
            </a:r>
            <a:endParaRPr lang="en-IN" dirty="0"/>
          </a:p>
          <a:p>
            <a:r>
              <a:rPr lang="en-IN" dirty="0">
                <a:hlinkClick r:id="rId3"/>
              </a:rPr>
              <a:t>https://www.tfcertification.com/pages/machine-learning-practical</a:t>
            </a:r>
            <a:endParaRPr lang="en-IN" dirty="0"/>
          </a:p>
          <a:p>
            <a:pPr marL="0" indent="0">
              <a:buNone/>
            </a:pPr>
            <a:endParaRPr lang="en-IN" dirty="0"/>
          </a:p>
        </p:txBody>
      </p:sp>
    </p:spTree>
    <p:extLst>
      <p:ext uri="{BB962C8B-B14F-4D97-AF65-F5344CB8AC3E}">
        <p14:creationId xmlns:p14="http://schemas.microsoft.com/office/powerpoint/2010/main" val="22987256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260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Artificial Intelligence and machine Learning</vt:lpstr>
      <vt:lpstr>Problem Statement</vt:lpstr>
      <vt:lpstr>scope</vt:lpstr>
      <vt:lpstr>Objective</vt:lpstr>
      <vt:lpstr>purpose</vt:lpstr>
      <vt:lpstr>Algorithm</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dc:title>
  <dc:creator>Bhuvesh Mittal</dc:creator>
  <cp:lastModifiedBy>Bhuvesh Mittal</cp:lastModifiedBy>
  <cp:revision>2</cp:revision>
  <dcterms:created xsi:type="dcterms:W3CDTF">2024-02-02T06:45:14Z</dcterms:created>
  <dcterms:modified xsi:type="dcterms:W3CDTF">2024-02-02T09:00:09Z</dcterms:modified>
</cp:coreProperties>
</file>