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9144000" cy="6858000" type="screen4x3"/>
  <p:notesSz cx="7559675" cy="10691813"/>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2" roundtripDataSignature="AMtx7migXSsYZIr2bU0sFPndeoUPcRTvZ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516"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276600" cy="53657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4281488" y="0"/>
            <a:ext cx="3276600" cy="536575"/>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10155238"/>
            <a:ext cx="3276600" cy="536575"/>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4281488" y="10155238"/>
            <a:ext cx="3276600" cy="536575"/>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82499429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1: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0" name="Google Shape;90;p1: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26151360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12:notes"/>
          <p:cNvSpPr txBox="1">
            <a:spLocks noGrp="1"/>
          </p:cNvSpPr>
          <p:nvPr>
            <p:ph type="sldNum" idx="12"/>
          </p:nvPr>
        </p:nvSpPr>
        <p:spPr>
          <a:xfrm>
            <a:off x="4281488" y="10155238"/>
            <a:ext cx="3276600" cy="536575"/>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US"/>
              <a:t>10</a:t>
            </a:fld>
            <a:endParaRPr/>
          </a:p>
        </p:txBody>
      </p:sp>
      <p:sp>
        <p:nvSpPr>
          <p:cNvPr id="170" name="Google Shape;170;p12: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71" name="Google Shape;171;p12: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Clr>
                <a:srgbClr val="000000"/>
              </a:buClr>
              <a:buSzPts val="1400"/>
              <a:buFont typeface="Arial"/>
              <a:buNone/>
            </a:pPr>
            <a:endParaRPr/>
          </a:p>
        </p:txBody>
      </p:sp>
    </p:spTree>
    <p:extLst>
      <p:ext uri="{BB962C8B-B14F-4D97-AF65-F5344CB8AC3E}">
        <p14:creationId xmlns:p14="http://schemas.microsoft.com/office/powerpoint/2010/main" val="9625362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13:notes"/>
          <p:cNvSpPr txBox="1">
            <a:spLocks noGrp="1"/>
          </p:cNvSpPr>
          <p:nvPr>
            <p:ph type="sldNum" idx="12"/>
          </p:nvPr>
        </p:nvSpPr>
        <p:spPr>
          <a:xfrm>
            <a:off x="4281488" y="10155238"/>
            <a:ext cx="3276600" cy="536575"/>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US"/>
              <a:t>11</a:t>
            </a:fld>
            <a:endParaRPr/>
          </a:p>
        </p:txBody>
      </p:sp>
      <p:sp>
        <p:nvSpPr>
          <p:cNvPr id="179" name="Google Shape;179;p13: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80" name="Google Shape;180;p13: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Clr>
                <a:srgbClr val="000000"/>
              </a:buClr>
              <a:buSzPts val="1400"/>
              <a:buFont typeface="Arial"/>
              <a:buNone/>
            </a:pPr>
            <a:endParaRPr/>
          </a:p>
        </p:txBody>
      </p:sp>
    </p:spTree>
    <p:extLst>
      <p:ext uri="{BB962C8B-B14F-4D97-AF65-F5344CB8AC3E}">
        <p14:creationId xmlns:p14="http://schemas.microsoft.com/office/powerpoint/2010/main" val="41822598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14:notes"/>
          <p:cNvSpPr txBox="1">
            <a:spLocks noGrp="1"/>
          </p:cNvSpPr>
          <p:nvPr>
            <p:ph type="sldNum" idx="12"/>
          </p:nvPr>
        </p:nvSpPr>
        <p:spPr>
          <a:xfrm>
            <a:off x="4281488" y="10155238"/>
            <a:ext cx="3276600" cy="536575"/>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US"/>
              <a:t>12</a:t>
            </a:fld>
            <a:endParaRPr/>
          </a:p>
        </p:txBody>
      </p:sp>
      <p:sp>
        <p:nvSpPr>
          <p:cNvPr id="188" name="Google Shape;188;p14: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89" name="Google Shape;189;p14: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Clr>
                <a:srgbClr val="000000"/>
              </a:buClr>
              <a:buSzPts val="1400"/>
              <a:buFont typeface="Arial"/>
              <a:buNone/>
            </a:pPr>
            <a:endParaRPr/>
          </a:p>
        </p:txBody>
      </p:sp>
    </p:spTree>
    <p:extLst>
      <p:ext uri="{BB962C8B-B14F-4D97-AF65-F5344CB8AC3E}">
        <p14:creationId xmlns:p14="http://schemas.microsoft.com/office/powerpoint/2010/main" val="33953393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15:notes"/>
          <p:cNvSpPr txBox="1">
            <a:spLocks noGrp="1"/>
          </p:cNvSpPr>
          <p:nvPr>
            <p:ph type="sldNum" idx="12"/>
          </p:nvPr>
        </p:nvSpPr>
        <p:spPr>
          <a:xfrm>
            <a:off x="4281488" y="10155238"/>
            <a:ext cx="3276600" cy="536575"/>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US"/>
              <a:t>13</a:t>
            </a:fld>
            <a:endParaRPr/>
          </a:p>
        </p:txBody>
      </p:sp>
      <p:sp>
        <p:nvSpPr>
          <p:cNvPr id="197" name="Google Shape;197;p15: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98" name="Google Shape;198;p15: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Clr>
                <a:srgbClr val="000000"/>
              </a:buClr>
              <a:buSzPts val="1400"/>
              <a:buFont typeface="Arial"/>
              <a:buNone/>
            </a:pPr>
            <a:endParaRPr/>
          </a:p>
        </p:txBody>
      </p:sp>
    </p:spTree>
    <p:extLst>
      <p:ext uri="{BB962C8B-B14F-4D97-AF65-F5344CB8AC3E}">
        <p14:creationId xmlns:p14="http://schemas.microsoft.com/office/powerpoint/2010/main" val="14801263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p16:notes"/>
          <p:cNvSpPr txBox="1">
            <a:spLocks noGrp="1"/>
          </p:cNvSpPr>
          <p:nvPr>
            <p:ph type="body" idx="1"/>
          </p:nvPr>
        </p:nvSpPr>
        <p:spPr>
          <a:xfrm>
            <a:off x="755650" y="5145088"/>
            <a:ext cx="6048375"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6" name="Google Shape;206;p16: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570761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p17:notes"/>
          <p:cNvSpPr txBox="1">
            <a:spLocks noGrp="1"/>
          </p:cNvSpPr>
          <p:nvPr>
            <p:ph type="body" idx="1"/>
          </p:nvPr>
        </p:nvSpPr>
        <p:spPr>
          <a:xfrm>
            <a:off x="755650" y="5145088"/>
            <a:ext cx="6048375"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2" name="Google Shape;212;p17: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081919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p27: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18" name="Google Shape;218;p27: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5642383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2: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6" name="Google Shape;96;p2: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1332430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4:notes"/>
          <p:cNvSpPr txBox="1">
            <a:spLocks noGrp="1"/>
          </p:cNvSpPr>
          <p:nvPr>
            <p:ph type="sldNum" idx="12"/>
          </p:nvPr>
        </p:nvSpPr>
        <p:spPr>
          <a:xfrm>
            <a:off x="4281488" y="10155238"/>
            <a:ext cx="3276600" cy="536575"/>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US"/>
              <a:t>3</a:t>
            </a:fld>
            <a:endParaRPr/>
          </a:p>
        </p:txBody>
      </p:sp>
      <p:sp>
        <p:nvSpPr>
          <p:cNvPr id="103" name="Google Shape;103;p4: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04" name="Google Shape;104;p4: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Clr>
                <a:srgbClr val="000000"/>
              </a:buClr>
              <a:buSzPts val="1400"/>
              <a:buFont typeface="Arial"/>
              <a:buNone/>
            </a:pPr>
            <a:endParaRPr/>
          </a:p>
        </p:txBody>
      </p:sp>
    </p:spTree>
    <p:extLst>
      <p:ext uri="{BB962C8B-B14F-4D97-AF65-F5344CB8AC3E}">
        <p14:creationId xmlns:p14="http://schemas.microsoft.com/office/powerpoint/2010/main" val="32673593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6:notes"/>
          <p:cNvSpPr txBox="1">
            <a:spLocks noGrp="1"/>
          </p:cNvSpPr>
          <p:nvPr>
            <p:ph type="sldNum" idx="12"/>
          </p:nvPr>
        </p:nvSpPr>
        <p:spPr>
          <a:xfrm>
            <a:off x="4281488" y="10155238"/>
            <a:ext cx="3276600" cy="536575"/>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US"/>
              <a:t>4</a:t>
            </a:fld>
            <a:endParaRPr/>
          </a:p>
        </p:txBody>
      </p:sp>
      <p:sp>
        <p:nvSpPr>
          <p:cNvPr id="112" name="Google Shape;112;p6: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13" name="Google Shape;113;p6: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Clr>
                <a:srgbClr val="000000"/>
              </a:buClr>
              <a:buSzPts val="1400"/>
              <a:buFont typeface="Arial"/>
              <a:buNone/>
            </a:pPr>
            <a:endParaRPr/>
          </a:p>
        </p:txBody>
      </p:sp>
    </p:spTree>
    <p:extLst>
      <p:ext uri="{BB962C8B-B14F-4D97-AF65-F5344CB8AC3E}">
        <p14:creationId xmlns:p14="http://schemas.microsoft.com/office/powerpoint/2010/main" val="6519844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7:notes"/>
          <p:cNvSpPr txBox="1">
            <a:spLocks noGrp="1"/>
          </p:cNvSpPr>
          <p:nvPr>
            <p:ph type="sldNum" idx="12"/>
          </p:nvPr>
        </p:nvSpPr>
        <p:spPr>
          <a:xfrm>
            <a:off x="4281488" y="10155238"/>
            <a:ext cx="3276600" cy="536575"/>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US"/>
              <a:t>5</a:t>
            </a:fld>
            <a:endParaRPr/>
          </a:p>
        </p:txBody>
      </p:sp>
      <p:sp>
        <p:nvSpPr>
          <p:cNvPr id="121" name="Google Shape;121;p7: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22" name="Google Shape;122;p7: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Clr>
                <a:srgbClr val="000000"/>
              </a:buClr>
              <a:buSzPts val="1400"/>
              <a:buFont typeface="Arial"/>
              <a:buNone/>
            </a:pPr>
            <a:endParaRPr/>
          </a:p>
        </p:txBody>
      </p:sp>
    </p:spTree>
    <p:extLst>
      <p:ext uri="{BB962C8B-B14F-4D97-AF65-F5344CB8AC3E}">
        <p14:creationId xmlns:p14="http://schemas.microsoft.com/office/powerpoint/2010/main" val="19129628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8:notes"/>
          <p:cNvSpPr txBox="1">
            <a:spLocks noGrp="1"/>
          </p:cNvSpPr>
          <p:nvPr>
            <p:ph type="sldNum" idx="12"/>
          </p:nvPr>
        </p:nvSpPr>
        <p:spPr>
          <a:xfrm>
            <a:off x="4281488" y="10155238"/>
            <a:ext cx="3276600" cy="536575"/>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US"/>
              <a:t>6</a:t>
            </a:fld>
            <a:endParaRPr/>
          </a:p>
        </p:txBody>
      </p:sp>
      <p:sp>
        <p:nvSpPr>
          <p:cNvPr id="130" name="Google Shape;130;p8: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31" name="Google Shape;131;p8: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Clr>
                <a:srgbClr val="000000"/>
              </a:buClr>
              <a:buSzPts val="1400"/>
              <a:buFont typeface="Arial"/>
              <a:buNone/>
            </a:pPr>
            <a:endParaRPr/>
          </a:p>
        </p:txBody>
      </p:sp>
    </p:spTree>
    <p:extLst>
      <p:ext uri="{BB962C8B-B14F-4D97-AF65-F5344CB8AC3E}">
        <p14:creationId xmlns:p14="http://schemas.microsoft.com/office/powerpoint/2010/main" val="198939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9:notes"/>
          <p:cNvSpPr txBox="1">
            <a:spLocks noGrp="1"/>
          </p:cNvSpPr>
          <p:nvPr>
            <p:ph type="sldNum" idx="12"/>
          </p:nvPr>
        </p:nvSpPr>
        <p:spPr>
          <a:xfrm>
            <a:off x="4281488" y="10155238"/>
            <a:ext cx="3276600" cy="536575"/>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US"/>
              <a:t>7</a:t>
            </a:fld>
            <a:endParaRPr/>
          </a:p>
        </p:txBody>
      </p:sp>
      <p:sp>
        <p:nvSpPr>
          <p:cNvPr id="139" name="Google Shape;139;p9: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40" name="Google Shape;140;p9: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Clr>
                <a:srgbClr val="000000"/>
              </a:buClr>
              <a:buSzPts val="1400"/>
              <a:buFont typeface="Arial"/>
              <a:buNone/>
            </a:pPr>
            <a:endParaRPr/>
          </a:p>
        </p:txBody>
      </p:sp>
    </p:spTree>
    <p:extLst>
      <p:ext uri="{BB962C8B-B14F-4D97-AF65-F5344CB8AC3E}">
        <p14:creationId xmlns:p14="http://schemas.microsoft.com/office/powerpoint/2010/main" val="36292886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10:notes"/>
          <p:cNvSpPr txBox="1">
            <a:spLocks noGrp="1"/>
          </p:cNvSpPr>
          <p:nvPr>
            <p:ph type="sldNum" idx="12"/>
          </p:nvPr>
        </p:nvSpPr>
        <p:spPr>
          <a:xfrm>
            <a:off x="4281488" y="10155238"/>
            <a:ext cx="3276600" cy="536575"/>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US"/>
              <a:t>8</a:t>
            </a:fld>
            <a:endParaRPr/>
          </a:p>
        </p:txBody>
      </p:sp>
      <p:sp>
        <p:nvSpPr>
          <p:cNvPr id="152" name="Google Shape;152;p10: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53" name="Google Shape;153;p10: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Clr>
                <a:srgbClr val="000000"/>
              </a:buClr>
              <a:buSzPts val="1400"/>
              <a:buFont typeface="Arial"/>
              <a:buNone/>
            </a:pPr>
            <a:endParaRPr/>
          </a:p>
        </p:txBody>
      </p:sp>
    </p:spTree>
    <p:extLst>
      <p:ext uri="{BB962C8B-B14F-4D97-AF65-F5344CB8AC3E}">
        <p14:creationId xmlns:p14="http://schemas.microsoft.com/office/powerpoint/2010/main" val="3516420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11:notes"/>
          <p:cNvSpPr txBox="1">
            <a:spLocks noGrp="1"/>
          </p:cNvSpPr>
          <p:nvPr>
            <p:ph type="sldNum" idx="12"/>
          </p:nvPr>
        </p:nvSpPr>
        <p:spPr>
          <a:xfrm>
            <a:off x="4281488" y="10155238"/>
            <a:ext cx="3276600" cy="536575"/>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US"/>
              <a:t>9</a:t>
            </a:fld>
            <a:endParaRPr/>
          </a:p>
        </p:txBody>
      </p:sp>
      <p:sp>
        <p:nvSpPr>
          <p:cNvPr id="161" name="Google Shape;161;p11: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62" name="Google Shape;162;p11: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Clr>
                <a:srgbClr val="000000"/>
              </a:buClr>
              <a:buSzPts val="1400"/>
              <a:buFont typeface="Arial"/>
              <a:buNone/>
            </a:pPr>
            <a:endParaRPr/>
          </a:p>
        </p:txBody>
      </p:sp>
    </p:spTree>
    <p:extLst>
      <p:ext uri="{BB962C8B-B14F-4D97-AF65-F5344CB8AC3E}">
        <p14:creationId xmlns:p14="http://schemas.microsoft.com/office/powerpoint/2010/main" val="13018754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Slide">
  <p:cSld name="Blank Slide">
    <p:spTree>
      <p:nvGrpSpPr>
        <p:cNvPr id="1" name="Shape 28"/>
        <p:cNvGrpSpPr/>
        <p:nvPr/>
      </p:nvGrpSpPr>
      <p:grpSpPr>
        <a:xfrm>
          <a:off x="0" y="0"/>
          <a:ext cx="0" cy="0"/>
          <a:chOff x="0" y="0"/>
          <a:chExt cx="0" cy="0"/>
        </a:xfrm>
      </p:grpSpPr>
      <p:sp>
        <p:nvSpPr>
          <p:cNvPr id="29" name="Google Shape;29;p29"/>
          <p:cNvSpPr txBox="1">
            <a:spLocks noGrp="1"/>
          </p:cNvSpPr>
          <p:nvPr>
            <p:ph type="ftr" idx="11"/>
          </p:nvPr>
        </p:nvSpPr>
        <p:spPr>
          <a:xfrm>
            <a:off x="457559" y="6356520"/>
            <a:ext cx="8499154" cy="36468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1200">
                <a:solidFill>
                  <a:srgbClr val="0070C0"/>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61"/>
        <p:cNvGrpSpPr/>
        <p:nvPr/>
      </p:nvGrpSpPr>
      <p:grpSpPr>
        <a:xfrm>
          <a:off x="0" y="0"/>
          <a:ext cx="0" cy="0"/>
          <a:chOff x="0" y="0"/>
          <a:chExt cx="0" cy="0"/>
        </a:xfrm>
      </p:grpSpPr>
      <p:sp>
        <p:nvSpPr>
          <p:cNvPr id="62" name="Google Shape;62;p38"/>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38"/>
          <p:cNvSpPr txBox="1">
            <a:spLocks noGrp="1"/>
          </p:cNvSpPr>
          <p:nvPr>
            <p:ph type="body" idx="1"/>
          </p:nvPr>
        </p:nvSpPr>
        <p:spPr>
          <a:xfrm>
            <a:off x="457200" y="160452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4" name="Google Shape;64;p38"/>
          <p:cNvSpPr txBox="1">
            <a:spLocks noGrp="1"/>
          </p:cNvSpPr>
          <p:nvPr>
            <p:ph type="body" idx="2"/>
          </p:nvPr>
        </p:nvSpPr>
        <p:spPr>
          <a:xfrm>
            <a:off x="4674240" y="160452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5" name="Google Shape;65;p38"/>
          <p:cNvSpPr txBox="1">
            <a:spLocks noGrp="1"/>
          </p:cNvSpPr>
          <p:nvPr>
            <p:ph type="body" idx="3"/>
          </p:nvPr>
        </p:nvSpPr>
        <p:spPr>
          <a:xfrm>
            <a:off x="457200" y="3682080"/>
            <a:ext cx="822924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6" name="Google Shape;66;p38"/>
          <p:cNvSpPr txBox="1">
            <a:spLocks noGrp="1"/>
          </p:cNvSpPr>
          <p:nvPr>
            <p:ph type="ftr" idx="11"/>
          </p:nvPr>
        </p:nvSpPr>
        <p:spPr>
          <a:xfrm>
            <a:off x="374573" y="6356350"/>
            <a:ext cx="8482988"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67"/>
        <p:cNvGrpSpPr/>
        <p:nvPr/>
      </p:nvGrpSpPr>
      <p:grpSpPr>
        <a:xfrm>
          <a:off x="0" y="0"/>
          <a:ext cx="0" cy="0"/>
          <a:chOff x="0" y="0"/>
          <a:chExt cx="0" cy="0"/>
        </a:xfrm>
      </p:grpSpPr>
      <p:sp>
        <p:nvSpPr>
          <p:cNvPr id="68" name="Google Shape;68;p39"/>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39"/>
          <p:cNvSpPr txBox="1">
            <a:spLocks noGrp="1"/>
          </p:cNvSpPr>
          <p:nvPr>
            <p:ph type="body" idx="1"/>
          </p:nvPr>
        </p:nvSpPr>
        <p:spPr>
          <a:xfrm>
            <a:off x="457200" y="1604520"/>
            <a:ext cx="822924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0" name="Google Shape;70;p39"/>
          <p:cNvSpPr txBox="1">
            <a:spLocks noGrp="1"/>
          </p:cNvSpPr>
          <p:nvPr>
            <p:ph type="body" idx="2"/>
          </p:nvPr>
        </p:nvSpPr>
        <p:spPr>
          <a:xfrm>
            <a:off x="457200" y="3682080"/>
            <a:ext cx="822924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39"/>
          <p:cNvSpPr txBox="1">
            <a:spLocks noGrp="1"/>
          </p:cNvSpPr>
          <p:nvPr>
            <p:ph type="ftr" idx="11"/>
          </p:nvPr>
        </p:nvSpPr>
        <p:spPr>
          <a:xfrm>
            <a:off x="374573" y="6356350"/>
            <a:ext cx="8482988"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72"/>
        <p:cNvGrpSpPr/>
        <p:nvPr/>
      </p:nvGrpSpPr>
      <p:grpSpPr>
        <a:xfrm>
          <a:off x="0" y="0"/>
          <a:ext cx="0" cy="0"/>
          <a:chOff x="0" y="0"/>
          <a:chExt cx="0" cy="0"/>
        </a:xfrm>
      </p:grpSpPr>
      <p:sp>
        <p:nvSpPr>
          <p:cNvPr id="73" name="Google Shape;73;p40"/>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40"/>
          <p:cNvSpPr txBox="1">
            <a:spLocks noGrp="1"/>
          </p:cNvSpPr>
          <p:nvPr>
            <p:ph type="body" idx="1"/>
          </p:nvPr>
        </p:nvSpPr>
        <p:spPr>
          <a:xfrm>
            <a:off x="457200" y="160452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40"/>
          <p:cNvSpPr txBox="1">
            <a:spLocks noGrp="1"/>
          </p:cNvSpPr>
          <p:nvPr>
            <p:ph type="body" idx="2"/>
          </p:nvPr>
        </p:nvSpPr>
        <p:spPr>
          <a:xfrm>
            <a:off x="4674240" y="160452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6" name="Google Shape;76;p40"/>
          <p:cNvSpPr txBox="1">
            <a:spLocks noGrp="1"/>
          </p:cNvSpPr>
          <p:nvPr>
            <p:ph type="body" idx="3"/>
          </p:nvPr>
        </p:nvSpPr>
        <p:spPr>
          <a:xfrm>
            <a:off x="457200" y="368208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40"/>
          <p:cNvSpPr txBox="1">
            <a:spLocks noGrp="1"/>
          </p:cNvSpPr>
          <p:nvPr>
            <p:ph type="body" idx="4"/>
          </p:nvPr>
        </p:nvSpPr>
        <p:spPr>
          <a:xfrm>
            <a:off x="4674240" y="368208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8" name="Google Shape;78;p40"/>
          <p:cNvSpPr txBox="1">
            <a:spLocks noGrp="1"/>
          </p:cNvSpPr>
          <p:nvPr>
            <p:ph type="ftr" idx="11"/>
          </p:nvPr>
        </p:nvSpPr>
        <p:spPr>
          <a:xfrm>
            <a:off x="374573" y="6356350"/>
            <a:ext cx="8482988"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6 Content">
  <p:cSld name="BLANK 2">
    <p:spTree>
      <p:nvGrpSpPr>
        <p:cNvPr id="1" name="Shape 79"/>
        <p:cNvGrpSpPr/>
        <p:nvPr/>
      </p:nvGrpSpPr>
      <p:grpSpPr>
        <a:xfrm>
          <a:off x="0" y="0"/>
          <a:ext cx="0" cy="0"/>
          <a:chOff x="0" y="0"/>
          <a:chExt cx="0" cy="0"/>
        </a:xfrm>
      </p:grpSpPr>
      <p:sp>
        <p:nvSpPr>
          <p:cNvPr id="80" name="Google Shape;80;p41"/>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41"/>
          <p:cNvSpPr txBox="1">
            <a:spLocks noGrp="1"/>
          </p:cNvSpPr>
          <p:nvPr>
            <p:ph type="body" idx="1"/>
          </p:nvPr>
        </p:nvSpPr>
        <p:spPr>
          <a:xfrm>
            <a:off x="457200" y="1604520"/>
            <a:ext cx="26496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2" name="Google Shape;82;p41"/>
          <p:cNvSpPr txBox="1">
            <a:spLocks noGrp="1"/>
          </p:cNvSpPr>
          <p:nvPr>
            <p:ph type="body" idx="2"/>
          </p:nvPr>
        </p:nvSpPr>
        <p:spPr>
          <a:xfrm>
            <a:off x="3239640" y="1604520"/>
            <a:ext cx="26496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3" name="Google Shape;83;p41"/>
          <p:cNvSpPr txBox="1">
            <a:spLocks noGrp="1"/>
          </p:cNvSpPr>
          <p:nvPr>
            <p:ph type="body" idx="3"/>
          </p:nvPr>
        </p:nvSpPr>
        <p:spPr>
          <a:xfrm>
            <a:off x="6022080" y="1604520"/>
            <a:ext cx="26496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41"/>
          <p:cNvSpPr txBox="1">
            <a:spLocks noGrp="1"/>
          </p:cNvSpPr>
          <p:nvPr>
            <p:ph type="body" idx="4"/>
          </p:nvPr>
        </p:nvSpPr>
        <p:spPr>
          <a:xfrm>
            <a:off x="457200" y="3682080"/>
            <a:ext cx="26496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5" name="Google Shape;85;p41"/>
          <p:cNvSpPr txBox="1">
            <a:spLocks noGrp="1"/>
          </p:cNvSpPr>
          <p:nvPr>
            <p:ph type="body" idx="5"/>
          </p:nvPr>
        </p:nvSpPr>
        <p:spPr>
          <a:xfrm>
            <a:off x="3239640" y="3682080"/>
            <a:ext cx="26496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6" name="Google Shape;86;p41"/>
          <p:cNvSpPr txBox="1">
            <a:spLocks noGrp="1"/>
          </p:cNvSpPr>
          <p:nvPr>
            <p:ph type="body" idx="6"/>
          </p:nvPr>
        </p:nvSpPr>
        <p:spPr>
          <a:xfrm>
            <a:off x="6022080" y="3682080"/>
            <a:ext cx="26496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7" name="Google Shape;87;p41"/>
          <p:cNvSpPr txBox="1">
            <a:spLocks noGrp="1"/>
          </p:cNvSpPr>
          <p:nvPr>
            <p:ph type="ftr" idx="11"/>
          </p:nvPr>
        </p:nvSpPr>
        <p:spPr>
          <a:xfrm>
            <a:off x="374573" y="6356350"/>
            <a:ext cx="8482988"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30"/>
        <p:cNvGrpSpPr/>
        <p:nvPr/>
      </p:nvGrpSpPr>
      <p:grpSpPr>
        <a:xfrm>
          <a:off x="0" y="0"/>
          <a:ext cx="0" cy="0"/>
          <a:chOff x="0" y="0"/>
          <a:chExt cx="0" cy="0"/>
        </a:xfrm>
      </p:grpSpPr>
      <p:sp>
        <p:nvSpPr>
          <p:cNvPr id="31" name="Google Shape;31;p30"/>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30"/>
          <p:cNvSpPr txBox="1">
            <a:spLocks noGrp="1"/>
          </p:cNvSpPr>
          <p:nvPr>
            <p:ph type="body" idx="1"/>
          </p:nvPr>
        </p:nvSpPr>
        <p:spPr>
          <a:xfrm>
            <a:off x="457200" y="1604520"/>
            <a:ext cx="8229240" cy="397728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30"/>
          <p:cNvSpPr txBox="1">
            <a:spLocks noGrp="1"/>
          </p:cNvSpPr>
          <p:nvPr>
            <p:ph type="ftr" idx="11"/>
          </p:nvPr>
        </p:nvSpPr>
        <p:spPr>
          <a:xfrm>
            <a:off x="352540" y="6356520"/>
            <a:ext cx="8333900" cy="36468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4"/>
        <p:cNvGrpSpPr/>
        <p:nvPr/>
      </p:nvGrpSpPr>
      <p:grpSpPr>
        <a:xfrm>
          <a:off x="0" y="0"/>
          <a:ext cx="0" cy="0"/>
          <a:chOff x="0" y="0"/>
          <a:chExt cx="0" cy="0"/>
        </a:xfrm>
      </p:grpSpPr>
      <p:sp>
        <p:nvSpPr>
          <p:cNvPr id="35" name="Google Shape;35;p18"/>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r>
              <a:rPr lang="en-US"/>
              <a:t>12.</a:t>
            </a: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36"/>
        <p:cNvGrpSpPr/>
        <p:nvPr/>
      </p:nvGrpSpPr>
      <p:grpSpPr>
        <a:xfrm>
          <a:off x="0" y="0"/>
          <a:ext cx="0" cy="0"/>
          <a:chOff x="0" y="0"/>
          <a:chExt cx="0" cy="0"/>
        </a:xfrm>
      </p:grpSpPr>
      <p:sp>
        <p:nvSpPr>
          <p:cNvPr id="37" name="Google Shape;37;p32"/>
          <p:cNvSpPr txBox="1">
            <a:spLocks noGrp="1"/>
          </p:cNvSpPr>
          <p:nvPr>
            <p:ph type="title"/>
          </p:nvPr>
        </p:nvSpPr>
        <p:spPr>
          <a:xfrm>
            <a:off x="0" y="0"/>
            <a:ext cx="6476760" cy="83772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32"/>
          <p:cNvSpPr txBox="1">
            <a:spLocks noGrp="1"/>
          </p:cNvSpPr>
          <p:nvPr>
            <p:ph type="ftr" idx="11"/>
          </p:nvPr>
        </p:nvSpPr>
        <p:spPr>
          <a:xfrm>
            <a:off x="374573" y="6356350"/>
            <a:ext cx="8482988"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39"/>
        <p:cNvGrpSpPr/>
        <p:nvPr/>
      </p:nvGrpSpPr>
      <p:grpSpPr>
        <a:xfrm>
          <a:off x="0" y="0"/>
          <a:ext cx="0" cy="0"/>
          <a:chOff x="0" y="0"/>
          <a:chExt cx="0" cy="0"/>
        </a:xfrm>
      </p:grpSpPr>
      <p:sp>
        <p:nvSpPr>
          <p:cNvPr id="40" name="Google Shape;40;p33"/>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33"/>
          <p:cNvSpPr txBox="1">
            <a:spLocks noGrp="1"/>
          </p:cNvSpPr>
          <p:nvPr>
            <p:ph type="subTitle" idx="1"/>
          </p:nvPr>
        </p:nvSpPr>
        <p:spPr>
          <a:xfrm>
            <a:off x="457200" y="1604520"/>
            <a:ext cx="8229240" cy="3977280"/>
          </a:xfrm>
          <a:prstGeom prst="rect">
            <a:avLst/>
          </a:prstGeom>
          <a:noFill/>
          <a:ln>
            <a:noFill/>
          </a:ln>
        </p:spPr>
        <p:txBody>
          <a:bodyPr spcFirstLastPara="1" wrap="square" lIns="0" tIns="0" rIns="0" bIns="0" anchor="ctr" anchorCtr="0">
            <a:no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a:endParaRPr/>
          </a:p>
        </p:txBody>
      </p:sp>
      <p:sp>
        <p:nvSpPr>
          <p:cNvPr id="42" name="Google Shape;42;p33"/>
          <p:cNvSpPr txBox="1">
            <a:spLocks noGrp="1"/>
          </p:cNvSpPr>
          <p:nvPr>
            <p:ph type="ftr" idx="11"/>
          </p:nvPr>
        </p:nvSpPr>
        <p:spPr>
          <a:xfrm>
            <a:off x="457199" y="6356520"/>
            <a:ext cx="8229239" cy="36468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
        <p:cNvGrpSpPr/>
        <p:nvPr/>
      </p:nvGrpSpPr>
      <p:grpSpPr>
        <a:xfrm>
          <a:off x="0" y="0"/>
          <a:ext cx="0" cy="0"/>
          <a:chOff x="0" y="0"/>
          <a:chExt cx="0" cy="0"/>
        </a:xfrm>
      </p:grpSpPr>
      <p:sp>
        <p:nvSpPr>
          <p:cNvPr id="44" name="Google Shape;44;p34"/>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 name="Google Shape;45;p34"/>
          <p:cNvSpPr txBox="1">
            <a:spLocks noGrp="1"/>
          </p:cNvSpPr>
          <p:nvPr>
            <p:ph type="ftr" idx="11"/>
          </p:nvPr>
        </p:nvSpPr>
        <p:spPr>
          <a:xfrm>
            <a:off x="352540" y="6356520"/>
            <a:ext cx="8361802" cy="36468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entered Text">
  <p:cSld name="Centered Text">
    <p:spTree>
      <p:nvGrpSpPr>
        <p:cNvPr id="1" name="Shape 46"/>
        <p:cNvGrpSpPr/>
        <p:nvPr/>
      </p:nvGrpSpPr>
      <p:grpSpPr>
        <a:xfrm>
          <a:off x="0" y="0"/>
          <a:ext cx="0" cy="0"/>
          <a:chOff x="0" y="0"/>
          <a:chExt cx="0" cy="0"/>
        </a:xfrm>
      </p:grpSpPr>
      <p:sp>
        <p:nvSpPr>
          <p:cNvPr id="47" name="Google Shape;47;p35"/>
          <p:cNvSpPr txBox="1">
            <a:spLocks noGrp="1"/>
          </p:cNvSpPr>
          <p:nvPr>
            <p:ph type="subTitle" idx="1"/>
          </p:nvPr>
        </p:nvSpPr>
        <p:spPr>
          <a:xfrm>
            <a:off x="0" y="0"/>
            <a:ext cx="5486040" cy="4238280"/>
          </a:xfrm>
          <a:prstGeom prst="rect">
            <a:avLst/>
          </a:prstGeom>
          <a:noFill/>
          <a:ln>
            <a:noFill/>
          </a:ln>
        </p:spPr>
        <p:txBody>
          <a:bodyPr spcFirstLastPara="1" wrap="square" lIns="0" tIns="0" rIns="0" bIns="0" anchor="ctr" anchorCtr="0">
            <a:no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a:endParaRPr/>
          </a:p>
        </p:txBody>
      </p:sp>
      <p:sp>
        <p:nvSpPr>
          <p:cNvPr id="48" name="Google Shape;48;p35"/>
          <p:cNvSpPr txBox="1">
            <a:spLocks noGrp="1"/>
          </p:cNvSpPr>
          <p:nvPr>
            <p:ph type="ftr" idx="11"/>
          </p:nvPr>
        </p:nvSpPr>
        <p:spPr>
          <a:xfrm>
            <a:off x="374573" y="6356350"/>
            <a:ext cx="8482988"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49"/>
        <p:cNvGrpSpPr/>
        <p:nvPr/>
      </p:nvGrpSpPr>
      <p:grpSpPr>
        <a:xfrm>
          <a:off x="0" y="0"/>
          <a:ext cx="0" cy="0"/>
          <a:chOff x="0" y="0"/>
          <a:chExt cx="0" cy="0"/>
        </a:xfrm>
      </p:grpSpPr>
      <p:sp>
        <p:nvSpPr>
          <p:cNvPr id="50" name="Google Shape;50;p36"/>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36"/>
          <p:cNvSpPr txBox="1">
            <a:spLocks noGrp="1"/>
          </p:cNvSpPr>
          <p:nvPr>
            <p:ph type="body" idx="1"/>
          </p:nvPr>
        </p:nvSpPr>
        <p:spPr>
          <a:xfrm>
            <a:off x="457200" y="160452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2" name="Google Shape;52;p36"/>
          <p:cNvSpPr txBox="1">
            <a:spLocks noGrp="1"/>
          </p:cNvSpPr>
          <p:nvPr>
            <p:ph type="body" idx="2"/>
          </p:nvPr>
        </p:nvSpPr>
        <p:spPr>
          <a:xfrm>
            <a:off x="4674240" y="1604520"/>
            <a:ext cx="4015800" cy="397728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3" name="Google Shape;53;p36"/>
          <p:cNvSpPr txBox="1">
            <a:spLocks noGrp="1"/>
          </p:cNvSpPr>
          <p:nvPr>
            <p:ph type="body" idx="3"/>
          </p:nvPr>
        </p:nvSpPr>
        <p:spPr>
          <a:xfrm>
            <a:off x="457200" y="368208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4" name="Google Shape;54;p36"/>
          <p:cNvSpPr txBox="1">
            <a:spLocks noGrp="1"/>
          </p:cNvSpPr>
          <p:nvPr>
            <p:ph type="ftr" idx="11"/>
          </p:nvPr>
        </p:nvSpPr>
        <p:spPr>
          <a:xfrm>
            <a:off x="374573" y="6356350"/>
            <a:ext cx="8482988"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55"/>
        <p:cNvGrpSpPr/>
        <p:nvPr/>
      </p:nvGrpSpPr>
      <p:grpSpPr>
        <a:xfrm>
          <a:off x="0" y="0"/>
          <a:ext cx="0" cy="0"/>
          <a:chOff x="0" y="0"/>
          <a:chExt cx="0" cy="0"/>
        </a:xfrm>
      </p:grpSpPr>
      <p:sp>
        <p:nvSpPr>
          <p:cNvPr id="56" name="Google Shape;56;p37"/>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37"/>
          <p:cNvSpPr txBox="1">
            <a:spLocks noGrp="1"/>
          </p:cNvSpPr>
          <p:nvPr>
            <p:ph type="body" idx="1"/>
          </p:nvPr>
        </p:nvSpPr>
        <p:spPr>
          <a:xfrm>
            <a:off x="457200" y="1604520"/>
            <a:ext cx="4015800" cy="397728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8" name="Google Shape;58;p37"/>
          <p:cNvSpPr txBox="1">
            <a:spLocks noGrp="1"/>
          </p:cNvSpPr>
          <p:nvPr>
            <p:ph type="body" idx="2"/>
          </p:nvPr>
        </p:nvSpPr>
        <p:spPr>
          <a:xfrm>
            <a:off x="4674240" y="160452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37"/>
          <p:cNvSpPr txBox="1">
            <a:spLocks noGrp="1"/>
          </p:cNvSpPr>
          <p:nvPr>
            <p:ph type="body" idx="3"/>
          </p:nvPr>
        </p:nvSpPr>
        <p:spPr>
          <a:xfrm>
            <a:off x="4674240" y="368208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0" name="Google Shape;60;p37"/>
          <p:cNvSpPr txBox="1">
            <a:spLocks noGrp="1"/>
          </p:cNvSpPr>
          <p:nvPr>
            <p:ph type="ftr" idx="11"/>
          </p:nvPr>
        </p:nvSpPr>
        <p:spPr>
          <a:xfrm>
            <a:off x="374573" y="6356350"/>
            <a:ext cx="8482988"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jp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9"/>
        <p:cNvGrpSpPr/>
        <p:nvPr/>
      </p:nvGrpSpPr>
      <p:grpSpPr>
        <a:xfrm>
          <a:off x="0" y="0"/>
          <a:ext cx="0" cy="0"/>
          <a:chOff x="0" y="0"/>
          <a:chExt cx="0" cy="0"/>
        </a:xfrm>
      </p:grpSpPr>
      <p:sp>
        <p:nvSpPr>
          <p:cNvPr id="10" name="Google Shape;10;p28"/>
          <p:cNvSpPr/>
          <p:nvPr/>
        </p:nvSpPr>
        <p:spPr>
          <a:xfrm>
            <a:off x="0" y="0"/>
            <a:ext cx="9143640" cy="837720"/>
          </a:xfrm>
          <a:prstGeom prst="rect">
            <a:avLst/>
          </a:prstGeom>
          <a:solidFill>
            <a:srgbClr val="FF33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 name="Google Shape;11;p28"/>
          <p:cNvSpPr/>
          <p:nvPr/>
        </p:nvSpPr>
        <p:spPr>
          <a:xfrm rot="10800000" flipH="1">
            <a:off x="0" y="6704640"/>
            <a:ext cx="9143640" cy="197640"/>
          </a:xfrm>
          <a:prstGeom prst="rect">
            <a:avLst/>
          </a:prstGeom>
          <a:solidFill>
            <a:srgbClr val="FF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2" name="Google Shape;12;p28" descr="LOGO.gif"/>
          <p:cNvPicPr preferRelativeResize="0"/>
          <p:nvPr/>
        </p:nvPicPr>
        <p:blipFill rotWithShape="1">
          <a:blip r:embed="rId15">
            <a:alphaModFix/>
          </a:blip>
          <a:srcRect b="10718"/>
          <a:stretch/>
        </p:blipFill>
        <p:spPr>
          <a:xfrm>
            <a:off x="6553080" y="228600"/>
            <a:ext cx="2057040" cy="634680"/>
          </a:xfrm>
          <a:prstGeom prst="rect">
            <a:avLst/>
          </a:prstGeom>
          <a:noFill/>
          <a:ln>
            <a:noFill/>
          </a:ln>
        </p:spPr>
      </p:pic>
      <p:pic>
        <p:nvPicPr>
          <p:cNvPr id="13" name="Google Shape;13;p28" descr="LOGO.gif"/>
          <p:cNvPicPr preferRelativeResize="0"/>
          <p:nvPr/>
        </p:nvPicPr>
        <p:blipFill rotWithShape="1">
          <a:blip r:embed="rId15">
            <a:alphaModFix/>
          </a:blip>
          <a:srcRect b="10718"/>
          <a:stretch/>
        </p:blipFill>
        <p:spPr>
          <a:xfrm>
            <a:off x="6553080" y="228600"/>
            <a:ext cx="2057040" cy="634680"/>
          </a:xfrm>
          <a:prstGeom prst="rect">
            <a:avLst/>
          </a:prstGeom>
          <a:noFill/>
          <a:ln>
            <a:noFill/>
          </a:ln>
        </p:spPr>
      </p:pic>
      <p:grpSp>
        <p:nvGrpSpPr>
          <p:cNvPr id="14" name="Google Shape;14;p28"/>
          <p:cNvGrpSpPr/>
          <p:nvPr/>
        </p:nvGrpSpPr>
        <p:grpSpPr>
          <a:xfrm>
            <a:off x="6146640" y="0"/>
            <a:ext cx="2997000" cy="875880"/>
            <a:chOff x="6146640" y="0"/>
            <a:chExt cx="2997000" cy="875880"/>
          </a:xfrm>
        </p:grpSpPr>
        <p:sp>
          <p:nvSpPr>
            <p:cNvPr id="15" name="Google Shape;15;p28"/>
            <p:cNvSpPr/>
            <p:nvPr/>
          </p:nvSpPr>
          <p:spPr>
            <a:xfrm>
              <a:off x="6146640" y="0"/>
              <a:ext cx="2997000" cy="837720"/>
            </a:xfrm>
            <a:prstGeom prst="rect">
              <a:avLst/>
            </a:prstGeom>
            <a:solidFill>
              <a:srgbClr val="FF33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6" name="Google Shape;16;p28" descr="LOGO.gif"/>
            <p:cNvPicPr preferRelativeResize="0"/>
            <p:nvPr/>
          </p:nvPicPr>
          <p:blipFill rotWithShape="1">
            <a:blip r:embed="rId15">
              <a:alphaModFix/>
            </a:blip>
            <a:srcRect b="10718"/>
            <a:stretch/>
          </p:blipFill>
          <p:spPr>
            <a:xfrm>
              <a:off x="6553080" y="228600"/>
              <a:ext cx="2057040" cy="634680"/>
            </a:xfrm>
            <a:prstGeom prst="rect">
              <a:avLst/>
            </a:prstGeom>
            <a:noFill/>
            <a:ln>
              <a:noFill/>
            </a:ln>
          </p:spPr>
        </p:pic>
        <p:sp>
          <p:nvSpPr>
            <p:cNvPr id="17" name="Google Shape;17;p28"/>
            <p:cNvSpPr/>
            <p:nvPr/>
          </p:nvSpPr>
          <p:spPr>
            <a:xfrm>
              <a:off x="6527880" y="190440"/>
              <a:ext cx="2076120" cy="68544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pic>
        <p:nvPicPr>
          <p:cNvPr id="18" name="Google Shape;18;p28" descr="logo.jpg"/>
          <p:cNvPicPr preferRelativeResize="0"/>
          <p:nvPr/>
        </p:nvPicPr>
        <p:blipFill rotWithShape="1">
          <a:blip r:embed="rId16">
            <a:alphaModFix/>
          </a:blip>
          <a:srcRect/>
          <a:stretch/>
        </p:blipFill>
        <p:spPr>
          <a:xfrm>
            <a:off x="6553080" y="228600"/>
            <a:ext cx="1920600" cy="609120"/>
          </a:xfrm>
          <a:prstGeom prst="rect">
            <a:avLst/>
          </a:prstGeom>
          <a:noFill/>
          <a:ln>
            <a:noFill/>
          </a:ln>
        </p:spPr>
      </p:pic>
      <p:pic>
        <p:nvPicPr>
          <p:cNvPr id="19" name="Google Shape;19;p28" descr="LOGO.gif"/>
          <p:cNvPicPr preferRelativeResize="0"/>
          <p:nvPr/>
        </p:nvPicPr>
        <p:blipFill rotWithShape="1">
          <a:blip r:embed="rId15">
            <a:alphaModFix/>
          </a:blip>
          <a:srcRect b="10718"/>
          <a:stretch/>
        </p:blipFill>
        <p:spPr>
          <a:xfrm>
            <a:off x="6553080" y="228600"/>
            <a:ext cx="2057040" cy="634680"/>
          </a:xfrm>
          <a:prstGeom prst="rect">
            <a:avLst/>
          </a:prstGeom>
          <a:noFill/>
          <a:ln>
            <a:noFill/>
          </a:ln>
        </p:spPr>
      </p:pic>
      <p:grpSp>
        <p:nvGrpSpPr>
          <p:cNvPr id="20" name="Google Shape;20;p28"/>
          <p:cNvGrpSpPr/>
          <p:nvPr/>
        </p:nvGrpSpPr>
        <p:grpSpPr>
          <a:xfrm>
            <a:off x="6146640" y="0"/>
            <a:ext cx="2997000" cy="875880"/>
            <a:chOff x="6146640" y="0"/>
            <a:chExt cx="2997000" cy="875880"/>
          </a:xfrm>
        </p:grpSpPr>
        <p:sp>
          <p:nvSpPr>
            <p:cNvPr id="21" name="Google Shape;21;p28"/>
            <p:cNvSpPr/>
            <p:nvPr/>
          </p:nvSpPr>
          <p:spPr>
            <a:xfrm>
              <a:off x="6146640" y="0"/>
              <a:ext cx="2997000" cy="837720"/>
            </a:xfrm>
            <a:prstGeom prst="rect">
              <a:avLst/>
            </a:prstGeom>
            <a:solidFill>
              <a:srgbClr val="FF33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22" name="Google Shape;22;p28" descr="LOGO.gif"/>
            <p:cNvPicPr preferRelativeResize="0"/>
            <p:nvPr/>
          </p:nvPicPr>
          <p:blipFill rotWithShape="1">
            <a:blip r:embed="rId15">
              <a:alphaModFix/>
            </a:blip>
            <a:srcRect b="10718"/>
            <a:stretch/>
          </p:blipFill>
          <p:spPr>
            <a:xfrm>
              <a:off x="6553080" y="228600"/>
              <a:ext cx="2057040" cy="634680"/>
            </a:xfrm>
            <a:prstGeom prst="rect">
              <a:avLst/>
            </a:prstGeom>
            <a:noFill/>
            <a:ln>
              <a:noFill/>
            </a:ln>
          </p:spPr>
        </p:pic>
        <p:sp>
          <p:nvSpPr>
            <p:cNvPr id="23" name="Google Shape;23;p28"/>
            <p:cNvSpPr/>
            <p:nvPr/>
          </p:nvSpPr>
          <p:spPr>
            <a:xfrm>
              <a:off x="6527880" y="190440"/>
              <a:ext cx="2076120" cy="68544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pic>
        <p:nvPicPr>
          <p:cNvPr id="24" name="Google Shape;24;p28" descr="logo.jpg"/>
          <p:cNvPicPr preferRelativeResize="0"/>
          <p:nvPr/>
        </p:nvPicPr>
        <p:blipFill rotWithShape="1">
          <a:blip r:embed="rId16">
            <a:alphaModFix/>
          </a:blip>
          <a:srcRect/>
          <a:stretch/>
        </p:blipFill>
        <p:spPr>
          <a:xfrm>
            <a:off x="6553080" y="228600"/>
            <a:ext cx="1920600" cy="609120"/>
          </a:xfrm>
          <a:prstGeom prst="rect">
            <a:avLst/>
          </a:prstGeom>
          <a:noFill/>
          <a:ln>
            <a:noFill/>
          </a:ln>
        </p:spPr>
      </p:pic>
      <p:sp>
        <p:nvSpPr>
          <p:cNvPr id="25" name="Google Shape;25;p28"/>
          <p:cNvSpPr txBox="1">
            <a:spLocks noGrp="1"/>
          </p:cNvSpPr>
          <p:nvPr>
            <p:ph type="title"/>
          </p:nvPr>
        </p:nvSpPr>
        <p:spPr>
          <a:xfrm>
            <a:off x="0" y="0"/>
            <a:ext cx="6476760" cy="837720"/>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chemeClr val="dk1"/>
              </a:buClr>
              <a:buSzPts val="2800"/>
              <a:buFont typeface="Times New Roman"/>
              <a:buNone/>
              <a:defRPr sz="2800" b="0" i="0" u="none" strike="noStrike" cap="none">
                <a:solidFill>
                  <a:schemeClr val="dk1"/>
                </a:solidFill>
                <a:latin typeface="Times New Roman"/>
                <a:ea typeface="Times New Roman"/>
                <a:cs typeface="Times New Roman"/>
                <a:sym typeface="Times New Roma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26" name="Google Shape;26;p28"/>
          <p:cNvSpPr txBox="1">
            <a:spLocks noGrp="1"/>
          </p:cNvSpPr>
          <p:nvPr>
            <p:ph type="body" idx="1"/>
          </p:nvPr>
        </p:nvSpPr>
        <p:spPr>
          <a:xfrm>
            <a:off x="457200" y="1371600"/>
            <a:ext cx="8229240" cy="4525560"/>
          </a:xfrm>
          <a:prstGeom prst="rect">
            <a:avLst/>
          </a:prstGeom>
          <a:noFill/>
          <a:ln>
            <a:noFill/>
          </a:ln>
        </p:spPr>
        <p:txBody>
          <a:bodyPr spcFirstLastPara="1" wrap="square" lIns="91425" tIns="45700" rIns="91425" bIns="45700" anchor="t" anchorCtr="0">
            <a:noAutofit/>
          </a:bodyPr>
          <a:lstStyle>
            <a:lvl1pPr marL="457200" marR="0" lvl="0" indent="-330200" algn="l" rtl="0">
              <a:lnSpc>
                <a:spcPct val="90000"/>
              </a:lnSpc>
              <a:spcBef>
                <a:spcPts val="10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1pPr>
            <a:lvl2pPr marL="914400" marR="0" lvl="1" indent="-317500" algn="l" rtl="0">
              <a:lnSpc>
                <a:spcPct val="90000"/>
              </a:lnSpc>
              <a:spcBef>
                <a:spcPts val="5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04800" algn="l" rtl="0">
              <a:lnSpc>
                <a:spcPct val="9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L="2286000" marR="0" lvl="4" indent="-292100" algn="l" rtl="0">
              <a:lnSpc>
                <a:spcPct val="90000"/>
              </a:lnSpc>
              <a:spcBef>
                <a:spcPts val="500"/>
              </a:spcBef>
              <a:spcAft>
                <a:spcPts val="0"/>
              </a:spcAft>
              <a:buClr>
                <a:schemeClr val="dk1"/>
              </a:buClr>
              <a:buSzPts val="1000"/>
              <a:buFont typeface="Arial"/>
              <a:buChar char="•"/>
              <a:defRPr sz="10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27" name="Google Shape;27;p28"/>
          <p:cNvSpPr txBox="1">
            <a:spLocks noGrp="1"/>
          </p:cNvSpPr>
          <p:nvPr>
            <p:ph type="ftr" idx="11"/>
          </p:nvPr>
        </p:nvSpPr>
        <p:spPr>
          <a:xfrm>
            <a:off x="374573" y="6356350"/>
            <a:ext cx="8482988"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hyperlink" Target="https://www.javatpoint.com/black-box-testing" TargetMode="External"/><Relationship Id="rId7" Type="http://schemas.openxmlformats.org/officeDocument/2006/relationships/hyperlink" Target="https://www.tutorialspoint.com/software_engineering/software_design_strategies.htm" TargetMode="External"/><Relationship Id="rId2" Type="http://schemas.openxmlformats.org/officeDocument/2006/relationships/notesSlide" Target="../notesSlides/notesSlide15.xml"/><Relationship Id="rId1" Type="http://schemas.openxmlformats.org/officeDocument/2006/relationships/slideLayout" Target="../slideLayouts/slideLayout3.xml"/><Relationship Id="rId6" Type="http://schemas.openxmlformats.org/officeDocument/2006/relationships/hyperlink" Target="https://www.softwaretestinghelp.com/types-of-software-testing/" TargetMode="External"/><Relationship Id="rId5" Type="http://schemas.openxmlformats.org/officeDocument/2006/relationships/hyperlink" Target="https://www.softwaretestinghelp.com/black-box-testing/" TargetMode="External"/><Relationship Id="rId4" Type="http://schemas.openxmlformats.org/officeDocument/2006/relationships/hyperlink" Target="https://www.tutorialspoint.com/software_testing_dictionary/black_box_testing.htm" TargetMode="Externa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4.jp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
          <p:cNvSpPr txBox="1"/>
          <p:nvPr/>
        </p:nvSpPr>
        <p:spPr>
          <a:xfrm>
            <a:off x="789691" y="2564732"/>
            <a:ext cx="7564618" cy="4062953"/>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400"/>
              </a:spcBef>
              <a:spcAft>
                <a:spcPts val="0"/>
              </a:spcAft>
              <a:buClr>
                <a:srgbClr val="000000"/>
              </a:buClr>
              <a:buSzPts val="2000"/>
              <a:buFont typeface="Arial"/>
              <a:buNone/>
            </a:pPr>
            <a:endParaRPr sz="2400" b="1" i="0" u="none" strike="noStrike" cap="none" dirty="0">
              <a:solidFill>
                <a:srgbClr val="0070C0"/>
              </a:solidFill>
              <a:latin typeface="Times New Roman"/>
              <a:ea typeface="Times New Roman"/>
              <a:cs typeface="Times New Roman"/>
              <a:sym typeface="Times New Roman"/>
            </a:endParaRPr>
          </a:p>
          <a:p>
            <a:pPr marL="0" marR="0" lvl="0" indent="0" algn="ctr" rtl="0">
              <a:lnSpc>
                <a:spcPct val="100000"/>
              </a:lnSpc>
              <a:spcBef>
                <a:spcPts val="400"/>
              </a:spcBef>
              <a:spcAft>
                <a:spcPts val="0"/>
              </a:spcAft>
              <a:buClr>
                <a:srgbClr val="000000"/>
              </a:buClr>
              <a:buSzPts val="2000"/>
              <a:buFont typeface="Arial"/>
              <a:buNone/>
            </a:pPr>
            <a:endParaRPr sz="2400" b="1" i="0" u="none" strike="noStrike" cap="none" dirty="0">
              <a:solidFill>
                <a:srgbClr val="0070C0"/>
              </a:solidFill>
              <a:latin typeface="Times New Roman"/>
              <a:ea typeface="Times New Roman"/>
              <a:cs typeface="Times New Roman"/>
              <a:sym typeface="Times New Roman"/>
            </a:endParaRPr>
          </a:p>
          <a:p>
            <a:pPr marL="0" marR="0" lvl="0" indent="0" algn="ctr" rtl="0">
              <a:lnSpc>
                <a:spcPct val="100000"/>
              </a:lnSpc>
              <a:spcBef>
                <a:spcPts val="400"/>
              </a:spcBef>
              <a:spcAft>
                <a:spcPts val="0"/>
              </a:spcAft>
              <a:buNone/>
            </a:pPr>
            <a:r>
              <a:rPr lang="en-US" sz="2400" b="1" i="0" u="none" strike="noStrike" cap="none" dirty="0">
                <a:solidFill>
                  <a:schemeClr val="dk1"/>
                </a:solidFill>
                <a:latin typeface="Times New Roman"/>
                <a:ea typeface="Times New Roman"/>
                <a:cs typeface="Times New Roman"/>
                <a:sym typeface="Times New Roman"/>
              </a:rPr>
              <a:t>Black-Box Testing Techniques</a:t>
            </a:r>
            <a:endParaRPr dirty="0"/>
          </a:p>
          <a:p>
            <a:pPr marL="0" marR="0" lvl="0" indent="0" algn="ctr" rtl="0">
              <a:lnSpc>
                <a:spcPct val="100000"/>
              </a:lnSpc>
              <a:spcBef>
                <a:spcPts val="400"/>
              </a:spcBef>
              <a:spcAft>
                <a:spcPts val="0"/>
              </a:spcAft>
              <a:buNone/>
            </a:pPr>
            <a:endParaRPr sz="2400" b="1" i="0" u="none" strike="noStrike" cap="none" dirty="0">
              <a:solidFill>
                <a:schemeClr val="dk1"/>
              </a:solidFill>
              <a:latin typeface="Times New Roman"/>
              <a:ea typeface="Times New Roman"/>
              <a:cs typeface="Times New Roman"/>
              <a:sym typeface="Times New Roman"/>
            </a:endParaRPr>
          </a:p>
          <a:p>
            <a:pPr marL="0" marR="0" lvl="0" indent="0" algn="ctr" rtl="0">
              <a:lnSpc>
                <a:spcPct val="100000"/>
              </a:lnSpc>
              <a:spcBef>
                <a:spcPts val="400"/>
              </a:spcBef>
              <a:spcAft>
                <a:spcPts val="0"/>
              </a:spcAft>
              <a:buNone/>
            </a:pPr>
            <a:endParaRPr sz="2400" b="1" i="0" u="none" strike="noStrike" cap="none" dirty="0">
              <a:solidFill>
                <a:srgbClr val="0070C0"/>
              </a:solidFill>
              <a:latin typeface="Times New Roman"/>
              <a:ea typeface="Times New Roman"/>
              <a:cs typeface="Times New Roman"/>
              <a:sym typeface="Times New Roman"/>
            </a:endParaRPr>
          </a:p>
          <a:p>
            <a:pPr marL="0" marR="0" lvl="0" indent="0" algn="ctr" rtl="0">
              <a:lnSpc>
                <a:spcPct val="100000"/>
              </a:lnSpc>
              <a:spcBef>
                <a:spcPts val="400"/>
              </a:spcBef>
              <a:spcAft>
                <a:spcPts val="0"/>
              </a:spcAft>
              <a:buClr>
                <a:srgbClr val="000000"/>
              </a:buClr>
              <a:buSzPts val="2000"/>
              <a:buFont typeface="Arial"/>
              <a:buNone/>
            </a:pPr>
            <a:endParaRPr sz="2000" b="1" i="0" u="none" strike="noStrike" cap="none" dirty="0">
              <a:solidFill>
                <a:srgbClr val="0070C0"/>
              </a:solidFill>
              <a:latin typeface="Times New Roman"/>
              <a:ea typeface="Times New Roman"/>
              <a:cs typeface="Times New Roman"/>
              <a:sym typeface="Times New Roman"/>
            </a:endParaRPr>
          </a:p>
          <a:p>
            <a:pPr marL="0" marR="0" lvl="0" indent="0" algn="ctr" rtl="0">
              <a:lnSpc>
                <a:spcPct val="100000"/>
              </a:lnSpc>
              <a:spcBef>
                <a:spcPts val="400"/>
              </a:spcBef>
              <a:spcAft>
                <a:spcPts val="0"/>
              </a:spcAft>
              <a:buClr>
                <a:srgbClr val="000000"/>
              </a:buClr>
              <a:buSzPts val="2000"/>
              <a:buFont typeface="Arial"/>
              <a:buNone/>
            </a:pPr>
            <a:endParaRPr sz="2000" b="1" i="0" u="none" strike="noStrike" cap="none" dirty="0">
              <a:solidFill>
                <a:srgbClr val="0070C0"/>
              </a:solidFill>
              <a:latin typeface="Times New Roman"/>
              <a:ea typeface="Times New Roman"/>
              <a:cs typeface="Times New Roman"/>
              <a:sym typeface="Times New Roman"/>
            </a:endParaRPr>
          </a:p>
          <a:p>
            <a:pPr marL="0" marR="0" lvl="0" indent="0" algn="ctr" rtl="0">
              <a:lnSpc>
                <a:spcPct val="150000"/>
              </a:lnSpc>
              <a:spcBef>
                <a:spcPts val="400"/>
              </a:spcBef>
              <a:spcAft>
                <a:spcPts val="0"/>
              </a:spcAft>
              <a:buClr>
                <a:srgbClr val="000000"/>
              </a:buClr>
              <a:buSzPts val="2000"/>
              <a:buFont typeface="Arial"/>
              <a:buNone/>
            </a:pPr>
            <a:endParaRPr sz="20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641"/>
              </a:spcBef>
              <a:spcAft>
                <a:spcPts val="0"/>
              </a:spcAft>
              <a:buClr>
                <a:srgbClr val="000000"/>
              </a:buClr>
              <a:buSzPts val="2000"/>
              <a:buFont typeface="Arial"/>
              <a:buNone/>
            </a:pPr>
            <a:endParaRPr sz="2000" b="0" i="0" u="none" strike="noStrike" cap="none" dirty="0">
              <a:solidFill>
                <a:srgbClr val="000000"/>
              </a:solidFill>
              <a:latin typeface="Calibri"/>
              <a:ea typeface="Calibri"/>
              <a:cs typeface="Calibri"/>
              <a:sym typeface="Calibri"/>
            </a:endParaRPr>
          </a:p>
        </p:txBody>
      </p:sp>
      <p:sp>
        <p:nvSpPr>
          <p:cNvPr id="93" name="Google Shape;93;p1"/>
          <p:cNvSpPr txBox="1"/>
          <p:nvPr/>
        </p:nvSpPr>
        <p:spPr>
          <a:xfrm>
            <a:off x="962024" y="1128441"/>
            <a:ext cx="7219951" cy="1436291"/>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n-US" sz="2800" b="1" i="0" u="none" strike="noStrike" cap="none" dirty="0">
                <a:solidFill>
                  <a:schemeClr val="dk1"/>
                </a:solidFill>
                <a:latin typeface="Times New Roman"/>
                <a:ea typeface="Times New Roman"/>
                <a:cs typeface="Times New Roman"/>
                <a:sym typeface="Times New Roman"/>
              </a:rPr>
              <a:t>Object Oriented Software Engineering (OOSE)</a:t>
            </a:r>
            <a:endParaRPr dirty="0"/>
          </a:p>
          <a:p>
            <a:pPr marL="0" marR="0" lvl="0" indent="0" algn="ctr" rtl="0">
              <a:lnSpc>
                <a:spcPct val="100000"/>
              </a:lnSpc>
              <a:spcBef>
                <a:spcPts val="400"/>
              </a:spcBef>
              <a:spcAft>
                <a:spcPts val="0"/>
              </a:spcAft>
              <a:buClr>
                <a:srgbClr val="000000"/>
              </a:buClr>
              <a:buSzPts val="2000"/>
              <a:buFont typeface="Arial"/>
              <a:buNone/>
            </a:pPr>
            <a:r>
              <a:rPr lang="en-US" sz="2800" b="1" i="0" u="none" strike="noStrike" cap="none" dirty="0">
                <a:solidFill>
                  <a:schemeClr val="dk1"/>
                </a:solidFill>
                <a:latin typeface="Times New Roman"/>
                <a:ea typeface="Times New Roman"/>
                <a:cs typeface="Times New Roman"/>
                <a:sym typeface="Times New Roman"/>
              </a:rPr>
              <a:t>22CS017</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4" name="Google Shape;174;p12"/>
          <p:cNvSpPr txBox="1"/>
          <p:nvPr/>
        </p:nvSpPr>
        <p:spPr>
          <a:xfrm>
            <a:off x="385190" y="144097"/>
            <a:ext cx="7069710" cy="5847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3200" b="1" i="0" u="none" strike="noStrike" cap="none">
                <a:solidFill>
                  <a:srgbClr val="000000"/>
                </a:solidFill>
                <a:latin typeface="Times New Roman"/>
                <a:ea typeface="Times New Roman"/>
                <a:cs typeface="Times New Roman"/>
                <a:sym typeface="Times New Roman"/>
              </a:rPr>
              <a:t>Features of Black Box Testing</a:t>
            </a:r>
            <a:endParaRPr/>
          </a:p>
        </p:txBody>
      </p:sp>
      <p:sp>
        <p:nvSpPr>
          <p:cNvPr id="175" name="Google Shape;175;p12"/>
          <p:cNvSpPr txBox="1"/>
          <p:nvPr/>
        </p:nvSpPr>
        <p:spPr>
          <a:xfrm>
            <a:off x="8229600" y="6400800"/>
            <a:ext cx="184150" cy="36671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76" name="Google Shape;176;p12"/>
          <p:cNvSpPr/>
          <p:nvPr/>
        </p:nvSpPr>
        <p:spPr>
          <a:xfrm>
            <a:off x="241300" y="922397"/>
            <a:ext cx="8902700" cy="5632271"/>
          </a:xfrm>
          <a:prstGeom prst="rect">
            <a:avLst/>
          </a:prstGeom>
          <a:noFill/>
          <a:ln>
            <a:noFill/>
          </a:ln>
        </p:spPr>
        <p:txBody>
          <a:bodyPr spcFirstLastPara="1" wrap="square" lIns="91425" tIns="45700" rIns="91425" bIns="45700" anchor="ctr" anchorCtr="0">
            <a:spAutoFit/>
          </a:bodyPr>
          <a:lstStyle/>
          <a:p>
            <a:pPr marL="0" marR="0" lvl="0" indent="-127000" algn="l" rtl="0">
              <a:lnSpc>
                <a:spcPct val="150000"/>
              </a:lnSpc>
              <a:spcBef>
                <a:spcPts val="0"/>
              </a:spcBef>
              <a:spcAft>
                <a:spcPts val="0"/>
              </a:spcAft>
              <a:buClr>
                <a:srgbClr val="000000"/>
              </a:buClr>
              <a:buSzPts val="2000"/>
              <a:buFont typeface="Arial"/>
              <a:buAutoNum type="arabicPeriod"/>
            </a:pPr>
            <a:r>
              <a:rPr lang="en-US" sz="2000" b="1" i="0" u="none" strike="noStrike" cap="none" dirty="0">
                <a:solidFill>
                  <a:srgbClr val="273239"/>
                </a:solidFill>
                <a:latin typeface="Times New Roman"/>
                <a:ea typeface="Times New Roman"/>
                <a:cs typeface="Times New Roman"/>
                <a:sym typeface="Times New Roman"/>
              </a:rPr>
              <a:t>Independent testing:</a:t>
            </a:r>
            <a:r>
              <a:rPr lang="en-US" sz="2000" b="0" i="0" u="none" strike="noStrike" cap="none" dirty="0">
                <a:solidFill>
                  <a:srgbClr val="273239"/>
                </a:solidFill>
                <a:latin typeface="Times New Roman"/>
                <a:ea typeface="Times New Roman"/>
                <a:cs typeface="Times New Roman"/>
                <a:sym typeface="Times New Roman"/>
              </a:rPr>
              <a:t> Black box testing is performed by testers who are not involved in the development of the application, which helps to ensure that testing is unbiased and impartial.</a:t>
            </a:r>
            <a:endParaRPr dirty="0"/>
          </a:p>
          <a:p>
            <a:pPr marL="0" marR="0" lvl="0" indent="-127000" algn="l" rtl="0">
              <a:lnSpc>
                <a:spcPct val="150000"/>
              </a:lnSpc>
              <a:spcBef>
                <a:spcPts val="0"/>
              </a:spcBef>
              <a:spcAft>
                <a:spcPts val="0"/>
              </a:spcAft>
              <a:buClr>
                <a:srgbClr val="000000"/>
              </a:buClr>
              <a:buSzPts val="2000"/>
              <a:buFont typeface="Arial"/>
              <a:buAutoNum type="arabicPeriod"/>
            </a:pPr>
            <a:r>
              <a:rPr lang="en-US" sz="2000" b="1" i="0" u="none" strike="noStrike" cap="none" dirty="0">
                <a:solidFill>
                  <a:srgbClr val="273239"/>
                </a:solidFill>
                <a:latin typeface="Times New Roman"/>
                <a:ea typeface="Times New Roman"/>
                <a:cs typeface="Times New Roman"/>
                <a:sym typeface="Times New Roman"/>
              </a:rPr>
              <a:t>Testing from a user’s perspective:</a:t>
            </a:r>
            <a:r>
              <a:rPr lang="en-US" sz="2000" b="0" i="0" u="none" strike="noStrike" cap="none" dirty="0">
                <a:solidFill>
                  <a:srgbClr val="273239"/>
                </a:solidFill>
                <a:latin typeface="Times New Roman"/>
                <a:ea typeface="Times New Roman"/>
                <a:cs typeface="Times New Roman"/>
                <a:sym typeface="Times New Roman"/>
              </a:rPr>
              <a:t> Black box testing is conducted from the perspective of an end user, which helps to ensure that the application meets user requirements and is easy to use.</a:t>
            </a:r>
            <a:endParaRPr dirty="0"/>
          </a:p>
          <a:p>
            <a:pPr marL="0" marR="0" lvl="0" indent="-127000" algn="l" rtl="0">
              <a:lnSpc>
                <a:spcPct val="150000"/>
              </a:lnSpc>
              <a:spcBef>
                <a:spcPts val="0"/>
              </a:spcBef>
              <a:spcAft>
                <a:spcPts val="0"/>
              </a:spcAft>
              <a:buClr>
                <a:srgbClr val="000000"/>
              </a:buClr>
              <a:buSzPts val="2000"/>
              <a:buFont typeface="Arial"/>
              <a:buAutoNum type="arabicPeriod"/>
            </a:pPr>
            <a:r>
              <a:rPr lang="en-US" sz="2000" b="1" i="0" u="none" strike="noStrike" cap="none" dirty="0">
                <a:solidFill>
                  <a:srgbClr val="273239"/>
                </a:solidFill>
                <a:latin typeface="Times New Roman"/>
                <a:ea typeface="Times New Roman"/>
                <a:cs typeface="Times New Roman"/>
                <a:sym typeface="Times New Roman"/>
              </a:rPr>
              <a:t>No knowledge of internal code:</a:t>
            </a:r>
            <a:r>
              <a:rPr lang="en-US" sz="2000" b="0" i="0" u="none" strike="noStrike" cap="none" dirty="0">
                <a:solidFill>
                  <a:srgbClr val="273239"/>
                </a:solidFill>
                <a:latin typeface="Times New Roman"/>
                <a:ea typeface="Times New Roman"/>
                <a:cs typeface="Times New Roman"/>
                <a:sym typeface="Times New Roman"/>
              </a:rPr>
              <a:t> Testers performing black box testing do not have access to the application’s internal code, which allows them to focus on testing the application’s external </a:t>
            </a:r>
            <a:r>
              <a:rPr lang="en-US" sz="2000" b="0" i="0" u="none" strike="noStrike" cap="none" dirty="0" err="1">
                <a:solidFill>
                  <a:srgbClr val="273239"/>
                </a:solidFill>
                <a:latin typeface="Times New Roman"/>
                <a:ea typeface="Times New Roman"/>
                <a:cs typeface="Times New Roman"/>
                <a:sym typeface="Times New Roman"/>
              </a:rPr>
              <a:t>behaviour</a:t>
            </a:r>
            <a:r>
              <a:rPr lang="en-US" sz="2000" b="0" i="0" u="none" strike="noStrike" cap="none" dirty="0">
                <a:solidFill>
                  <a:srgbClr val="273239"/>
                </a:solidFill>
                <a:latin typeface="Times New Roman"/>
                <a:ea typeface="Times New Roman"/>
                <a:cs typeface="Times New Roman"/>
                <a:sym typeface="Times New Roman"/>
              </a:rPr>
              <a:t> and functionality.</a:t>
            </a:r>
            <a:endParaRPr dirty="0"/>
          </a:p>
          <a:p>
            <a:pPr marL="0" marR="0" lvl="0" indent="-127000" algn="l" rtl="0">
              <a:lnSpc>
                <a:spcPct val="150000"/>
              </a:lnSpc>
              <a:spcBef>
                <a:spcPts val="0"/>
              </a:spcBef>
              <a:spcAft>
                <a:spcPts val="0"/>
              </a:spcAft>
              <a:buClr>
                <a:srgbClr val="000000"/>
              </a:buClr>
              <a:buSzPts val="2000"/>
              <a:buFont typeface="Arial"/>
              <a:buAutoNum type="arabicPeriod"/>
            </a:pPr>
            <a:r>
              <a:rPr lang="en-US" sz="2000" b="1" i="0" u="none" strike="noStrike" cap="none" dirty="0">
                <a:solidFill>
                  <a:srgbClr val="273239"/>
                </a:solidFill>
                <a:latin typeface="Times New Roman"/>
                <a:ea typeface="Times New Roman"/>
                <a:cs typeface="Times New Roman"/>
                <a:sym typeface="Times New Roman"/>
              </a:rPr>
              <a:t>Requirements-based testing:</a:t>
            </a:r>
            <a:r>
              <a:rPr lang="en-US" sz="2000" b="0" i="0" u="none" strike="noStrike" cap="none" dirty="0">
                <a:solidFill>
                  <a:srgbClr val="273239"/>
                </a:solidFill>
                <a:latin typeface="Times New Roman"/>
                <a:ea typeface="Times New Roman"/>
                <a:cs typeface="Times New Roman"/>
                <a:sym typeface="Times New Roman"/>
              </a:rPr>
              <a:t> Black box testing is typically based on the application’s requirements, which helps to ensure that the application meets the required specifications.</a:t>
            </a:r>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3" name="Google Shape;183;p13"/>
          <p:cNvSpPr txBox="1"/>
          <p:nvPr/>
        </p:nvSpPr>
        <p:spPr>
          <a:xfrm>
            <a:off x="385190" y="144097"/>
            <a:ext cx="7069710" cy="5847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3200" b="1" i="0" u="none" strike="noStrike" cap="none">
                <a:solidFill>
                  <a:srgbClr val="000000"/>
                </a:solidFill>
                <a:latin typeface="Times New Roman"/>
                <a:ea typeface="Times New Roman"/>
                <a:cs typeface="Times New Roman"/>
                <a:sym typeface="Times New Roman"/>
              </a:rPr>
              <a:t>Black Box Testing Techniques</a:t>
            </a:r>
            <a:endParaRPr/>
          </a:p>
        </p:txBody>
      </p:sp>
      <p:sp>
        <p:nvSpPr>
          <p:cNvPr id="184" name="Google Shape;184;p13"/>
          <p:cNvSpPr txBox="1"/>
          <p:nvPr/>
        </p:nvSpPr>
        <p:spPr>
          <a:xfrm>
            <a:off x="8229600" y="6400800"/>
            <a:ext cx="184150" cy="36671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85" name="Google Shape;185;p13"/>
          <p:cNvSpPr/>
          <p:nvPr/>
        </p:nvSpPr>
        <p:spPr>
          <a:xfrm>
            <a:off x="200356" y="796177"/>
            <a:ext cx="8834461" cy="5632271"/>
          </a:xfrm>
          <a:prstGeom prst="rect">
            <a:avLst/>
          </a:prstGeom>
          <a:noFill/>
          <a:ln>
            <a:noFill/>
          </a:ln>
        </p:spPr>
        <p:txBody>
          <a:bodyPr spcFirstLastPara="1" wrap="square" lIns="91425" tIns="45700" rIns="91425" bIns="45700" anchor="ctr" anchorCtr="0">
            <a:spAutoFit/>
          </a:bodyPr>
          <a:lstStyle/>
          <a:p>
            <a:pPr marL="0" marR="0" lvl="0" indent="0" algn="l" rtl="0">
              <a:lnSpc>
                <a:spcPct val="150000"/>
              </a:lnSpc>
              <a:spcBef>
                <a:spcPts val="0"/>
              </a:spcBef>
              <a:spcAft>
                <a:spcPts val="0"/>
              </a:spcAft>
              <a:buNone/>
            </a:pPr>
            <a:endParaRPr sz="2000" b="1" i="0" u="none" strike="noStrike" cap="none" dirty="0">
              <a:solidFill>
                <a:srgbClr val="273239"/>
              </a:solidFill>
              <a:latin typeface="Times New Roman"/>
              <a:ea typeface="Times New Roman"/>
              <a:cs typeface="Times New Roman"/>
              <a:sym typeface="Times New Roman"/>
            </a:endParaRPr>
          </a:p>
          <a:p>
            <a:pPr marL="457200" marR="0" lvl="0" indent="-457200" algn="l" rtl="0">
              <a:lnSpc>
                <a:spcPct val="150000"/>
              </a:lnSpc>
              <a:spcBef>
                <a:spcPts val="0"/>
              </a:spcBef>
              <a:spcAft>
                <a:spcPts val="0"/>
              </a:spcAft>
              <a:buClr>
                <a:srgbClr val="000000"/>
              </a:buClr>
              <a:buSzPts val="2000"/>
              <a:buFont typeface="Arial"/>
              <a:buAutoNum type="arabicPeriod" startAt="5"/>
            </a:pPr>
            <a:r>
              <a:rPr lang="en-US" sz="2000" b="1" i="0" u="none" strike="noStrike" cap="none" dirty="0">
                <a:solidFill>
                  <a:srgbClr val="273239"/>
                </a:solidFill>
                <a:latin typeface="Times New Roman"/>
                <a:ea typeface="Times New Roman"/>
                <a:cs typeface="Times New Roman"/>
                <a:sym typeface="Times New Roman"/>
              </a:rPr>
              <a:t> Different testing techniques: </a:t>
            </a:r>
            <a:r>
              <a:rPr lang="en-US" sz="2000" b="0" i="0" u="none" strike="noStrike" cap="none" dirty="0">
                <a:solidFill>
                  <a:srgbClr val="273239"/>
                </a:solidFill>
                <a:latin typeface="Times New Roman"/>
                <a:ea typeface="Times New Roman"/>
                <a:cs typeface="Times New Roman"/>
                <a:sym typeface="Times New Roman"/>
              </a:rPr>
              <a:t>Black box testing can be performed using various testing techniques, such as functional testing, usability testing, acceptance testing, and regression testing.</a:t>
            </a:r>
            <a:endParaRPr sz="2000" b="1" i="0" u="none" strike="noStrike" cap="none" dirty="0">
              <a:solidFill>
                <a:srgbClr val="273239"/>
              </a:solidFill>
              <a:latin typeface="Times New Roman"/>
              <a:ea typeface="Times New Roman"/>
              <a:cs typeface="Times New Roman"/>
              <a:sym typeface="Times New Roman"/>
            </a:endParaRPr>
          </a:p>
          <a:p>
            <a:pPr marL="457200" marR="0" lvl="0" indent="-457200" algn="l" rtl="0">
              <a:lnSpc>
                <a:spcPct val="150000"/>
              </a:lnSpc>
              <a:spcBef>
                <a:spcPts val="0"/>
              </a:spcBef>
              <a:spcAft>
                <a:spcPts val="0"/>
              </a:spcAft>
              <a:buClr>
                <a:srgbClr val="000000"/>
              </a:buClr>
              <a:buSzPts val="2000"/>
              <a:buFont typeface="Arial"/>
              <a:buAutoNum type="arabicPeriod" startAt="5"/>
            </a:pPr>
            <a:r>
              <a:rPr lang="en-US" sz="2000" b="1" i="0" u="none" strike="noStrike" cap="none" dirty="0">
                <a:solidFill>
                  <a:srgbClr val="273239"/>
                </a:solidFill>
                <a:latin typeface="Times New Roman"/>
                <a:ea typeface="Times New Roman"/>
                <a:cs typeface="Times New Roman"/>
                <a:sym typeface="Times New Roman"/>
              </a:rPr>
              <a:t>Easy to automate: </a:t>
            </a:r>
            <a:r>
              <a:rPr lang="en-US" sz="2000" b="0" i="0" u="none" strike="noStrike" cap="none" dirty="0">
                <a:solidFill>
                  <a:srgbClr val="273239"/>
                </a:solidFill>
                <a:latin typeface="Times New Roman"/>
                <a:ea typeface="Times New Roman"/>
                <a:cs typeface="Times New Roman"/>
                <a:sym typeface="Times New Roman"/>
              </a:rPr>
              <a:t>Black box testing is easy to automate using various automation tools, which helps to reduce the overall testing time and effort.</a:t>
            </a:r>
            <a:endParaRPr dirty="0"/>
          </a:p>
          <a:p>
            <a:pPr marL="457200" marR="0" lvl="0" indent="-457200" algn="l" rtl="0">
              <a:lnSpc>
                <a:spcPct val="150000"/>
              </a:lnSpc>
              <a:spcBef>
                <a:spcPts val="0"/>
              </a:spcBef>
              <a:spcAft>
                <a:spcPts val="0"/>
              </a:spcAft>
              <a:buClr>
                <a:srgbClr val="000000"/>
              </a:buClr>
              <a:buSzPts val="2000"/>
              <a:buFont typeface="Arial"/>
              <a:buAutoNum type="arabicPeriod" startAt="5"/>
            </a:pPr>
            <a:r>
              <a:rPr lang="en-US" sz="2000" b="1" i="0" u="none" strike="noStrike" cap="none" dirty="0">
                <a:solidFill>
                  <a:srgbClr val="273239"/>
                </a:solidFill>
                <a:latin typeface="Times New Roman"/>
                <a:ea typeface="Times New Roman"/>
                <a:cs typeface="Times New Roman"/>
                <a:sym typeface="Times New Roman"/>
              </a:rPr>
              <a:t>Scalability: </a:t>
            </a:r>
            <a:r>
              <a:rPr lang="en-US" sz="2000" b="0" i="0" u="none" strike="noStrike" cap="none" dirty="0">
                <a:solidFill>
                  <a:srgbClr val="273239"/>
                </a:solidFill>
                <a:latin typeface="Times New Roman"/>
                <a:ea typeface="Times New Roman"/>
                <a:cs typeface="Times New Roman"/>
                <a:sym typeface="Times New Roman"/>
              </a:rPr>
              <a:t>Black box testing can be scaled up or down depending on the size and complexity of the application being tested.</a:t>
            </a:r>
            <a:endParaRPr dirty="0"/>
          </a:p>
          <a:p>
            <a:pPr marL="457200" marR="0" lvl="0" indent="-457200" algn="l" rtl="0">
              <a:lnSpc>
                <a:spcPct val="150000"/>
              </a:lnSpc>
              <a:spcBef>
                <a:spcPts val="0"/>
              </a:spcBef>
              <a:spcAft>
                <a:spcPts val="0"/>
              </a:spcAft>
              <a:buClr>
                <a:srgbClr val="000000"/>
              </a:buClr>
              <a:buSzPts val="2000"/>
              <a:buFont typeface="Arial"/>
              <a:buAutoNum type="arabicPeriod" startAt="5"/>
            </a:pPr>
            <a:r>
              <a:rPr lang="en-US" sz="2000" b="1" i="0" u="none" strike="noStrike" cap="none" dirty="0">
                <a:solidFill>
                  <a:srgbClr val="273239"/>
                </a:solidFill>
                <a:latin typeface="Times New Roman"/>
                <a:ea typeface="Times New Roman"/>
                <a:cs typeface="Times New Roman"/>
                <a:sym typeface="Times New Roman"/>
              </a:rPr>
              <a:t>Limited knowledge of application: </a:t>
            </a:r>
            <a:r>
              <a:rPr lang="en-US" sz="2000" b="0" i="0" u="none" strike="noStrike" cap="none" dirty="0">
                <a:solidFill>
                  <a:srgbClr val="273239"/>
                </a:solidFill>
                <a:latin typeface="Times New Roman"/>
                <a:ea typeface="Times New Roman"/>
                <a:cs typeface="Times New Roman"/>
                <a:sym typeface="Times New Roman"/>
              </a:rPr>
              <a:t>Testers performing black box testing have limited knowledge of the application being tested, which helps to ensure that testing is more representative of how the end users will interact with the application.</a:t>
            </a:r>
            <a:endParaRPr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2" name="Google Shape;192;p14"/>
          <p:cNvSpPr txBox="1"/>
          <p:nvPr/>
        </p:nvSpPr>
        <p:spPr>
          <a:xfrm>
            <a:off x="385190" y="144097"/>
            <a:ext cx="7069710" cy="5847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3200" b="1" i="0" u="none" strike="noStrike" cap="none">
                <a:solidFill>
                  <a:srgbClr val="000000"/>
                </a:solidFill>
                <a:latin typeface="Times New Roman"/>
                <a:ea typeface="Times New Roman"/>
                <a:cs typeface="Times New Roman"/>
                <a:sym typeface="Times New Roman"/>
              </a:rPr>
              <a:t>Black Box Testing Techniques</a:t>
            </a:r>
            <a:endParaRPr/>
          </a:p>
        </p:txBody>
      </p:sp>
      <p:sp>
        <p:nvSpPr>
          <p:cNvPr id="193" name="Google Shape;193;p14"/>
          <p:cNvSpPr txBox="1"/>
          <p:nvPr/>
        </p:nvSpPr>
        <p:spPr>
          <a:xfrm>
            <a:off x="8229600" y="6400800"/>
            <a:ext cx="184150" cy="36671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94" name="Google Shape;194;p14"/>
          <p:cNvSpPr/>
          <p:nvPr/>
        </p:nvSpPr>
        <p:spPr>
          <a:xfrm>
            <a:off x="120650" y="811701"/>
            <a:ext cx="8902700" cy="3785611"/>
          </a:xfrm>
          <a:prstGeom prst="rect">
            <a:avLst/>
          </a:prstGeom>
          <a:noFill/>
          <a:ln>
            <a:noFill/>
          </a:ln>
        </p:spPr>
        <p:txBody>
          <a:bodyPr spcFirstLastPara="1" wrap="square" lIns="91425" tIns="45700" rIns="91425" bIns="45700" anchor="ctr" anchorCtr="0">
            <a:spAutoFit/>
          </a:bodyPr>
          <a:lstStyle/>
          <a:p>
            <a:pPr marL="0" marR="0" lvl="0" indent="0" algn="just" rtl="0">
              <a:lnSpc>
                <a:spcPct val="150000"/>
              </a:lnSpc>
              <a:spcBef>
                <a:spcPts val="0"/>
              </a:spcBef>
              <a:spcAft>
                <a:spcPts val="0"/>
              </a:spcAft>
              <a:buNone/>
            </a:pPr>
            <a:r>
              <a:rPr lang="en-US" sz="2000" b="1" i="0" u="none" strike="noStrike" cap="none" dirty="0">
                <a:solidFill>
                  <a:srgbClr val="273239"/>
                </a:solidFill>
                <a:latin typeface="Times New Roman"/>
                <a:ea typeface="Times New Roman"/>
                <a:cs typeface="Times New Roman"/>
                <a:sym typeface="Times New Roman"/>
              </a:rPr>
              <a:t>Advantages of Black box Testing</a:t>
            </a:r>
            <a:endParaRPr dirty="0"/>
          </a:p>
          <a:p>
            <a:pPr marL="0" marR="0" lvl="0" indent="-127000" algn="l" rtl="0">
              <a:lnSpc>
                <a:spcPct val="150000"/>
              </a:lnSpc>
              <a:spcBef>
                <a:spcPts val="0"/>
              </a:spcBef>
              <a:spcAft>
                <a:spcPts val="0"/>
              </a:spcAft>
              <a:buClr>
                <a:srgbClr val="000000"/>
              </a:buClr>
              <a:buSzPts val="2000"/>
              <a:buFont typeface="Arial"/>
              <a:buChar char="•"/>
            </a:pPr>
            <a:r>
              <a:rPr lang="en-US" sz="2000" b="0" i="0" u="none" strike="noStrike" cap="none" dirty="0">
                <a:solidFill>
                  <a:srgbClr val="273239"/>
                </a:solidFill>
                <a:latin typeface="Times New Roman"/>
                <a:ea typeface="Times New Roman"/>
                <a:cs typeface="Times New Roman"/>
                <a:sym typeface="Times New Roman"/>
              </a:rPr>
              <a:t>The tester </a:t>
            </a:r>
            <a:r>
              <a:rPr lang="en-US" sz="2000" b="1" i="0" u="none" strike="noStrike" cap="none" dirty="0">
                <a:solidFill>
                  <a:srgbClr val="273239"/>
                </a:solidFill>
                <a:latin typeface="Times New Roman"/>
                <a:ea typeface="Times New Roman"/>
                <a:cs typeface="Times New Roman"/>
                <a:sym typeface="Times New Roman"/>
              </a:rPr>
              <a:t>does not need to have more functional knowledge</a:t>
            </a:r>
            <a:r>
              <a:rPr lang="en-US" sz="2000" b="0" i="0" u="none" strike="noStrike" cap="none" dirty="0">
                <a:solidFill>
                  <a:srgbClr val="273239"/>
                </a:solidFill>
                <a:latin typeface="Times New Roman"/>
                <a:ea typeface="Times New Roman"/>
                <a:cs typeface="Times New Roman"/>
                <a:sym typeface="Times New Roman"/>
              </a:rPr>
              <a:t> or programming skills to implement the Black Box Testing.</a:t>
            </a:r>
            <a:endParaRPr dirty="0"/>
          </a:p>
          <a:p>
            <a:pPr marL="0" marR="0" lvl="0" indent="-127000" algn="l" rtl="0">
              <a:lnSpc>
                <a:spcPct val="150000"/>
              </a:lnSpc>
              <a:spcBef>
                <a:spcPts val="0"/>
              </a:spcBef>
              <a:spcAft>
                <a:spcPts val="0"/>
              </a:spcAft>
              <a:buClr>
                <a:srgbClr val="000000"/>
              </a:buClr>
              <a:buSzPts val="2000"/>
              <a:buFont typeface="Arial"/>
              <a:buChar char="•"/>
            </a:pPr>
            <a:r>
              <a:rPr lang="en-US" sz="2000" b="0" i="0" u="none" strike="noStrike" cap="none" dirty="0">
                <a:solidFill>
                  <a:srgbClr val="273239"/>
                </a:solidFill>
                <a:latin typeface="Times New Roman"/>
                <a:ea typeface="Times New Roman"/>
                <a:cs typeface="Times New Roman"/>
                <a:sym typeface="Times New Roman"/>
              </a:rPr>
              <a:t>It is </a:t>
            </a:r>
            <a:r>
              <a:rPr lang="en-US" sz="2000" b="1" i="0" u="none" strike="noStrike" cap="none" dirty="0">
                <a:solidFill>
                  <a:srgbClr val="273239"/>
                </a:solidFill>
                <a:latin typeface="Times New Roman"/>
                <a:ea typeface="Times New Roman"/>
                <a:cs typeface="Times New Roman"/>
                <a:sym typeface="Times New Roman"/>
              </a:rPr>
              <a:t>efficient for implementing the tests </a:t>
            </a:r>
            <a:r>
              <a:rPr lang="en-US" sz="2000" b="0" i="0" u="none" strike="noStrike" cap="none" dirty="0">
                <a:solidFill>
                  <a:srgbClr val="273239"/>
                </a:solidFill>
                <a:latin typeface="Times New Roman"/>
                <a:ea typeface="Times New Roman"/>
                <a:cs typeface="Times New Roman"/>
                <a:sym typeface="Times New Roman"/>
              </a:rPr>
              <a:t>in the larger system.</a:t>
            </a:r>
            <a:endParaRPr dirty="0"/>
          </a:p>
          <a:p>
            <a:pPr marL="0" marR="0" lvl="0" indent="-127000" algn="l" rtl="0">
              <a:lnSpc>
                <a:spcPct val="150000"/>
              </a:lnSpc>
              <a:spcBef>
                <a:spcPts val="0"/>
              </a:spcBef>
              <a:spcAft>
                <a:spcPts val="0"/>
              </a:spcAft>
              <a:buClr>
                <a:srgbClr val="000000"/>
              </a:buClr>
              <a:buSzPts val="2000"/>
              <a:buFont typeface="Arial"/>
              <a:buChar char="•"/>
            </a:pPr>
            <a:r>
              <a:rPr lang="en-US" sz="2000" b="0" i="0" u="none" strike="noStrike" cap="none" dirty="0">
                <a:solidFill>
                  <a:srgbClr val="273239"/>
                </a:solidFill>
                <a:latin typeface="Times New Roman"/>
                <a:ea typeface="Times New Roman"/>
                <a:cs typeface="Times New Roman"/>
                <a:sym typeface="Times New Roman"/>
              </a:rPr>
              <a:t>Tests are </a:t>
            </a:r>
            <a:r>
              <a:rPr lang="en-US" sz="2000" b="1" i="0" u="none" strike="noStrike" cap="none" dirty="0">
                <a:solidFill>
                  <a:srgbClr val="273239"/>
                </a:solidFill>
                <a:latin typeface="Times New Roman"/>
                <a:ea typeface="Times New Roman"/>
                <a:cs typeface="Times New Roman"/>
                <a:sym typeface="Times New Roman"/>
              </a:rPr>
              <a:t>executed from the user’s or client’s point of view.</a:t>
            </a:r>
            <a:endParaRPr b="1" dirty="0"/>
          </a:p>
          <a:p>
            <a:pPr marL="0" marR="0" lvl="0" indent="-127000" algn="l" rtl="0">
              <a:lnSpc>
                <a:spcPct val="150000"/>
              </a:lnSpc>
              <a:spcBef>
                <a:spcPts val="0"/>
              </a:spcBef>
              <a:spcAft>
                <a:spcPts val="0"/>
              </a:spcAft>
              <a:buClr>
                <a:srgbClr val="000000"/>
              </a:buClr>
              <a:buSzPts val="2000"/>
              <a:buFont typeface="Arial"/>
              <a:buChar char="•"/>
            </a:pPr>
            <a:r>
              <a:rPr lang="en-US" sz="2000" b="0" i="0" u="none" strike="noStrike" cap="none" dirty="0">
                <a:solidFill>
                  <a:srgbClr val="273239"/>
                </a:solidFill>
                <a:latin typeface="Times New Roman"/>
                <a:ea typeface="Times New Roman"/>
                <a:cs typeface="Times New Roman"/>
                <a:sym typeface="Times New Roman"/>
              </a:rPr>
              <a:t>Test cases are </a:t>
            </a:r>
            <a:r>
              <a:rPr lang="en-US" sz="2000" b="1" i="0" u="none" strike="noStrike" cap="none" dirty="0">
                <a:solidFill>
                  <a:srgbClr val="273239"/>
                </a:solidFill>
                <a:latin typeface="Times New Roman"/>
                <a:ea typeface="Times New Roman"/>
                <a:cs typeface="Times New Roman"/>
                <a:sym typeface="Times New Roman"/>
              </a:rPr>
              <a:t>easily reproducible</a:t>
            </a:r>
            <a:r>
              <a:rPr lang="en-US" sz="2000" b="0" i="0" u="none" strike="noStrike" cap="none" dirty="0">
                <a:solidFill>
                  <a:srgbClr val="273239"/>
                </a:solidFill>
                <a:latin typeface="Times New Roman"/>
                <a:ea typeface="Times New Roman"/>
                <a:cs typeface="Times New Roman"/>
                <a:sym typeface="Times New Roman"/>
              </a:rPr>
              <a:t>.</a:t>
            </a:r>
            <a:endParaRPr dirty="0"/>
          </a:p>
          <a:p>
            <a:pPr marL="0" marR="0" lvl="0" indent="-127000" algn="l" rtl="0">
              <a:lnSpc>
                <a:spcPct val="150000"/>
              </a:lnSpc>
              <a:spcBef>
                <a:spcPts val="0"/>
              </a:spcBef>
              <a:spcAft>
                <a:spcPts val="0"/>
              </a:spcAft>
              <a:buClr>
                <a:srgbClr val="000000"/>
              </a:buClr>
              <a:buSzPts val="2000"/>
              <a:buFont typeface="Arial"/>
              <a:buChar char="•"/>
            </a:pPr>
            <a:r>
              <a:rPr lang="en-US" sz="2000" b="0" i="0" u="none" strike="noStrike" cap="none" dirty="0">
                <a:solidFill>
                  <a:srgbClr val="273239"/>
                </a:solidFill>
                <a:latin typeface="Times New Roman"/>
                <a:ea typeface="Times New Roman"/>
                <a:cs typeface="Times New Roman"/>
                <a:sym typeface="Times New Roman"/>
              </a:rPr>
              <a:t>It is </a:t>
            </a:r>
            <a:r>
              <a:rPr lang="en-US" sz="2000" b="1" i="0" u="none" strike="noStrike" cap="none" dirty="0">
                <a:solidFill>
                  <a:srgbClr val="273239"/>
                </a:solidFill>
                <a:latin typeface="Times New Roman"/>
                <a:ea typeface="Times New Roman"/>
                <a:cs typeface="Times New Roman"/>
                <a:sym typeface="Times New Roman"/>
              </a:rPr>
              <a:t>used in finding the ambiguity and contradictions </a:t>
            </a:r>
            <a:r>
              <a:rPr lang="en-US" sz="2000" b="0" i="0" u="none" strike="noStrike" cap="none" dirty="0">
                <a:solidFill>
                  <a:srgbClr val="273239"/>
                </a:solidFill>
                <a:latin typeface="Times New Roman"/>
                <a:ea typeface="Times New Roman"/>
                <a:cs typeface="Times New Roman"/>
                <a:sym typeface="Times New Roman"/>
              </a:rPr>
              <a:t>in the functional specifications.</a:t>
            </a:r>
            <a:endParaRPr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1" name="Google Shape;201;p15"/>
          <p:cNvSpPr txBox="1"/>
          <p:nvPr/>
        </p:nvSpPr>
        <p:spPr>
          <a:xfrm>
            <a:off x="385190" y="144097"/>
            <a:ext cx="7069710" cy="5847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3200" b="1" i="0" u="none" strike="noStrike" cap="none">
                <a:solidFill>
                  <a:srgbClr val="000000"/>
                </a:solidFill>
                <a:latin typeface="Times New Roman"/>
                <a:ea typeface="Times New Roman"/>
                <a:cs typeface="Times New Roman"/>
                <a:sym typeface="Times New Roman"/>
              </a:rPr>
              <a:t>Black Box Testing Techniques</a:t>
            </a:r>
            <a:endParaRPr/>
          </a:p>
        </p:txBody>
      </p:sp>
      <p:sp>
        <p:nvSpPr>
          <p:cNvPr id="202" name="Google Shape;202;p15"/>
          <p:cNvSpPr txBox="1"/>
          <p:nvPr/>
        </p:nvSpPr>
        <p:spPr>
          <a:xfrm>
            <a:off x="8229600" y="6400800"/>
            <a:ext cx="184150" cy="36671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203" name="Google Shape;203;p15"/>
          <p:cNvSpPr/>
          <p:nvPr/>
        </p:nvSpPr>
        <p:spPr>
          <a:xfrm>
            <a:off x="241300" y="864476"/>
            <a:ext cx="8902700" cy="5536324"/>
          </a:xfrm>
          <a:prstGeom prst="rect">
            <a:avLst/>
          </a:prstGeom>
          <a:noFill/>
          <a:ln>
            <a:noFill/>
          </a:ln>
        </p:spPr>
        <p:txBody>
          <a:bodyPr spcFirstLastPara="1" wrap="square" lIns="91425" tIns="45700" rIns="91425" bIns="45700" anchor="ctr" anchorCtr="0">
            <a:spAutoFit/>
          </a:bodyPr>
          <a:lstStyle/>
          <a:p>
            <a:pPr marL="0" marR="0" lvl="0" indent="0" algn="just" rtl="0">
              <a:lnSpc>
                <a:spcPct val="150000"/>
              </a:lnSpc>
              <a:spcBef>
                <a:spcPts val="0"/>
              </a:spcBef>
              <a:spcAft>
                <a:spcPts val="0"/>
              </a:spcAft>
              <a:buNone/>
            </a:pPr>
            <a:r>
              <a:rPr lang="en-US" sz="2000" b="1" i="0" u="none" strike="noStrike" cap="none" dirty="0">
                <a:solidFill>
                  <a:srgbClr val="273239"/>
                </a:solidFill>
                <a:latin typeface="Times New Roman"/>
                <a:ea typeface="Times New Roman"/>
                <a:cs typeface="Times New Roman"/>
                <a:sym typeface="Times New Roman"/>
              </a:rPr>
              <a:t>Disadvantages of Black box Testing</a:t>
            </a:r>
            <a:endParaRPr dirty="0"/>
          </a:p>
          <a:p>
            <a:pPr marL="0" marR="0" lvl="0" indent="-127000" algn="l" rtl="0">
              <a:lnSpc>
                <a:spcPct val="150000"/>
              </a:lnSpc>
              <a:spcBef>
                <a:spcPts val="0"/>
              </a:spcBef>
              <a:spcAft>
                <a:spcPts val="0"/>
              </a:spcAft>
              <a:buClr>
                <a:srgbClr val="000000"/>
              </a:buClr>
              <a:buSzPts val="2000"/>
              <a:buFont typeface="Arial"/>
              <a:buChar char="•"/>
            </a:pPr>
            <a:r>
              <a:rPr lang="en-US" sz="2000" b="0" i="0" u="none" strike="noStrike" cap="none" dirty="0">
                <a:solidFill>
                  <a:srgbClr val="273239"/>
                </a:solidFill>
                <a:latin typeface="Times New Roman"/>
                <a:ea typeface="Times New Roman"/>
                <a:cs typeface="Times New Roman"/>
                <a:sym typeface="Times New Roman"/>
              </a:rPr>
              <a:t>There is a </a:t>
            </a:r>
            <a:r>
              <a:rPr lang="en-US" sz="2000" b="1" i="0" u="none" strike="noStrike" cap="none" dirty="0">
                <a:solidFill>
                  <a:srgbClr val="273239"/>
                </a:solidFill>
                <a:latin typeface="Times New Roman"/>
                <a:ea typeface="Times New Roman"/>
                <a:cs typeface="Times New Roman"/>
                <a:sym typeface="Times New Roman"/>
              </a:rPr>
              <a:t>possibility of repeating the same tests</a:t>
            </a:r>
            <a:r>
              <a:rPr lang="en-US" sz="2000" b="0" i="0" u="none" strike="noStrike" cap="none" dirty="0">
                <a:solidFill>
                  <a:srgbClr val="273239"/>
                </a:solidFill>
                <a:latin typeface="Times New Roman"/>
                <a:ea typeface="Times New Roman"/>
                <a:cs typeface="Times New Roman"/>
                <a:sym typeface="Times New Roman"/>
              </a:rPr>
              <a:t> while implementing the testing process.</a:t>
            </a:r>
            <a:endParaRPr dirty="0"/>
          </a:p>
          <a:p>
            <a:pPr marL="0" marR="0" lvl="0" indent="-127000" algn="l" rtl="0">
              <a:lnSpc>
                <a:spcPct val="150000"/>
              </a:lnSpc>
              <a:spcBef>
                <a:spcPts val="0"/>
              </a:spcBef>
              <a:spcAft>
                <a:spcPts val="0"/>
              </a:spcAft>
              <a:buClr>
                <a:srgbClr val="000000"/>
              </a:buClr>
              <a:buSzPts val="2000"/>
              <a:buFont typeface="Arial"/>
              <a:buChar char="•"/>
            </a:pPr>
            <a:r>
              <a:rPr lang="en-US" sz="2000" b="1" i="0" u="none" strike="noStrike" cap="none" dirty="0">
                <a:solidFill>
                  <a:srgbClr val="273239"/>
                </a:solidFill>
                <a:latin typeface="Times New Roman"/>
                <a:ea typeface="Times New Roman"/>
                <a:cs typeface="Times New Roman"/>
                <a:sym typeface="Times New Roman"/>
              </a:rPr>
              <a:t>Without clear functional specifications</a:t>
            </a:r>
            <a:r>
              <a:rPr lang="en-US" sz="2000" b="0" i="0" u="none" strike="noStrike" cap="none" dirty="0">
                <a:solidFill>
                  <a:srgbClr val="273239"/>
                </a:solidFill>
                <a:latin typeface="Times New Roman"/>
                <a:ea typeface="Times New Roman"/>
                <a:cs typeface="Times New Roman"/>
                <a:sym typeface="Times New Roman"/>
              </a:rPr>
              <a:t>, test cases are difficult to implement.</a:t>
            </a:r>
            <a:endParaRPr dirty="0"/>
          </a:p>
          <a:p>
            <a:pPr marL="0" marR="0" lvl="0" indent="-127000" algn="l" rtl="0">
              <a:lnSpc>
                <a:spcPct val="150000"/>
              </a:lnSpc>
              <a:spcBef>
                <a:spcPts val="0"/>
              </a:spcBef>
              <a:spcAft>
                <a:spcPts val="0"/>
              </a:spcAft>
              <a:buClr>
                <a:srgbClr val="000000"/>
              </a:buClr>
              <a:buSzPts val="2000"/>
              <a:buFont typeface="Arial"/>
              <a:buChar char="•"/>
            </a:pPr>
            <a:r>
              <a:rPr lang="en-US" sz="2000" b="0" i="0" u="none" strike="noStrike" cap="none" dirty="0">
                <a:solidFill>
                  <a:srgbClr val="273239"/>
                </a:solidFill>
                <a:latin typeface="Times New Roman"/>
                <a:ea typeface="Times New Roman"/>
                <a:cs typeface="Times New Roman"/>
                <a:sym typeface="Times New Roman"/>
              </a:rPr>
              <a:t>It is </a:t>
            </a:r>
            <a:r>
              <a:rPr lang="en-US" sz="2000" b="1" i="0" u="none" strike="noStrike" cap="none" dirty="0">
                <a:solidFill>
                  <a:srgbClr val="273239"/>
                </a:solidFill>
                <a:latin typeface="Times New Roman"/>
                <a:ea typeface="Times New Roman"/>
                <a:cs typeface="Times New Roman"/>
                <a:sym typeface="Times New Roman"/>
              </a:rPr>
              <a:t>difficult to execute the test cases because of complex inputs </a:t>
            </a:r>
            <a:r>
              <a:rPr lang="en-US" sz="2000" b="0" i="0" u="none" strike="noStrike" cap="none" dirty="0">
                <a:solidFill>
                  <a:srgbClr val="273239"/>
                </a:solidFill>
                <a:latin typeface="Times New Roman"/>
                <a:ea typeface="Times New Roman"/>
                <a:cs typeface="Times New Roman"/>
                <a:sym typeface="Times New Roman"/>
              </a:rPr>
              <a:t>at different stages of testing.</a:t>
            </a:r>
            <a:endParaRPr dirty="0"/>
          </a:p>
          <a:p>
            <a:pPr marL="0" marR="0" lvl="0" indent="-127000" algn="l" rtl="0">
              <a:lnSpc>
                <a:spcPct val="150000"/>
              </a:lnSpc>
              <a:spcBef>
                <a:spcPts val="0"/>
              </a:spcBef>
              <a:spcAft>
                <a:spcPts val="0"/>
              </a:spcAft>
              <a:buClr>
                <a:srgbClr val="000000"/>
              </a:buClr>
              <a:buSzPts val="2000"/>
              <a:buFont typeface="Arial"/>
              <a:buChar char="•"/>
            </a:pPr>
            <a:r>
              <a:rPr lang="en-US" sz="2000" b="0" i="0" u="none" strike="noStrike" cap="none" dirty="0">
                <a:solidFill>
                  <a:srgbClr val="273239"/>
                </a:solidFill>
                <a:latin typeface="Times New Roman"/>
                <a:ea typeface="Times New Roman"/>
                <a:cs typeface="Times New Roman"/>
                <a:sym typeface="Times New Roman"/>
              </a:rPr>
              <a:t>Sometimes, the </a:t>
            </a:r>
            <a:r>
              <a:rPr lang="en-US" sz="2000" b="1" i="0" u="none" strike="noStrike" cap="none" dirty="0">
                <a:solidFill>
                  <a:srgbClr val="273239"/>
                </a:solidFill>
                <a:latin typeface="Times New Roman"/>
                <a:ea typeface="Times New Roman"/>
                <a:cs typeface="Times New Roman"/>
                <a:sym typeface="Times New Roman"/>
              </a:rPr>
              <a:t>reason for the test failure cannot be detected.</a:t>
            </a:r>
            <a:endParaRPr b="1" dirty="0"/>
          </a:p>
          <a:p>
            <a:pPr marL="0" marR="0" lvl="0" indent="-127000" algn="l" rtl="0">
              <a:lnSpc>
                <a:spcPct val="150000"/>
              </a:lnSpc>
              <a:spcBef>
                <a:spcPts val="0"/>
              </a:spcBef>
              <a:spcAft>
                <a:spcPts val="0"/>
              </a:spcAft>
              <a:buClr>
                <a:srgbClr val="000000"/>
              </a:buClr>
              <a:buSzPts val="2000"/>
              <a:buFont typeface="Arial"/>
              <a:buChar char="•"/>
            </a:pPr>
            <a:r>
              <a:rPr lang="en-US" sz="2000" b="0" i="0" u="none" strike="noStrike" cap="none" dirty="0">
                <a:solidFill>
                  <a:srgbClr val="273239"/>
                </a:solidFill>
                <a:latin typeface="Times New Roman"/>
                <a:ea typeface="Times New Roman"/>
                <a:cs typeface="Times New Roman"/>
                <a:sym typeface="Times New Roman"/>
              </a:rPr>
              <a:t>Some programs in the application are not tested.</a:t>
            </a:r>
            <a:endParaRPr dirty="0"/>
          </a:p>
          <a:p>
            <a:pPr marL="0" marR="0" lvl="0" indent="-127000" algn="l" rtl="0">
              <a:lnSpc>
                <a:spcPct val="150000"/>
              </a:lnSpc>
              <a:spcBef>
                <a:spcPts val="0"/>
              </a:spcBef>
              <a:spcAft>
                <a:spcPts val="0"/>
              </a:spcAft>
              <a:buClr>
                <a:srgbClr val="000000"/>
              </a:buClr>
              <a:buSzPts val="2000"/>
              <a:buFont typeface="Arial"/>
              <a:buChar char="•"/>
            </a:pPr>
            <a:r>
              <a:rPr lang="en-US" sz="2000" b="0" i="0" u="none" strike="noStrike" cap="none" dirty="0">
                <a:solidFill>
                  <a:srgbClr val="273239"/>
                </a:solidFill>
                <a:latin typeface="Times New Roman"/>
                <a:ea typeface="Times New Roman"/>
                <a:cs typeface="Times New Roman"/>
                <a:sym typeface="Times New Roman"/>
              </a:rPr>
              <a:t>It does </a:t>
            </a:r>
            <a:r>
              <a:rPr lang="en-US" sz="2000" b="1" i="0" u="none" strike="noStrike" cap="none" dirty="0">
                <a:solidFill>
                  <a:srgbClr val="273239"/>
                </a:solidFill>
                <a:latin typeface="Times New Roman"/>
                <a:ea typeface="Times New Roman"/>
                <a:cs typeface="Times New Roman"/>
                <a:sym typeface="Times New Roman"/>
              </a:rPr>
              <a:t>not reveal the errors in the control structure</a:t>
            </a:r>
            <a:r>
              <a:rPr lang="en-US" sz="2000" b="0" i="0" u="none" strike="noStrike" cap="none" dirty="0">
                <a:solidFill>
                  <a:srgbClr val="273239"/>
                </a:solidFill>
                <a:latin typeface="Times New Roman"/>
                <a:ea typeface="Times New Roman"/>
                <a:cs typeface="Times New Roman"/>
                <a:sym typeface="Times New Roman"/>
              </a:rPr>
              <a:t>.</a:t>
            </a:r>
            <a:endParaRPr dirty="0"/>
          </a:p>
          <a:p>
            <a:pPr marL="0" marR="0" lvl="0" indent="-127000" algn="l" rtl="0">
              <a:lnSpc>
                <a:spcPct val="150000"/>
              </a:lnSpc>
              <a:spcBef>
                <a:spcPts val="0"/>
              </a:spcBef>
              <a:spcAft>
                <a:spcPts val="0"/>
              </a:spcAft>
              <a:buClr>
                <a:srgbClr val="000000"/>
              </a:buClr>
              <a:buSzPts val="2000"/>
              <a:buFont typeface="Arial"/>
              <a:buChar char="•"/>
            </a:pPr>
            <a:r>
              <a:rPr lang="en-US" sz="2000" b="0" i="0" u="none" strike="noStrike" cap="none" dirty="0">
                <a:solidFill>
                  <a:srgbClr val="273239"/>
                </a:solidFill>
                <a:latin typeface="Times New Roman"/>
                <a:ea typeface="Times New Roman"/>
                <a:cs typeface="Times New Roman"/>
                <a:sym typeface="Times New Roman"/>
              </a:rPr>
              <a:t>Working with a large sample space of inputs can be </a:t>
            </a:r>
            <a:r>
              <a:rPr lang="en-US" sz="2000" b="1" i="0" u="none" strike="noStrike" cap="none" dirty="0">
                <a:solidFill>
                  <a:srgbClr val="273239"/>
                </a:solidFill>
                <a:latin typeface="Times New Roman"/>
                <a:ea typeface="Times New Roman"/>
                <a:cs typeface="Times New Roman"/>
                <a:sym typeface="Times New Roman"/>
              </a:rPr>
              <a:t>exhaustive and consumes a lot of time.</a:t>
            </a:r>
            <a:r>
              <a:rPr lang="en-US" sz="1800" b="1" i="0" u="none" strike="noStrike" cap="none" dirty="0">
                <a:solidFill>
                  <a:srgbClr val="000000"/>
                </a:solidFill>
                <a:latin typeface="Times New Roman"/>
                <a:ea typeface="Times New Roman"/>
                <a:cs typeface="Times New Roman"/>
                <a:sym typeface="Times New Roman"/>
              </a:rPr>
              <a:t/>
            </a:r>
            <a:br>
              <a:rPr lang="en-US" sz="1800" b="1" i="0" u="none" strike="noStrike" cap="none" dirty="0">
                <a:solidFill>
                  <a:srgbClr val="000000"/>
                </a:solidFill>
                <a:latin typeface="Times New Roman"/>
                <a:ea typeface="Times New Roman"/>
                <a:cs typeface="Times New Roman"/>
                <a:sym typeface="Times New Roman"/>
              </a:rPr>
            </a:br>
            <a:endParaRPr sz="1800" b="1" i="0" u="none" strike="noStrike" cap="none" dirty="0">
              <a:solidFill>
                <a:srgbClr val="273239"/>
              </a:solidFill>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16"/>
          <p:cNvSpPr txBox="1"/>
          <p:nvPr/>
        </p:nvSpPr>
        <p:spPr>
          <a:xfrm>
            <a:off x="89554" y="275717"/>
            <a:ext cx="7395300" cy="5850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3200" b="1" i="0" u="none" strike="noStrike" cap="none">
                <a:solidFill>
                  <a:srgbClr val="000000"/>
                </a:solidFill>
                <a:latin typeface="Times"/>
                <a:ea typeface="Times"/>
                <a:cs typeface="Times"/>
                <a:sym typeface="Times"/>
              </a:rPr>
              <a:t>Practice Questions</a:t>
            </a:r>
            <a:r>
              <a:rPr lang="en-US" sz="3200" b="1">
                <a:latin typeface="Times"/>
                <a:ea typeface="Times"/>
                <a:cs typeface="Times"/>
                <a:sym typeface="Times"/>
              </a:rPr>
              <a:t> </a:t>
            </a:r>
            <a:endParaRPr/>
          </a:p>
        </p:txBody>
      </p:sp>
      <p:sp>
        <p:nvSpPr>
          <p:cNvPr id="209" name="Google Shape;209;p16"/>
          <p:cNvSpPr txBox="1"/>
          <p:nvPr/>
        </p:nvSpPr>
        <p:spPr>
          <a:xfrm>
            <a:off x="89554" y="949972"/>
            <a:ext cx="9054445" cy="618630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800" b="0" i="0" u="none" strike="noStrike" cap="none">
                <a:solidFill>
                  <a:srgbClr val="333333"/>
                </a:solidFill>
                <a:latin typeface="Times New Roman"/>
                <a:ea typeface="Times New Roman"/>
                <a:cs typeface="Times New Roman"/>
                <a:sym typeface="Times New Roman"/>
              </a:rPr>
              <a:t>Q1. The value of boundary analysis belongs to?</a:t>
            </a:r>
            <a:br>
              <a:rPr lang="en-US" sz="1800" b="0" i="0" u="none" strike="noStrike" cap="none">
                <a:solidFill>
                  <a:srgbClr val="333333"/>
                </a:solidFill>
                <a:latin typeface="Times New Roman"/>
                <a:ea typeface="Times New Roman"/>
                <a:cs typeface="Times New Roman"/>
                <a:sym typeface="Times New Roman"/>
              </a:rPr>
            </a:br>
            <a:r>
              <a:rPr lang="en-US" sz="1800" b="0" i="0" u="none" strike="noStrike" cap="none">
                <a:solidFill>
                  <a:srgbClr val="333333"/>
                </a:solidFill>
                <a:latin typeface="Times New Roman"/>
                <a:ea typeface="Times New Roman"/>
                <a:cs typeface="Times New Roman"/>
                <a:sym typeface="Times New Roman"/>
              </a:rPr>
              <a:t>a) White Box Testing</a:t>
            </a:r>
            <a:br>
              <a:rPr lang="en-US" sz="1800" b="0" i="0" u="none" strike="noStrike" cap="none">
                <a:solidFill>
                  <a:srgbClr val="333333"/>
                </a:solidFill>
                <a:latin typeface="Times New Roman"/>
                <a:ea typeface="Times New Roman"/>
                <a:cs typeface="Times New Roman"/>
                <a:sym typeface="Times New Roman"/>
              </a:rPr>
            </a:br>
            <a:r>
              <a:rPr lang="en-US" sz="1800" b="0" i="0" u="none" strike="noStrike" cap="none">
                <a:solidFill>
                  <a:srgbClr val="333333"/>
                </a:solidFill>
                <a:latin typeface="Times New Roman"/>
                <a:ea typeface="Times New Roman"/>
                <a:cs typeface="Times New Roman"/>
                <a:sym typeface="Times New Roman"/>
              </a:rPr>
              <a:t>b) Black Box Testing</a:t>
            </a:r>
            <a:br>
              <a:rPr lang="en-US" sz="1800" b="0" i="0" u="none" strike="noStrike" cap="none">
                <a:solidFill>
                  <a:srgbClr val="333333"/>
                </a:solidFill>
                <a:latin typeface="Times New Roman"/>
                <a:ea typeface="Times New Roman"/>
                <a:cs typeface="Times New Roman"/>
                <a:sym typeface="Times New Roman"/>
              </a:rPr>
            </a:br>
            <a:r>
              <a:rPr lang="en-US" sz="1800" b="0" i="0" u="none" strike="noStrike" cap="none">
                <a:solidFill>
                  <a:srgbClr val="333333"/>
                </a:solidFill>
                <a:latin typeface="Times New Roman"/>
                <a:ea typeface="Times New Roman"/>
                <a:cs typeface="Times New Roman"/>
                <a:sym typeface="Times New Roman"/>
              </a:rPr>
              <a:t>c) White Box &amp; Black Box Testing</a:t>
            </a:r>
            <a:br>
              <a:rPr lang="en-US" sz="1800" b="0" i="0" u="none" strike="noStrike" cap="none">
                <a:solidFill>
                  <a:srgbClr val="333333"/>
                </a:solidFill>
                <a:latin typeface="Times New Roman"/>
                <a:ea typeface="Times New Roman"/>
                <a:cs typeface="Times New Roman"/>
                <a:sym typeface="Times New Roman"/>
              </a:rPr>
            </a:br>
            <a:r>
              <a:rPr lang="en-US" sz="1800" b="0" i="0" u="none" strike="noStrike" cap="none">
                <a:solidFill>
                  <a:srgbClr val="333333"/>
                </a:solidFill>
                <a:latin typeface="Times New Roman"/>
                <a:ea typeface="Times New Roman"/>
                <a:cs typeface="Times New Roman"/>
                <a:sym typeface="Times New Roman"/>
              </a:rPr>
              <a:t>d) None of the mentioned</a:t>
            </a:r>
            <a:br>
              <a:rPr lang="en-US" sz="1800" b="0" i="0" u="none" strike="noStrike" cap="none">
                <a:solidFill>
                  <a:srgbClr val="333333"/>
                </a:solidFill>
                <a:latin typeface="Times New Roman"/>
                <a:ea typeface="Times New Roman"/>
                <a:cs typeface="Times New Roman"/>
                <a:sym typeface="Times New Roman"/>
              </a:rPr>
            </a:br>
            <a:r>
              <a:rPr lang="en-US" sz="1800" b="1" i="0" u="none" strike="noStrike" cap="none">
                <a:solidFill>
                  <a:srgbClr val="333333"/>
                </a:solidFill>
                <a:latin typeface="Times New Roman"/>
                <a:ea typeface="Times New Roman"/>
                <a:cs typeface="Times New Roman"/>
                <a:sym typeface="Times New Roman"/>
              </a:rPr>
              <a:t>Answer: </a:t>
            </a:r>
            <a:r>
              <a:rPr lang="en-US" sz="1800" b="0" i="0" u="none" strike="noStrike" cap="none">
                <a:solidFill>
                  <a:srgbClr val="333333"/>
                </a:solidFill>
                <a:latin typeface="Times New Roman"/>
                <a:ea typeface="Times New Roman"/>
                <a:cs typeface="Times New Roman"/>
                <a:sym typeface="Times New Roman"/>
              </a:rPr>
              <a:t>b</a:t>
            </a:r>
            <a:endParaRPr sz="1800" b="0" i="0" u="none" strike="noStrike" cap="none">
              <a:solidFill>
                <a:srgbClr val="333333"/>
              </a:solidFill>
              <a:latin typeface="Times New Roman"/>
              <a:ea typeface="Times New Roman"/>
              <a:cs typeface="Times New Roman"/>
              <a:sym typeface="Times New Roman"/>
            </a:endParaRPr>
          </a:p>
          <a:p>
            <a:pPr marL="0" marR="0" lvl="0" indent="0" algn="just" rtl="0">
              <a:lnSpc>
                <a:spcPct val="100000"/>
              </a:lnSpc>
              <a:spcBef>
                <a:spcPts val="0"/>
              </a:spcBef>
              <a:spcAft>
                <a:spcPts val="0"/>
              </a:spcAft>
              <a:buNone/>
            </a:pPr>
            <a:r>
              <a:rPr lang="en-US" sz="1800" b="0" i="0" u="none" strike="noStrike" cap="none">
                <a:solidFill>
                  <a:srgbClr val="333333"/>
                </a:solidFill>
                <a:latin typeface="Times New Roman"/>
                <a:ea typeface="Times New Roman"/>
                <a:cs typeface="Times New Roman"/>
                <a:sym typeface="Times New Roman"/>
              </a:rPr>
              <a:t>Q2. Which of the following is a method of Black box testing?</a:t>
            </a:r>
            <a:endParaRPr/>
          </a:p>
          <a:p>
            <a:pPr marL="342900" marR="0" lvl="0" indent="-342900" algn="just" rtl="0">
              <a:lnSpc>
                <a:spcPct val="100000"/>
              </a:lnSpc>
              <a:spcBef>
                <a:spcPts val="0"/>
              </a:spcBef>
              <a:spcAft>
                <a:spcPts val="0"/>
              </a:spcAft>
              <a:buClr>
                <a:srgbClr val="000000"/>
              </a:buClr>
              <a:buSzPts val="1800"/>
              <a:buFont typeface="Arial"/>
              <a:buAutoNum type="alphaLcParenR"/>
            </a:pPr>
            <a:r>
              <a:rPr lang="en-US" sz="1800" b="0" i="0" u="none" strike="noStrike" cap="none">
                <a:solidFill>
                  <a:srgbClr val="000000"/>
                </a:solidFill>
                <a:latin typeface="Times New Roman"/>
                <a:ea typeface="Times New Roman"/>
                <a:cs typeface="Times New Roman"/>
                <a:sym typeface="Times New Roman"/>
              </a:rPr>
              <a:t>Boundary Value Analysis</a:t>
            </a:r>
            <a:endParaRPr/>
          </a:p>
          <a:p>
            <a:pPr marL="342900" marR="0" lvl="0" indent="-342900" algn="just" rtl="0">
              <a:lnSpc>
                <a:spcPct val="100000"/>
              </a:lnSpc>
              <a:spcBef>
                <a:spcPts val="0"/>
              </a:spcBef>
              <a:spcAft>
                <a:spcPts val="0"/>
              </a:spcAft>
              <a:buClr>
                <a:srgbClr val="000000"/>
              </a:buClr>
              <a:buSzPts val="1800"/>
              <a:buFont typeface="Arial"/>
              <a:buAutoNum type="alphaLcParenR"/>
            </a:pPr>
            <a:r>
              <a:rPr lang="en-US" sz="1800" b="0" i="0" u="none" strike="noStrike" cap="none">
                <a:solidFill>
                  <a:srgbClr val="000000"/>
                </a:solidFill>
                <a:latin typeface="Times New Roman"/>
                <a:ea typeface="Times New Roman"/>
                <a:cs typeface="Times New Roman"/>
                <a:sym typeface="Times New Roman"/>
              </a:rPr>
              <a:t>Basic Path Testing</a:t>
            </a:r>
            <a:endParaRPr/>
          </a:p>
          <a:p>
            <a:pPr marL="342900" marR="0" lvl="0" indent="-342900" algn="just" rtl="0">
              <a:lnSpc>
                <a:spcPct val="100000"/>
              </a:lnSpc>
              <a:spcBef>
                <a:spcPts val="0"/>
              </a:spcBef>
              <a:spcAft>
                <a:spcPts val="0"/>
              </a:spcAft>
              <a:buClr>
                <a:srgbClr val="000000"/>
              </a:buClr>
              <a:buSzPts val="1800"/>
              <a:buFont typeface="Arial"/>
              <a:buAutoNum type="alphaLcParenR"/>
            </a:pPr>
            <a:r>
              <a:rPr lang="en-US" sz="1800" b="0" i="0" u="none" strike="noStrike" cap="none">
                <a:solidFill>
                  <a:srgbClr val="000000"/>
                </a:solidFill>
                <a:latin typeface="Times New Roman"/>
                <a:ea typeface="Times New Roman"/>
                <a:cs typeface="Times New Roman"/>
                <a:sym typeface="Times New Roman"/>
              </a:rPr>
              <a:t>Code Path Testing</a:t>
            </a:r>
            <a:endParaRPr/>
          </a:p>
          <a:p>
            <a:pPr marL="342900" marR="0" lvl="0" indent="-342900" algn="just" rtl="0">
              <a:lnSpc>
                <a:spcPct val="100000"/>
              </a:lnSpc>
              <a:spcBef>
                <a:spcPts val="0"/>
              </a:spcBef>
              <a:spcAft>
                <a:spcPts val="0"/>
              </a:spcAft>
              <a:buClr>
                <a:srgbClr val="000000"/>
              </a:buClr>
              <a:buSzPts val="1800"/>
              <a:buFont typeface="Arial"/>
              <a:buAutoNum type="alphaLcParenR"/>
            </a:pPr>
            <a:r>
              <a:rPr lang="en-US" sz="1800" b="0" i="0" u="none" strike="noStrike" cap="none">
                <a:solidFill>
                  <a:srgbClr val="000000"/>
                </a:solidFill>
                <a:latin typeface="Times New Roman"/>
                <a:ea typeface="Times New Roman"/>
                <a:cs typeface="Times New Roman"/>
                <a:sym typeface="Times New Roman"/>
              </a:rPr>
              <a:t>None of these</a:t>
            </a:r>
            <a:endParaRPr/>
          </a:p>
          <a:p>
            <a:pPr marL="0" marR="0" lvl="0" indent="0" algn="just" rtl="0">
              <a:lnSpc>
                <a:spcPct val="100000"/>
              </a:lnSpc>
              <a:spcBef>
                <a:spcPts val="0"/>
              </a:spcBef>
              <a:spcAft>
                <a:spcPts val="0"/>
              </a:spcAft>
              <a:buNone/>
            </a:pPr>
            <a:r>
              <a:rPr lang="en-US" sz="1800" b="1" i="0" u="none" strike="noStrike" cap="none">
                <a:solidFill>
                  <a:srgbClr val="000000"/>
                </a:solidFill>
                <a:latin typeface="Times New Roman"/>
                <a:ea typeface="Times New Roman"/>
                <a:cs typeface="Times New Roman"/>
                <a:sym typeface="Times New Roman"/>
              </a:rPr>
              <a:t>Answer: </a:t>
            </a:r>
            <a:r>
              <a:rPr lang="en-US" sz="1800" b="0" i="0" u="none" strike="noStrike" cap="none">
                <a:solidFill>
                  <a:srgbClr val="000000"/>
                </a:solidFill>
                <a:latin typeface="Times New Roman"/>
                <a:ea typeface="Times New Roman"/>
                <a:cs typeface="Times New Roman"/>
                <a:sym typeface="Times New Roman"/>
              </a:rPr>
              <a:t>a</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Times New Roman"/>
                <a:ea typeface="Times New Roman"/>
                <a:cs typeface="Times New Roman"/>
                <a:sym typeface="Times New Roman"/>
              </a:rPr>
              <a:t>Q3. </a:t>
            </a:r>
            <a:r>
              <a:rPr lang="en-US" sz="1800" b="0" i="0" u="none" strike="noStrike" cap="none">
                <a:solidFill>
                  <a:srgbClr val="1B2437"/>
                </a:solidFill>
                <a:latin typeface="Times New Roman"/>
                <a:ea typeface="Times New Roman"/>
                <a:cs typeface="Times New Roman"/>
                <a:sym typeface="Times New Roman"/>
              </a:rPr>
              <a:t>System testing is a</a:t>
            </a:r>
            <a:endParaRPr/>
          </a:p>
          <a:p>
            <a:pPr marL="0" marR="0" lvl="0" indent="0" algn="l" rtl="0">
              <a:lnSpc>
                <a:spcPct val="100000"/>
              </a:lnSpc>
              <a:spcBef>
                <a:spcPts val="0"/>
              </a:spcBef>
              <a:spcAft>
                <a:spcPts val="0"/>
              </a:spcAft>
              <a:buNone/>
            </a:pPr>
            <a:r>
              <a:rPr lang="en-US" sz="1800" b="0" i="0" u="none" strike="noStrike" cap="none">
                <a:solidFill>
                  <a:srgbClr val="1B2437"/>
                </a:solidFill>
                <a:latin typeface="Times New Roman"/>
                <a:ea typeface="Times New Roman"/>
                <a:cs typeface="Times New Roman"/>
                <a:sym typeface="Times New Roman"/>
              </a:rPr>
              <a:t>a) Black box testing</a:t>
            </a:r>
            <a:endParaRPr/>
          </a:p>
          <a:p>
            <a:pPr marL="0" marR="0" lvl="0" indent="0" algn="l" rtl="0">
              <a:lnSpc>
                <a:spcPct val="100000"/>
              </a:lnSpc>
              <a:spcBef>
                <a:spcPts val="0"/>
              </a:spcBef>
              <a:spcAft>
                <a:spcPts val="0"/>
              </a:spcAft>
              <a:buNone/>
            </a:pPr>
            <a:r>
              <a:rPr lang="en-US" sz="1800" b="0" i="0" u="none" strike="noStrike" cap="none">
                <a:solidFill>
                  <a:srgbClr val="1B2437"/>
                </a:solidFill>
                <a:latin typeface="Times New Roman"/>
                <a:ea typeface="Times New Roman"/>
                <a:cs typeface="Times New Roman"/>
                <a:sym typeface="Times New Roman"/>
              </a:rPr>
              <a:t>b) Grey box testing</a:t>
            </a:r>
            <a:endParaRPr/>
          </a:p>
          <a:p>
            <a:pPr marL="0" marR="0" lvl="0" indent="0" algn="l" rtl="0">
              <a:lnSpc>
                <a:spcPct val="100000"/>
              </a:lnSpc>
              <a:spcBef>
                <a:spcPts val="0"/>
              </a:spcBef>
              <a:spcAft>
                <a:spcPts val="0"/>
              </a:spcAft>
              <a:buNone/>
            </a:pPr>
            <a:r>
              <a:rPr lang="en-US" sz="1800" b="0" i="0" u="none" strike="noStrike" cap="none">
                <a:solidFill>
                  <a:srgbClr val="1B2437"/>
                </a:solidFill>
                <a:latin typeface="Times New Roman"/>
                <a:ea typeface="Times New Roman"/>
                <a:cs typeface="Times New Roman"/>
                <a:sym typeface="Times New Roman"/>
              </a:rPr>
              <a:t>c) White box testing</a:t>
            </a:r>
            <a:endParaRPr/>
          </a:p>
          <a:p>
            <a:pPr marL="0" marR="0" lvl="0" indent="0" algn="l" rtl="0">
              <a:lnSpc>
                <a:spcPct val="100000"/>
              </a:lnSpc>
              <a:spcBef>
                <a:spcPts val="0"/>
              </a:spcBef>
              <a:spcAft>
                <a:spcPts val="0"/>
              </a:spcAft>
              <a:buNone/>
            </a:pPr>
            <a:r>
              <a:rPr lang="en-US" sz="1800" b="0" i="0" u="none" strike="noStrike" cap="none">
                <a:solidFill>
                  <a:srgbClr val="1B2437"/>
                </a:solidFill>
                <a:latin typeface="Times New Roman"/>
                <a:ea typeface="Times New Roman"/>
                <a:cs typeface="Times New Roman"/>
                <a:sym typeface="Times New Roman"/>
              </a:rPr>
              <a:t>d) Both a and b</a:t>
            </a:r>
            <a:endParaRPr/>
          </a:p>
          <a:p>
            <a:pPr marL="0" marR="0" lvl="0" indent="0" algn="l" rtl="0">
              <a:lnSpc>
                <a:spcPct val="100000"/>
              </a:lnSpc>
              <a:spcBef>
                <a:spcPts val="0"/>
              </a:spcBef>
              <a:spcAft>
                <a:spcPts val="0"/>
              </a:spcAft>
              <a:buNone/>
            </a:pPr>
            <a:r>
              <a:rPr lang="en-US" sz="1800" b="1" i="0" u="none" strike="noStrike" cap="none">
                <a:solidFill>
                  <a:srgbClr val="1B2437"/>
                </a:solidFill>
                <a:latin typeface="Times New Roman"/>
                <a:ea typeface="Times New Roman"/>
                <a:cs typeface="Times New Roman"/>
                <a:sym typeface="Times New Roman"/>
              </a:rPr>
              <a:t>Answer:</a:t>
            </a:r>
            <a:r>
              <a:rPr lang="en-US" sz="1800" b="0" i="0" u="none" strike="noStrike" cap="none">
                <a:solidFill>
                  <a:srgbClr val="1B2437"/>
                </a:solidFill>
                <a:latin typeface="Times New Roman"/>
                <a:ea typeface="Times New Roman"/>
                <a:cs typeface="Times New Roman"/>
                <a:sym typeface="Times New Roman"/>
              </a:rPr>
              <a:t> a</a:t>
            </a:r>
            <a:endParaRPr sz="1800" b="0" i="0" u="none" strike="noStrike" cap="none">
              <a:solidFill>
                <a:srgbClr val="000000"/>
              </a:solidFill>
              <a:latin typeface="Times New Roman"/>
              <a:ea typeface="Times New Roman"/>
              <a:cs typeface="Times New Roman"/>
              <a:sym typeface="Times New Roman"/>
            </a:endParaRPr>
          </a:p>
          <a:p>
            <a:pPr marL="0" marR="0" lvl="0" indent="0" algn="just" rtl="0">
              <a:lnSpc>
                <a:spcPct val="100000"/>
              </a:lnSpc>
              <a:spcBef>
                <a:spcPts val="0"/>
              </a:spcBef>
              <a:spcAft>
                <a:spcPts val="0"/>
              </a:spcAft>
              <a:buNone/>
            </a:pPr>
            <a:r>
              <a:rPr lang="en-US" sz="1800" b="0" i="0" u="none" strike="noStrike" cap="none">
                <a:solidFill>
                  <a:srgbClr val="000000"/>
                </a:solidFill>
                <a:latin typeface="Times New Roman"/>
                <a:ea typeface="Times New Roman"/>
                <a:cs typeface="Times New Roman"/>
                <a:sym typeface="Times New Roman"/>
              </a:rPr>
              <a:t>Q4. Describe the criteria that need to be satisfied for a good test.</a:t>
            </a:r>
            <a:endParaRPr/>
          </a:p>
          <a:p>
            <a:pPr marL="0" marR="0" lvl="0" indent="0" algn="just" rtl="0">
              <a:lnSpc>
                <a:spcPct val="100000"/>
              </a:lnSpc>
              <a:spcBef>
                <a:spcPts val="0"/>
              </a:spcBef>
              <a:spcAft>
                <a:spcPts val="0"/>
              </a:spcAft>
              <a:buNone/>
            </a:pPr>
            <a:endParaRPr sz="1800" b="0" i="0" u="none" strike="noStrike" cap="none">
              <a:solidFill>
                <a:srgbClr val="000000"/>
              </a:solidFill>
              <a:latin typeface="Times New Roman"/>
              <a:ea typeface="Times New Roman"/>
              <a:cs typeface="Times New Roman"/>
              <a:sym typeface="Times New Roman"/>
            </a:endParaRPr>
          </a:p>
          <a:p>
            <a:pPr marL="0" marR="0" lvl="0" indent="0" algn="just" rtl="0">
              <a:lnSpc>
                <a:spcPct val="100000"/>
              </a:lnSpc>
              <a:spcBef>
                <a:spcPts val="0"/>
              </a:spcBef>
              <a:spcAft>
                <a:spcPts val="0"/>
              </a:spcAft>
              <a:buNone/>
            </a:pPr>
            <a:endParaRPr sz="1800" b="0" i="0" u="none" strike="noStrike" cap="none">
              <a:solidFill>
                <a:srgbClr val="000000"/>
              </a:solidFill>
              <a:latin typeface="Times New Roman"/>
              <a:ea typeface="Times New Roman"/>
              <a:cs typeface="Times New Roman"/>
              <a:sym typeface="Times New Roman"/>
            </a:endParaRPr>
          </a:p>
          <a:p>
            <a:pPr marL="0" marR="0" lvl="0" indent="0" algn="just" rtl="0">
              <a:lnSpc>
                <a:spcPct val="100000"/>
              </a:lnSpc>
              <a:spcBef>
                <a:spcPts val="0"/>
              </a:spcBef>
              <a:spcAft>
                <a:spcPts val="0"/>
              </a:spcAft>
              <a:buNone/>
            </a:pPr>
            <a:endParaRPr sz="1800" b="0" i="0" u="none" strike="noStrike" cap="none">
              <a:solidFill>
                <a:srgbClr val="000000"/>
              </a:solidFill>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17"/>
          <p:cNvSpPr txBox="1"/>
          <p:nvPr/>
        </p:nvSpPr>
        <p:spPr>
          <a:xfrm>
            <a:off x="89554" y="275717"/>
            <a:ext cx="7395327" cy="58477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3200" b="1" i="0" u="none" strike="noStrike" cap="none">
                <a:solidFill>
                  <a:srgbClr val="000000"/>
                </a:solidFill>
                <a:latin typeface="Times"/>
                <a:ea typeface="Times"/>
                <a:cs typeface="Times"/>
                <a:sym typeface="Times"/>
              </a:rPr>
              <a:t>Bibliography</a:t>
            </a:r>
            <a:endParaRPr/>
          </a:p>
        </p:txBody>
      </p:sp>
      <p:sp>
        <p:nvSpPr>
          <p:cNvPr id="215" name="Google Shape;215;p17"/>
          <p:cNvSpPr txBox="1"/>
          <p:nvPr/>
        </p:nvSpPr>
        <p:spPr>
          <a:xfrm>
            <a:off x="623871" y="1069982"/>
            <a:ext cx="7395327" cy="3139321"/>
          </a:xfrm>
          <a:prstGeom prst="rect">
            <a:avLst/>
          </a:prstGeom>
          <a:noFill/>
          <a:ln>
            <a:noFill/>
          </a:ln>
        </p:spPr>
        <p:txBody>
          <a:bodyPr spcFirstLastPara="1" wrap="square" lIns="91425" tIns="45700" rIns="91425" bIns="45700" anchor="t" anchorCtr="0">
            <a:spAutoFit/>
          </a:bodyPr>
          <a:lstStyle/>
          <a:p>
            <a:pPr marL="285750" marR="0" lvl="0" indent="-285750" algn="l" rtl="0">
              <a:lnSpc>
                <a:spcPct val="100000"/>
              </a:lnSpc>
              <a:spcBef>
                <a:spcPts val="0"/>
              </a:spcBef>
              <a:spcAft>
                <a:spcPts val="0"/>
              </a:spcAft>
              <a:buClr>
                <a:srgbClr val="000000"/>
              </a:buClr>
              <a:buSzPts val="1800"/>
              <a:buFont typeface="Arial"/>
              <a:buChar char="•"/>
            </a:pPr>
            <a:r>
              <a:rPr lang="en-US" sz="1800" b="0" i="0" u="sng" strike="noStrike" cap="none">
                <a:solidFill>
                  <a:srgbClr val="000000"/>
                </a:solidFill>
                <a:latin typeface="Times New Roman"/>
                <a:ea typeface="Times New Roman"/>
                <a:cs typeface="Times New Roman"/>
                <a:sym typeface="Times New Roman"/>
                <a:hlinkClick r:id="rId3">
                  <a:extLst>
                    <a:ext uri="{A12FA001-AC4F-418D-AE19-62706E023703}">
                      <ahyp:hlinkClr xmlns="" xmlns:ahyp="http://schemas.microsoft.com/office/drawing/2018/hyperlinkcolor" val="tx"/>
                    </a:ext>
                  </a:extLst>
                </a:hlinkClick>
              </a:rPr>
              <a:t>https://www.javatpoint.com/black-box-testing</a:t>
            </a:r>
            <a:endParaRPr sz="1800" b="0" i="0" u="none" strike="noStrike" cap="none">
              <a:solidFill>
                <a:srgbClr val="000000"/>
              </a:solidFill>
              <a:latin typeface="Times New Roman"/>
              <a:ea typeface="Times New Roman"/>
              <a:cs typeface="Times New Roman"/>
              <a:sym typeface="Times New Roman"/>
            </a:endParaRPr>
          </a:p>
          <a:p>
            <a:pPr marL="285750" marR="0" lvl="0" indent="-285750" algn="l" rtl="0">
              <a:lnSpc>
                <a:spcPct val="100000"/>
              </a:lnSpc>
              <a:spcBef>
                <a:spcPts val="0"/>
              </a:spcBef>
              <a:spcAft>
                <a:spcPts val="0"/>
              </a:spcAft>
              <a:buClr>
                <a:srgbClr val="000000"/>
              </a:buClr>
              <a:buSzPts val="1800"/>
              <a:buFont typeface="Arial"/>
              <a:buChar char="•"/>
            </a:pPr>
            <a:r>
              <a:rPr lang="en-US" sz="1800" b="0" i="0" u="sng" strike="noStrike" cap="none">
                <a:solidFill>
                  <a:srgbClr val="000000"/>
                </a:solidFill>
                <a:latin typeface="Times New Roman"/>
                <a:ea typeface="Times New Roman"/>
                <a:cs typeface="Times New Roman"/>
                <a:sym typeface="Times New Roman"/>
                <a:hlinkClick r:id="rId4">
                  <a:extLst>
                    <a:ext uri="{A12FA001-AC4F-418D-AE19-62706E023703}">
                      <ahyp:hlinkClr xmlns="" xmlns:ahyp="http://schemas.microsoft.com/office/drawing/2018/hyperlinkcolor" val="tx"/>
                    </a:ext>
                  </a:extLst>
                </a:hlinkClick>
              </a:rPr>
              <a:t>https://www.tutorialspoint.com/software_testing_dictionary/black_box_testing.htm</a:t>
            </a:r>
            <a:endParaRPr sz="1800" b="0" i="0" u="none" strike="noStrike" cap="none">
              <a:solidFill>
                <a:srgbClr val="000000"/>
              </a:solidFill>
              <a:latin typeface="Times New Roman"/>
              <a:ea typeface="Times New Roman"/>
              <a:cs typeface="Times New Roman"/>
              <a:sym typeface="Times New Roman"/>
            </a:endParaRPr>
          </a:p>
          <a:p>
            <a:pPr marL="285750" marR="0" lvl="0" indent="-285750" algn="l" rtl="0">
              <a:lnSpc>
                <a:spcPct val="100000"/>
              </a:lnSpc>
              <a:spcBef>
                <a:spcPts val="0"/>
              </a:spcBef>
              <a:spcAft>
                <a:spcPts val="0"/>
              </a:spcAft>
              <a:buClr>
                <a:srgbClr val="000000"/>
              </a:buClr>
              <a:buSzPts val="1800"/>
              <a:buFont typeface="Arial"/>
              <a:buChar char="•"/>
            </a:pPr>
            <a:r>
              <a:rPr lang="en-US" sz="1800" b="0" i="0" u="sng" strike="noStrike" cap="none">
                <a:solidFill>
                  <a:srgbClr val="000000"/>
                </a:solidFill>
                <a:latin typeface="Times New Roman"/>
                <a:ea typeface="Times New Roman"/>
                <a:cs typeface="Times New Roman"/>
                <a:sym typeface="Times New Roman"/>
                <a:hlinkClick r:id="rId5">
                  <a:extLst>
                    <a:ext uri="{A12FA001-AC4F-418D-AE19-62706E023703}">
                      <ahyp:hlinkClr xmlns="" xmlns:ahyp="http://schemas.microsoft.com/office/drawing/2018/hyperlinkcolor" val="tx"/>
                    </a:ext>
                  </a:extLst>
                </a:hlinkClick>
              </a:rPr>
              <a:t>https://www.softwaretestinghelp.com/black-box-testing/</a:t>
            </a:r>
            <a:endParaRPr sz="1800" b="0" i="0" u="none" strike="noStrike" cap="none">
              <a:solidFill>
                <a:srgbClr val="000000"/>
              </a:solidFill>
              <a:latin typeface="Times New Roman"/>
              <a:ea typeface="Times New Roman"/>
              <a:cs typeface="Times New Roman"/>
              <a:sym typeface="Times New Roman"/>
            </a:endParaRPr>
          </a:p>
          <a:p>
            <a:pPr marL="285750" marR="0" lvl="0" indent="-285750" algn="l" rtl="0">
              <a:lnSpc>
                <a:spcPct val="100000"/>
              </a:lnSpc>
              <a:spcBef>
                <a:spcPts val="0"/>
              </a:spcBef>
              <a:spcAft>
                <a:spcPts val="0"/>
              </a:spcAft>
              <a:buClr>
                <a:srgbClr val="000000"/>
              </a:buClr>
              <a:buSzPts val="1800"/>
              <a:buFont typeface="Arial"/>
              <a:buChar char="•"/>
            </a:pPr>
            <a:r>
              <a:rPr lang="en-US" sz="1800" b="0" i="0" u="sng" strike="noStrike" cap="none">
                <a:solidFill>
                  <a:srgbClr val="000000"/>
                </a:solidFill>
                <a:latin typeface="Times New Roman"/>
                <a:ea typeface="Times New Roman"/>
                <a:cs typeface="Times New Roman"/>
                <a:sym typeface="Times New Roman"/>
                <a:hlinkClick r:id="rId6">
                  <a:extLst>
                    <a:ext uri="{A12FA001-AC4F-418D-AE19-62706E023703}">
                      <ahyp:hlinkClr xmlns="" xmlns:ahyp="http://schemas.microsoft.com/office/drawing/2018/hyperlinkcolor" val="tx"/>
                    </a:ext>
                  </a:extLst>
                </a:hlinkClick>
              </a:rPr>
              <a:t>https://www.softwaretestinghelp.com/types-of-software-testing/</a:t>
            </a:r>
            <a:endParaRPr sz="1800" b="0" i="0" u="none" strike="noStrike" cap="none">
              <a:solidFill>
                <a:srgbClr val="000000"/>
              </a:solidFill>
              <a:latin typeface="Times New Roman"/>
              <a:ea typeface="Times New Roman"/>
              <a:cs typeface="Times New Roman"/>
              <a:sym typeface="Times New Roman"/>
            </a:endParaRPr>
          </a:p>
          <a:p>
            <a:pPr marL="285750" marR="0" lvl="0" indent="-285750" algn="l" rtl="0">
              <a:lnSpc>
                <a:spcPct val="100000"/>
              </a:lnSpc>
              <a:spcBef>
                <a:spcPts val="0"/>
              </a:spcBef>
              <a:spcAft>
                <a:spcPts val="0"/>
              </a:spcAft>
              <a:buClr>
                <a:srgbClr val="000000"/>
              </a:buClr>
              <a:buSzPts val="1800"/>
              <a:buFont typeface="Arial"/>
              <a:buChar char="•"/>
            </a:pPr>
            <a:r>
              <a:rPr lang="en-US" sz="1800" b="0" i="0" u="sng" strike="noStrike" cap="none">
                <a:solidFill>
                  <a:srgbClr val="000000"/>
                </a:solidFill>
                <a:latin typeface="Times New Roman"/>
                <a:ea typeface="Times New Roman"/>
                <a:cs typeface="Times New Roman"/>
                <a:sym typeface="Times New Roman"/>
                <a:hlinkClick r:id="rId7">
                  <a:extLst>
                    <a:ext uri="{A12FA001-AC4F-418D-AE19-62706E023703}">
                      <ahyp:hlinkClr xmlns="" xmlns:ahyp="http://schemas.microsoft.com/office/drawing/2018/hyperlinkcolor" val="tx"/>
                    </a:ext>
                  </a:extLst>
                </a:hlinkClick>
              </a:rPr>
              <a:t>https://www.tutorialspoint.com/software_engineering/software_design_strategies.htm</a:t>
            </a:r>
            <a:r>
              <a:rPr lang="en-US" sz="1800" b="0" i="0" u="none" strike="noStrike" cap="none">
                <a:solidFill>
                  <a:srgbClr val="000000"/>
                </a:solidFill>
                <a:latin typeface="Times New Roman"/>
                <a:ea typeface="Times New Roman"/>
                <a:cs typeface="Times New Roman"/>
                <a:sym typeface="Times New Roman"/>
              </a:rPr>
              <a:t> </a:t>
            </a:r>
            <a:endParaRPr/>
          </a:p>
          <a:p>
            <a:pPr marL="285750" marR="0" lvl="0" indent="-17145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Times New Roman"/>
              <a:ea typeface="Times New Roman"/>
              <a:cs typeface="Times New Roman"/>
              <a:sym typeface="Times New Roman"/>
            </a:endParaRPr>
          </a:p>
          <a:p>
            <a:pPr marL="285750" marR="0" lvl="0" indent="-17145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Times New Roman"/>
              <a:ea typeface="Times New Roman"/>
              <a:cs typeface="Times New Roman"/>
              <a:sym typeface="Times New Roman"/>
            </a:endParaRPr>
          </a:p>
          <a:p>
            <a:pPr marL="285750" marR="0" lvl="0" indent="-17145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Times New Roman"/>
              <a:ea typeface="Times New Roman"/>
              <a:cs typeface="Times New Roman"/>
              <a:sym typeface="Times New Roman"/>
            </a:endParaRPr>
          </a:p>
          <a:p>
            <a:pPr marL="285750" marR="0" lvl="0" indent="-17145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27"/>
          <p:cNvSpPr txBox="1">
            <a:spLocks noGrp="1"/>
          </p:cNvSpPr>
          <p:nvPr>
            <p:ph type="title"/>
          </p:nvPr>
        </p:nvSpPr>
        <p:spPr>
          <a:xfrm>
            <a:off x="1776470" y="2209800"/>
            <a:ext cx="5486040" cy="914040"/>
          </a:xfrm>
          <a:prstGeom prst="rect">
            <a:avLst/>
          </a:prstGeom>
          <a:noFill/>
          <a:ln>
            <a:noFill/>
          </a:ln>
        </p:spPr>
        <p:txBody>
          <a:bodyPr spcFirstLastPara="1" wrap="square" lIns="0" tIns="0" rIns="0" bIns="0" anchor="ctr" anchorCtr="0">
            <a:noAutofit/>
          </a:bodyPr>
          <a:lstStyle/>
          <a:p>
            <a:pPr marL="0" lvl="0" indent="0" algn="ctr" rtl="0">
              <a:lnSpc>
                <a:spcPct val="90000"/>
              </a:lnSpc>
              <a:spcBef>
                <a:spcPts val="0"/>
              </a:spcBef>
              <a:spcAft>
                <a:spcPts val="0"/>
              </a:spcAft>
              <a:buClr>
                <a:schemeClr val="dk1"/>
              </a:buClr>
              <a:buSzPts val="2800"/>
              <a:buFont typeface="Times New Roman"/>
              <a:buNone/>
            </a:pPr>
            <a:r>
              <a:rPr lang="en-US" sz="4000" b="1"/>
              <a:t>THANK YOU</a:t>
            </a:r>
            <a:endParaRPr sz="4000" b="1"/>
          </a:p>
        </p:txBody>
      </p:sp>
      <p:sp>
        <p:nvSpPr>
          <p:cNvPr id="221" name="Google Shape;221;p27"/>
          <p:cNvSpPr txBox="1">
            <a:spLocks noGrp="1"/>
          </p:cNvSpPr>
          <p:nvPr>
            <p:ph type="ftr" idx="11"/>
          </p:nvPr>
        </p:nvSpPr>
        <p:spPr>
          <a:xfrm>
            <a:off x="352540" y="6356520"/>
            <a:ext cx="8333900" cy="36468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latin typeface="Times New Roman"/>
                <a:ea typeface="Times New Roman"/>
                <a:cs typeface="Times New Roman"/>
                <a:sym typeface="Times New Roman"/>
              </a:rPr>
              <a:t>OOSE</a:t>
            </a:r>
            <a:endParaRPr>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2"/>
          <p:cNvSpPr txBox="1"/>
          <p:nvPr/>
        </p:nvSpPr>
        <p:spPr>
          <a:xfrm>
            <a:off x="178586" y="0"/>
            <a:ext cx="6019560" cy="89764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3000"/>
              <a:buFont typeface="Arial"/>
              <a:buNone/>
            </a:pPr>
            <a:r>
              <a:rPr lang="en-US" sz="3200" b="1" i="0" u="none" strike="noStrike" cap="none">
                <a:solidFill>
                  <a:srgbClr val="000000"/>
                </a:solidFill>
                <a:latin typeface="Times New Roman"/>
                <a:ea typeface="Times New Roman"/>
                <a:cs typeface="Times New Roman"/>
                <a:sym typeface="Times New Roman"/>
              </a:rPr>
              <a:t>Index</a:t>
            </a:r>
            <a:endParaRPr/>
          </a:p>
        </p:txBody>
      </p:sp>
      <p:sp>
        <p:nvSpPr>
          <p:cNvPr id="99" name="Google Shape;99;p2"/>
          <p:cNvSpPr txBox="1"/>
          <p:nvPr/>
        </p:nvSpPr>
        <p:spPr>
          <a:xfrm>
            <a:off x="178586" y="1071918"/>
            <a:ext cx="8343114" cy="4945966"/>
          </a:xfrm>
          <a:prstGeom prst="rect">
            <a:avLst/>
          </a:prstGeom>
          <a:noFill/>
          <a:ln>
            <a:noFill/>
          </a:ln>
        </p:spPr>
        <p:txBody>
          <a:bodyPr spcFirstLastPara="1" wrap="square" lIns="91425" tIns="45700" rIns="91425" bIns="45700" anchor="t" anchorCtr="0">
            <a:noAutofit/>
          </a:bodyPr>
          <a:lstStyle/>
          <a:p>
            <a:pPr marL="463550" marR="0" lvl="0" indent="-342900" algn="just" rtl="0">
              <a:lnSpc>
                <a:spcPct val="150000"/>
              </a:lnSpc>
              <a:spcBef>
                <a:spcPts val="0"/>
              </a:spcBef>
              <a:spcAft>
                <a:spcPts val="0"/>
              </a:spcAft>
              <a:buClr>
                <a:schemeClr val="dk1"/>
              </a:buClr>
              <a:buSzPts val="1900"/>
              <a:buFont typeface="Arial"/>
              <a:buChar char="•"/>
            </a:pPr>
            <a:r>
              <a:rPr lang="en-US" sz="2000" b="1" i="0" u="none" strike="noStrike" cap="none" dirty="0">
                <a:solidFill>
                  <a:srgbClr val="000000"/>
                </a:solidFill>
                <a:latin typeface="Times New Roman"/>
                <a:ea typeface="Times New Roman"/>
                <a:cs typeface="Times New Roman"/>
                <a:sym typeface="Times New Roman"/>
              </a:rPr>
              <a:t>Black-Box Testing Techniques: </a:t>
            </a:r>
            <a:endParaRPr dirty="0"/>
          </a:p>
          <a:p>
            <a:pPr marL="1244600" marR="0" lvl="2" indent="-342900" algn="just" rtl="0">
              <a:lnSpc>
                <a:spcPct val="150000"/>
              </a:lnSpc>
              <a:spcBef>
                <a:spcPts val="0"/>
              </a:spcBef>
              <a:spcAft>
                <a:spcPts val="0"/>
              </a:spcAft>
              <a:buClr>
                <a:schemeClr val="dk1"/>
              </a:buClr>
              <a:buSzPts val="1900"/>
              <a:buFont typeface="Arial"/>
              <a:buChar char="•"/>
            </a:pPr>
            <a:r>
              <a:rPr lang="en-US" sz="2000" b="1" i="0" u="none" strike="noStrike" cap="none" dirty="0">
                <a:solidFill>
                  <a:srgbClr val="273239"/>
                </a:solidFill>
                <a:latin typeface="Times New Roman"/>
                <a:ea typeface="Times New Roman"/>
                <a:cs typeface="Times New Roman"/>
                <a:sym typeface="Times New Roman"/>
              </a:rPr>
              <a:t>Syntax-Driven Testing</a:t>
            </a:r>
            <a:endParaRPr dirty="0"/>
          </a:p>
          <a:p>
            <a:pPr marL="1244600" marR="0" lvl="2" indent="-342900" algn="just" rtl="0">
              <a:lnSpc>
                <a:spcPct val="150000"/>
              </a:lnSpc>
              <a:spcBef>
                <a:spcPts val="0"/>
              </a:spcBef>
              <a:spcAft>
                <a:spcPts val="0"/>
              </a:spcAft>
              <a:buClr>
                <a:schemeClr val="dk1"/>
              </a:buClr>
              <a:buSzPts val="1900"/>
              <a:buFont typeface="Arial"/>
              <a:buChar char="•"/>
            </a:pPr>
            <a:r>
              <a:rPr lang="en-US" sz="2000" b="1" i="0" u="none" strike="noStrike" cap="none" dirty="0">
                <a:solidFill>
                  <a:srgbClr val="273239"/>
                </a:solidFill>
                <a:latin typeface="Times New Roman"/>
                <a:ea typeface="Times New Roman"/>
                <a:cs typeface="Times New Roman"/>
                <a:sym typeface="Times New Roman"/>
              </a:rPr>
              <a:t>Equivalence partitioning</a:t>
            </a:r>
            <a:endParaRPr sz="2000" b="1" i="0" u="none" strike="noStrike" cap="none" dirty="0">
              <a:solidFill>
                <a:srgbClr val="000000"/>
              </a:solidFill>
              <a:latin typeface="Times New Roman"/>
              <a:ea typeface="Times New Roman"/>
              <a:cs typeface="Times New Roman"/>
              <a:sym typeface="Times New Roman"/>
            </a:endParaRPr>
          </a:p>
          <a:p>
            <a:pPr marL="463550" marR="0" lvl="0" indent="-342900" algn="just" rtl="0">
              <a:lnSpc>
                <a:spcPct val="150000"/>
              </a:lnSpc>
              <a:spcBef>
                <a:spcPts val="0"/>
              </a:spcBef>
              <a:spcAft>
                <a:spcPts val="0"/>
              </a:spcAft>
              <a:buClr>
                <a:schemeClr val="dk1"/>
              </a:buClr>
              <a:buSzPts val="1900"/>
              <a:buFont typeface="Arial"/>
              <a:buChar char="•"/>
            </a:pPr>
            <a:r>
              <a:rPr lang="en-US" sz="2000" b="1" i="0" u="none" strike="noStrike" cap="none" dirty="0">
                <a:solidFill>
                  <a:srgbClr val="000000"/>
                </a:solidFill>
                <a:latin typeface="Times New Roman"/>
                <a:ea typeface="Times New Roman"/>
                <a:cs typeface="Times New Roman"/>
                <a:sym typeface="Times New Roman"/>
              </a:rPr>
              <a:t>Steps of Black Box Testing</a:t>
            </a:r>
            <a:endParaRPr dirty="0"/>
          </a:p>
          <a:p>
            <a:pPr marL="463550" marR="0" lvl="0" indent="-342900" algn="just" rtl="0">
              <a:lnSpc>
                <a:spcPct val="150000"/>
              </a:lnSpc>
              <a:spcBef>
                <a:spcPts val="0"/>
              </a:spcBef>
              <a:spcAft>
                <a:spcPts val="0"/>
              </a:spcAft>
              <a:buClr>
                <a:schemeClr val="dk1"/>
              </a:buClr>
              <a:buSzPts val="1900"/>
              <a:buFont typeface="Arial"/>
              <a:buChar char="•"/>
            </a:pPr>
            <a:r>
              <a:rPr lang="en-US" sz="2000" b="1" i="0" u="none" strike="noStrike" cap="none" dirty="0">
                <a:solidFill>
                  <a:srgbClr val="000000"/>
                </a:solidFill>
                <a:latin typeface="Times New Roman"/>
                <a:ea typeface="Times New Roman"/>
                <a:cs typeface="Times New Roman"/>
                <a:sym typeface="Times New Roman"/>
              </a:rPr>
              <a:t>Features of Black box testing</a:t>
            </a:r>
            <a:endParaRPr dirty="0"/>
          </a:p>
          <a:p>
            <a:pPr marL="463550" marR="0" lvl="0" indent="-342900" algn="just" rtl="0">
              <a:lnSpc>
                <a:spcPct val="150000"/>
              </a:lnSpc>
              <a:spcBef>
                <a:spcPts val="0"/>
              </a:spcBef>
              <a:spcAft>
                <a:spcPts val="0"/>
              </a:spcAft>
              <a:buClr>
                <a:schemeClr val="dk1"/>
              </a:buClr>
              <a:buSzPts val="1900"/>
              <a:buFont typeface="Arial"/>
              <a:buChar char="•"/>
            </a:pPr>
            <a:r>
              <a:rPr lang="en-US" sz="2000" b="1" i="0" u="none" strike="noStrike" cap="none" dirty="0">
                <a:solidFill>
                  <a:srgbClr val="000000"/>
                </a:solidFill>
                <a:latin typeface="Times New Roman"/>
                <a:ea typeface="Times New Roman"/>
                <a:cs typeface="Times New Roman"/>
                <a:sym typeface="Times New Roman"/>
              </a:rPr>
              <a:t>Advantages and Disadvantages of Black Box Testing</a:t>
            </a:r>
            <a:endParaRPr sz="2000" b="1" i="0" u="none" strike="noStrike" cap="none" dirty="0">
              <a:solidFill>
                <a:srgbClr val="000000"/>
              </a:solidFill>
              <a:latin typeface="Times New Roman"/>
              <a:ea typeface="Times New Roman"/>
              <a:cs typeface="Times New Roman"/>
              <a:sym typeface="Times New Roman"/>
            </a:endParaRPr>
          </a:p>
        </p:txBody>
      </p:sp>
      <p:sp>
        <p:nvSpPr>
          <p:cNvPr id="100" name="Google Shape;100;p2"/>
          <p:cNvSpPr txBox="1">
            <a:spLocks noGrp="1"/>
          </p:cNvSpPr>
          <p:nvPr>
            <p:ph type="body" idx="1"/>
          </p:nvPr>
        </p:nvSpPr>
        <p:spPr>
          <a:xfrm>
            <a:off x="305280" y="5199418"/>
            <a:ext cx="9295614" cy="4039737"/>
          </a:xfrm>
          <a:prstGeom prst="rect">
            <a:avLst/>
          </a:prstGeom>
          <a:noFill/>
          <a:ln>
            <a:noFill/>
          </a:ln>
        </p:spPr>
        <p:txBody>
          <a:bodyPr spcFirstLastPara="1" wrap="square" lIns="0" tIns="0" rIns="0" bIns="0" anchor="t" anchorCtr="0">
            <a:noAutofit/>
          </a:bodyPr>
          <a:lstStyle/>
          <a:p>
            <a:pPr marL="0" marR="0" lvl="0" indent="0" algn="l" rtl="0">
              <a:lnSpc>
                <a:spcPct val="150000"/>
              </a:lnSpc>
              <a:spcBef>
                <a:spcPts val="0"/>
              </a:spcBef>
              <a:spcAft>
                <a:spcPts val="0"/>
              </a:spcAft>
              <a:buClr>
                <a:schemeClr val="dk1"/>
              </a:buClr>
              <a:buSzPts val="2800"/>
              <a:buNone/>
            </a:pPr>
            <a:endParaRPr sz="2000">
              <a:latin typeface="Times New Roman"/>
              <a:ea typeface="Times New Roman"/>
              <a:cs typeface="Times New Roman"/>
              <a:sym typeface="Times New Roman"/>
            </a:endParaRPr>
          </a:p>
          <a:p>
            <a:pPr marL="0" marR="0" lvl="0" indent="0" algn="l" rtl="0">
              <a:lnSpc>
                <a:spcPct val="150000"/>
              </a:lnSpc>
              <a:spcBef>
                <a:spcPts val="0"/>
              </a:spcBef>
              <a:spcAft>
                <a:spcPts val="0"/>
              </a:spcAft>
              <a:buClr>
                <a:schemeClr val="dk1"/>
              </a:buClr>
              <a:buSzPts val="2800"/>
              <a:buNone/>
            </a:pPr>
            <a:endParaRPr sz="1800"/>
          </a:p>
          <a:p>
            <a:pPr marL="0" marR="0" lvl="0" indent="0" algn="l" rtl="0">
              <a:lnSpc>
                <a:spcPct val="150000"/>
              </a:lnSpc>
              <a:spcBef>
                <a:spcPts val="0"/>
              </a:spcBef>
              <a:spcAft>
                <a:spcPts val="0"/>
              </a:spcAft>
              <a:buClr>
                <a:schemeClr val="dk1"/>
              </a:buClr>
              <a:buSzPts val="2800"/>
              <a:buNone/>
            </a:pPr>
            <a:endParaRPr sz="18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7" name="Google Shape;107;p4"/>
          <p:cNvSpPr txBox="1"/>
          <p:nvPr/>
        </p:nvSpPr>
        <p:spPr>
          <a:xfrm>
            <a:off x="385190" y="144097"/>
            <a:ext cx="7069710" cy="5847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3200" b="1" i="0" u="none" strike="noStrike" cap="none">
                <a:solidFill>
                  <a:srgbClr val="000000"/>
                </a:solidFill>
                <a:latin typeface="Times New Roman"/>
                <a:ea typeface="Times New Roman"/>
                <a:cs typeface="Times New Roman"/>
                <a:sym typeface="Times New Roman"/>
              </a:rPr>
              <a:t>Black-Box Testing Techniques</a:t>
            </a:r>
            <a:endParaRPr/>
          </a:p>
        </p:txBody>
      </p:sp>
      <p:sp>
        <p:nvSpPr>
          <p:cNvPr id="108" name="Google Shape;108;p4"/>
          <p:cNvSpPr txBox="1"/>
          <p:nvPr/>
        </p:nvSpPr>
        <p:spPr>
          <a:xfrm>
            <a:off x="8229600" y="6400800"/>
            <a:ext cx="184150" cy="36671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09" name="Google Shape;109;p4"/>
          <p:cNvSpPr/>
          <p:nvPr/>
        </p:nvSpPr>
        <p:spPr>
          <a:xfrm>
            <a:off x="241300" y="1250253"/>
            <a:ext cx="8661400" cy="2862282"/>
          </a:xfrm>
          <a:prstGeom prst="rect">
            <a:avLst/>
          </a:prstGeom>
          <a:noFill/>
          <a:ln>
            <a:noFill/>
          </a:ln>
        </p:spPr>
        <p:txBody>
          <a:bodyPr spcFirstLastPara="1" wrap="square" lIns="91425" tIns="45700" rIns="91425" bIns="45700" anchor="ctr" anchorCtr="0">
            <a:spAutoFit/>
          </a:bodyPr>
          <a:lstStyle/>
          <a:p>
            <a:pPr marL="285750" marR="0" lvl="0" indent="-285750" algn="just" rtl="0">
              <a:lnSpc>
                <a:spcPct val="150000"/>
              </a:lnSpc>
              <a:spcBef>
                <a:spcPts val="0"/>
              </a:spcBef>
              <a:spcAft>
                <a:spcPts val="0"/>
              </a:spcAft>
              <a:buClr>
                <a:srgbClr val="000000"/>
              </a:buClr>
              <a:buSzPts val="2000"/>
              <a:buFont typeface="Arial"/>
              <a:buChar char="•"/>
            </a:pPr>
            <a:r>
              <a:rPr lang="en-US" sz="2000" b="0" i="0" u="none" strike="noStrike" cap="none" dirty="0">
                <a:solidFill>
                  <a:srgbClr val="000000"/>
                </a:solidFill>
                <a:latin typeface="Times New Roman"/>
                <a:ea typeface="Times New Roman"/>
                <a:cs typeface="Times New Roman"/>
                <a:sym typeface="Times New Roman"/>
              </a:rPr>
              <a:t>Black-box testing is a type of software testing in which the tester is not concerned with </a:t>
            </a:r>
            <a:r>
              <a:rPr lang="en-US" sz="2000" b="1" i="0" u="none" strike="noStrike" cap="none" dirty="0">
                <a:solidFill>
                  <a:srgbClr val="000000"/>
                </a:solidFill>
                <a:latin typeface="Times New Roman"/>
                <a:ea typeface="Times New Roman"/>
                <a:cs typeface="Times New Roman"/>
                <a:sym typeface="Times New Roman"/>
              </a:rPr>
              <a:t>the internal knowledge or implementation details of the software but rather focuses on validating the functionality</a:t>
            </a:r>
            <a:r>
              <a:rPr lang="en-US" sz="2000" b="0" i="0" u="none" strike="noStrike" cap="none" dirty="0">
                <a:solidFill>
                  <a:srgbClr val="000000"/>
                </a:solidFill>
                <a:latin typeface="Times New Roman"/>
                <a:ea typeface="Times New Roman"/>
                <a:cs typeface="Times New Roman"/>
                <a:sym typeface="Times New Roman"/>
              </a:rPr>
              <a:t> based on the provided specifications or requirements.</a:t>
            </a:r>
            <a:endParaRPr dirty="0"/>
          </a:p>
          <a:p>
            <a:pPr marL="0" marR="0" lvl="0" indent="0" algn="just" rtl="0">
              <a:lnSpc>
                <a:spcPct val="150000"/>
              </a:lnSpc>
              <a:spcBef>
                <a:spcPts val="0"/>
              </a:spcBef>
              <a:spcAft>
                <a:spcPts val="0"/>
              </a:spcAft>
              <a:buNone/>
            </a:pPr>
            <a:r>
              <a:rPr lang="en-US" sz="2000" b="0" i="0" u="none" strike="noStrike" cap="none" dirty="0">
                <a:solidFill>
                  <a:srgbClr val="000000"/>
                </a:solidFill>
                <a:latin typeface="Times New Roman"/>
                <a:ea typeface="Times New Roman"/>
                <a:cs typeface="Times New Roman"/>
                <a:sym typeface="Times New Roman"/>
              </a:rPr>
              <a:t/>
            </a:r>
            <a:br>
              <a:rPr lang="en-US" sz="2000" b="0" i="0" u="none" strike="noStrike" cap="none" dirty="0">
                <a:solidFill>
                  <a:srgbClr val="000000"/>
                </a:solidFill>
                <a:latin typeface="Times New Roman"/>
                <a:ea typeface="Times New Roman"/>
                <a:cs typeface="Times New Roman"/>
                <a:sym typeface="Times New Roman"/>
              </a:rPr>
            </a:br>
            <a:endParaRPr sz="2000" b="0" i="0" u="none" strike="noStrike" cap="none" dirty="0">
              <a:solidFill>
                <a:srgbClr val="000000"/>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6" name="Google Shape;116;p6"/>
          <p:cNvSpPr txBox="1"/>
          <p:nvPr/>
        </p:nvSpPr>
        <p:spPr>
          <a:xfrm>
            <a:off x="385190" y="144097"/>
            <a:ext cx="7069710" cy="5847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3200" b="1" i="0" u="none" strike="noStrike" cap="none">
                <a:solidFill>
                  <a:srgbClr val="000000"/>
                </a:solidFill>
                <a:latin typeface="Times New Roman"/>
                <a:ea typeface="Times New Roman"/>
                <a:cs typeface="Times New Roman"/>
                <a:sym typeface="Times New Roman"/>
              </a:rPr>
              <a:t>Black-Box Testing Techniques</a:t>
            </a:r>
            <a:endParaRPr/>
          </a:p>
        </p:txBody>
      </p:sp>
      <p:sp>
        <p:nvSpPr>
          <p:cNvPr id="117" name="Google Shape;117;p6"/>
          <p:cNvSpPr txBox="1"/>
          <p:nvPr/>
        </p:nvSpPr>
        <p:spPr>
          <a:xfrm>
            <a:off x="8229600" y="6400800"/>
            <a:ext cx="184150" cy="36671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18" name="Google Shape;118;p6"/>
          <p:cNvSpPr/>
          <p:nvPr/>
        </p:nvSpPr>
        <p:spPr>
          <a:xfrm>
            <a:off x="0" y="728872"/>
            <a:ext cx="9144000" cy="7017265"/>
          </a:xfrm>
          <a:prstGeom prst="rect">
            <a:avLst/>
          </a:prstGeom>
          <a:noFill/>
          <a:ln>
            <a:noFill/>
          </a:ln>
        </p:spPr>
        <p:txBody>
          <a:bodyPr spcFirstLastPara="1" wrap="square" lIns="91425" tIns="45700" rIns="91425" bIns="45700" anchor="ctr" anchorCtr="0">
            <a:spAutoFit/>
          </a:bodyPr>
          <a:lstStyle/>
          <a:p>
            <a:pPr marL="0" marR="0" lvl="0" indent="0" algn="just" rtl="0">
              <a:lnSpc>
                <a:spcPct val="150000"/>
              </a:lnSpc>
              <a:spcBef>
                <a:spcPts val="0"/>
              </a:spcBef>
              <a:spcAft>
                <a:spcPts val="0"/>
              </a:spcAft>
              <a:buNone/>
            </a:pPr>
            <a:r>
              <a:rPr lang="en-US" sz="2000" b="0" i="0" u="none" strike="noStrike" cap="none" dirty="0">
                <a:solidFill>
                  <a:srgbClr val="273239"/>
                </a:solidFill>
                <a:latin typeface="Times New Roman"/>
                <a:ea typeface="Times New Roman"/>
                <a:cs typeface="Times New Roman"/>
                <a:sym typeface="Times New Roman"/>
              </a:rPr>
              <a:t>Black box testing can be done in the following ways: </a:t>
            </a:r>
            <a:endParaRPr dirty="0"/>
          </a:p>
          <a:p>
            <a:pPr marL="0" marR="0" lvl="0" indent="0" algn="just" rtl="0">
              <a:lnSpc>
                <a:spcPct val="150000"/>
              </a:lnSpc>
              <a:spcBef>
                <a:spcPts val="0"/>
              </a:spcBef>
              <a:spcAft>
                <a:spcPts val="0"/>
              </a:spcAft>
              <a:buNone/>
            </a:pPr>
            <a:r>
              <a:rPr lang="en-US" sz="2000" b="1" i="0" u="none" strike="noStrike" cap="none" dirty="0">
                <a:solidFill>
                  <a:srgbClr val="273239"/>
                </a:solidFill>
                <a:latin typeface="Times New Roman"/>
                <a:ea typeface="Times New Roman"/>
                <a:cs typeface="Times New Roman"/>
                <a:sym typeface="Times New Roman"/>
              </a:rPr>
              <a:t>Syntax-Driven Testing </a:t>
            </a:r>
            <a:endParaRPr lang="en-US" sz="2000" b="1" i="0" u="none" strike="noStrike" cap="none" dirty="0" smtClean="0">
              <a:solidFill>
                <a:srgbClr val="273239"/>
              </a:solidFill>
              <a:latin typeface="Times New Roman"/>
              <a:ea typeface="Times New Roman"/>
              <a:cs typeface="Times New Roman"/>
              <a:sym typeface="Times New Roman"/>
            </a:endParaRPr>
          </a:p>
          <a:p>
            <a:pPr marL="342900" marR="0" lvl="0" indent="-342900" algn="just" rtl="0">
              <a:lnSpc>
                <a:spcPct val="150000"/>
              </a:lnSpc>
              <a:spcBef>
                <a:spcPts val="0"/>
              </a:spcBef>
              <a:spcAft>
                <a:spcPts val="0"/>
              </a:spcAft>
              <a:buFont typeface="Arial" panose="020B0604020202020204" pitchFamily="34" charset="0"/>
              <a:buChar char="•"/>
            </a:pPr>
            <a:r>
              <a:rPr lang="en-US" sz="2000" b="0" i="0" u="none" strike="noStrike" cap="none" dirty="0" smtClean="0">
                <a:solidFill>
                  <a:srgbClr val="273239"/>
                </a:solidFill>
                <a:latin typeface="Times New Roman"/>
                <a:ea typeface="Times New Roman"/>
                <a:cs typeface="Times New Roman"/>
                <a:sym typeface="Times New Roman"/>
              </a:rPr>
              <a:t>This </a:t>
            </a:r>
            <a:r>
              <a:rPr lang="en-US" sz="2000" b="0" i="0" u="none" strike="noStrike" cap="none" dirty="0">
                <a:solidFill>
                  <a:srgbClr val="273239"/>
                </a:solidFill>
                <a:latin typeface="Times New Roman"/>
                <a:ea typeface="Times New Roman"/>
                <a:cs typeface="Times New Roman"/>
                <a:sym typeface="Times New Roman"/>
              </a:rPr>
              <a:t>type of testing is applied to systems that can be syntactically represented by some language. </a:t>
            </a:r>
            <a:endParaRPr lang="en-US" sz="2000" b="0" i="0" u="none" strike="noStrike" cap="none" dirty="0" smtClean="0">
              <a:solidFill>
                <a:srgbClr val="273239"/>
              </a:solidFill>
              <a:latin typeface="Times New Roman"/>
              <a:ea typeface="Times New Roman"/>
              <a:cs typeface="Times New Roman"/>
              <a:sym typeface="Times New Roman"/>
            </a:endParaRPr>
          </a:p>
          <a:p>
            <a:pPr marL="342900" marR="0" lvl="0" indent="-342900" algn="just" rtl="0">
              <a:lnSpc>
                <a:spcPct val="150000"/>
              </a:lnSpc>
              <a:spcBef>
                <a:spcPts val="0"/>
              </a:spcBef>
              <a:spcAft>
                <a:spcPts val="0"/>
              </a:spcAft>
              <a:buFont typeface="Arial" panose="020B0604020202020204" pitchFamily="34" charset="0"/>
              <a:buChar char="•"/>
            </a:pPr>
            <a:r>
              <a:rPr lang="en-US" sz="2000" b="0" i="0" u="none" strike="noStrike" cap="none" dirty="0" smtClean="0">
                <a:solidFill>
                  <a:srgbClr val="273239"/>
                </a:solidFill>
                <a:latin typeface="Times New Roman"/>
                <a:ea typeface="Times New Roman"/>
                <a:cs typeface="Times New Roman"/>
                <a:sym typeface="Times New Roman"/>
              </a:rPr>
              <a:t>For </a:t>
            </a:r>
            <a:r>
              <a:rPr lang="en-US" sz="2000" b="0" i="0" u="none" strike="noStrike" cap="none" dirty="0">
                <a:solidFill>
                  <a:srgbClr val="273239"/>
                </a:solidFill>
                <a:latin typeface="Times New Roman"/>
                <a:ea typeface="Times New Roman"/>
                <a:cs typeface="Times New Roman"/>
                <a:sym typeface="Times New Roman"/>
              </a:rPr>
              <a:t>example, language can be represented by context-free grammar. In this, the test cases are generated so that each grammar rule is used at least once. </a:t>
            </a:r>
            <a:endParaRPr dirty="0"/>
          </a:p>
          <a:p>
            <a:pPr marL="0" marR="0" lvl="0" indent="0" algn="just" rtl="0">
              <a:lnSpc>
                <a:spcPct val="150000"/>
              </a:lnSpc>
              <a:spcBef>
                <a:spcPts val="0"/>
              </a:spcBef>
              <a:spcAft>
                <a:spcPts val="0"/>
              </a:spcAft>
              <a:buNone/>
            </a:pPr>
            <a:r>
              <a:rPr lang="en-US" sz="2000" b="1" i="0" u="none" strike="noStrike" cap="none" dirty="0">
                <a:solidFill>
                  <a:srgbClr val="273239"/>
                </a:solidFill>
                <a:latin typeface="Times New Roman"/>
                <a:ea typeface="Times New Roman"/>
                <a:cs typeface="Times New Roman"/>
                <a:sym typeface="Times New Roman"/>
              </a:rPr>
              <a:t>Equivalence partitioning </a:t>
            </a:r>
            <a:endParaRPr lang="en-US" sz="2000" b="1" i="0" u="none" strike="noStrike" cap="none" dirty="0" smtClean="0">
              <a:solidFill>
                <a:srgbClr val="273239"/>
              </a:solidFill>
              <a:latin typeface="Times New Roman"/>
              <a:ea typeface="Times New Roman"/>
              <a:cs typeface="Times New Roman"/>
              <a:sym typeface="Times New Roman"/>
            </a:endParaRPr>
          </a:p>
          <a:p>
            <a:pPr marL="342900" marR="0" lvl="0" indent="-342900" algn="just" rtl="0">
              <a:lnSpc>
                <a:spcPct val="150000"/>
              </a:lnSpc>
              <a:spcBef>
                <a:spcPts val="0"/>
              </a:spcBef>
              <a:spcAft>
                <a:spcPts val="0"/>
              </a:spcAft>
              <a:buFont typeface="Arial" panose="020B0604020202020204" pitchFamily="34" charset="0"/>
              <a:buChar char="•"/>
            </a:pPr>
            <a:r>
              <a:rPr lang="en-US" sz="2000" b="0" i="0" u="none" strike="noStrike" cap="none" dirty="0" smtClean="0">
                <a:solidFill>
                  <a:srgbClr val="273239"/>
                </a:solidFill>
                <a:latin typeface="Times New Roman"/>
                <a:ea typeface="Times New Roman"/>
                <a:cs typeface="Times New Roman"/>
                <a:sym typeface="Times New Roman"/>
              </a:rPr>
              <a:t>It </a:t>
            </a:r>
            <a:r>
              <a:rPr lang="en-US" sz="2000" b="0" i="0" u="none" strike="noStrike" cap="none" dirty="0">
                <a:solidFill>
                  <a:srgbClr val="273239"/>
                </a:solidFill>
                <a:latin typeface="Times New Roman"/>
                <a:ea typeface="Times New Roman"/>
                <a:cs typeface="Times New Roman"/>
                <a:sym typeface="Times New Roman"/>
              </a:rPr>
              <a:t>is often seen that many types of inputs work similarly so instead of giving all of them separately we can group them and test only one input of each group. </a:t>
            </a:r>
            <a:endParaRPr lang="en-US" sz="2000" b="0" i="0" u="none" strike="noStrike" cap="none" dirty="0" smtClean="0">
              <a:solidFill>
                <a:srgbClr val="273239"/>
              </a:solidFill>
              <a:latin typeface="Times New Roman"/>
              <a:ea typeface="Times New Roman"/>
              <a:cs typeface="Times New Roman"/>
              <a:sym typeface="Times New Roman"/>
            </a:endParaRPr>
          </a:p>
          <a:p>
            <a:pPr marL="342900" marR="0" lvl="0" indent="-342900" algn="just" rtl="0">
              <a:lnSpc>
                <a:spcPct val="150000"/>
              </a:lnSpc>
              <a:spcBef>
                <a:spcPts val="0"/>
              </a:spcBef>
              <a:spcAft>
                <a:spcPts val="0"/>
              </a:spcAft>
              <a:buFont typeface="Arial" panose="020B0604020202020204" pitchFamily="34" charset="0"/>
              <a:buChar char="•"/>
            </a:pPr>
            <a:r>
              <a:rPr lang="en-US" sz="2000" b="0" i="0" u="none" strike="noStrike" cap="none" dirty="0" smtClean="0">
                <a:solidFill>
                  <a:srgbClr val="273239"/>
                </a:solidFill>
                <a:latin typeface="Times New Roman"/>
                <a:ea typeface="Times New Roman"/>
                <a:cs typeface="Times New Roman"/>
                <a:sym typeface="Times New Roman"/>
              </a:rPr>
              <a:t>The </a:t>
            </a:r>
            <a:r>
              <a:rPr lang="en-US" sz="2000" b="0" i="0" u="none" strike="noStrike" cap="none" dirty="0">
                <a:solidFill>
                  <a:srgbClr val="273239"/>
                </a:solidFill>
                <a:latin typeface="Times New Roman"/>
                <a:ea typeface="Times New Roman"/>
                <a:cs typeface="Times New Roman"/>
                <a:sym typeface="Times New Roman"/>
              </a:rPr>
              <a:t>idea is to partition the input domain of the system into several equivalence classes such that each member of the class works similarly, i.e., if a test case in one class results in some error, other members of the class would also result in the same error. </a:t>
            </a:r>
            <a:endParaRPr dirty="0"/>
          </a:p>
          <a:p>
            <a:pPr marL="0" marR="0" lvl="0" indent="0" algn="just" rtl="0">
              <a:lnSpc>
                <a:spcPct val="150000"/>
              </a:lnSpc>
              <a:spcBef>
                <a:spcPts val="0"/>
              </a:spcBef>
              <a:spcAft>
                <a:spcPts val="0"/>
              </a:spcAft>
              <a:buNone/>
            </a:pPr>
            <a:r>
              <a:rPr lang="en-US" sz="2000" b="0" i="0" u="none" strike="noStrike" cap="none" dirty="0">
                <a:solidFill>
                  <a:srgbClr val="273239"/>
                </a:solidFill>
                <a:latin typeface="Times New Roman"/>
                <a:ea typeface="Times New Roman"/>
                <a:cs typeface="Times New Roman"/>
                <a:sym typeface="Times New Roman"/>
              </a:rPr>
              <a:t/>
            </a:r>
            <a:br>
              <a:rPr lang="en-US" sz="2000" b="0" i="0" u="none" strike="noStrike" cap="none" dirty="0">
                <a:solidFill>
                  <a:srgbClr val="273239"/>
                </a:solidFill>
                <a:latin typeface="Times New Roman"/>
                <a:ea typeface="Times New Roman"/>
                <a:cs typeface="Times New Roman"/>
                <a:sym typeface="Times New Roman"/>
              </a:rPr>
            </a:br>
            <a:endParaRPr sz="2000" b="0" i="0" u="none" strike="noStrike" cap="none" dirty="0">
              <a:solidFill>
                <a:srgbClr val="273239"/>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5" name="Google Shape;125;p7"/>
          <p:cNvSpPr txBox="1"/>
          <p:nvPr/>
        </p:nvSpPr>
        <p:spPr>
          <a:xfrm>
            <a:off x="385190" y="144097"/>
            <a:ext cx="7069710" cy="5847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3200" b="1" i="0" u="none" strike="noStrike" cap="none">
                <a:solidFill>
                  <a:srgbClr val="000000"/>
                </a:solidFill>
                <a:latin typeface="Times New Roman"/>
                <a:ea typeface="Times New Roman"/>
                <a:cs typeface="Times New Roman"/>
                <a:sym typeface="Times New Roman"/>
              </a:rPr>
              <a:t>Steps of Black Box Testing</a:t>
            </a:r>
            <a:endParaRPr/>
          </a:p>
        </p:txBody>
      </p:sp>
      <p:sp>
        <p:nvSpPr>
          <p:cNvPr id="126" name="Google Shape;126;p7"/>
          <p:cNvSpPr txBox="1"/>
          <p:nvPr/>
        </p:nvSpPr>
        <p:spPr>
          <a:xfrm>
            <a:off x="8229600" y="6400800"/>
            <a:ext cx="184150" cy="36671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27" name="Google Shape;127;p7"/>
          <p:cNvSpPr/>
          <p:nvPr/>
        </p:nvSpPr>
        <p:spPr>
          <a:xfrm>
            <a:off x="50800" y="706921"/>
            <a:ext cx="9029700" cy="5909270"/>
          </a:xfrm>
          <a:prstGeom prst="rect">
            <a:avLst/>
          </a:prstGeom>
          <a:noFill/>
          <a:ln>
            <a:noFill/>
          </a:ln>
        </p:spPr>
        <p:txBody>
          <a:bodyPr spcFirstLastPara="1" wrap="square" lIns="91425" tIns="45700" rIns="91425" bIns="45700" anchor="ctr" anchorCtr="0">
            <a:spAutoFit/>
          </a:bodyPr>
          <a:lstStyle/>
          <a:p>
            <a:pPr marL="0" marR="0" lvl="0" indent="0" algn="just" rtl="0">
              <a:lnSpc>
                <a:spcPct val="150000"/>
              </a:lnSpc>
              <a:spcBef>
                <a:spcPts val="0"/>
              </a:spcBef>
              <a:spcAft>
                <a:spcPts val="0"/>
              </a:spcAft>
              <a:buNone/>
            </a:pPr>
            <a:r>
              <a:rPr lang="en-US" sz="1800" b="0" i="0" u="none" strike="noStrike" cap="none" dirty="0">
                <a:solidFill>
                  <a:srgbClr val="273239"/>
                </a:solidFill>
                <a:latin typeface="Times New Roman"/>
                <a:ea typeface="Times New Roman"/>
                <a:cs typeface="Times New Roman"/>
                <a:sym typeface="Times New Roman"/>
              </a:rPr>
              <a:t>The steps of Black box testing technique:</a:t>
            </a:r>
            <a:endParaRPr dirty="0"/>
          </a:p>
          <a:p>
            <a:pPr marL="0" marR="0" lvl="0" indent="0" algn="just" rtl="0">
              <a:lnSpc>
                <a:spcPct val="150000"/>
              </a:lnSpc>
              <a:spcBef>
                <a:spcPts val="0"/>
              </a:spcBef>
              <a:spcAft>
                <a:spcPts val="0"/>
              </a:spcAft>
              <a:buNone/>
            </a:pPr>
            <a:r>
              <a:rPr lang="en-US" sz="1800" b="1" i="0" u="none" strike="noStrike" cap="none" dirty="0">
                <a:solidFill>
                  <a:srgbClr val="273239"/>
                </a:solidFill>
                <a:latin typeface="Times New Roman"/>
                <a:ea typeface="Times New Roman"/>
                <a:cs typeface="Times New Roman"/>
                <a:sym typeface="Times New Roman"/>
              </a:rPr>
              <a:t>1. Identification of equivalence class </a:t>
            </a:r>
            <a:r>
              <a:rPr lang="en-US" sz="1800" b="0" i="0" u="none" strike="noStrike" cap="none" dirty="0">
                <a:solidFill>
                  <a:srgbClr val="273239"/>
                </a:solidFill>
                <a:latin typeface="Times New Roman"/>
                <a:ea typeface="Times New Roman"/>
                <a:cs typeface="Times New Roman"/>
                <a:sym typeface="Times New Roman"/>
              </a:rPr>
              <a:t>– Partition any input domain into a minimum of two sets: valid values and invalid values. </a:t>
            </a:r>
            <a:endParaRPr dirty="0"/>
          </a:p>
          <a:p>
            <a:pPr marL="0" marR="0" lvl="0" indent="0" algn="just" rtl="0">
              <a:lnSpc>
                <a:spcPct val="150000"/>
              </a:lnSpc>
              <a:spcBef>
                <a:spcPts val="0"/>
              </a:spcBef>
              <a:spcAft>
                <a:spcPts val="0"/>
              </a:spcAft>
              <a:buNone/>
            </a:pPr>
            <a:r>
              <a:rPr lang="en-US" sz="1800" b="0" i="0" u="none" strike="noStrike" cap="none" dirty="0">
                <a:solidFill>
                  <a:srgbClr val="273239"/>
                </a:solidFill>
                <a:latin typeface="Times New Roman"/>
                <a:ea typeface="Times New Roman"/>
                <a:cs typeface="Times New Roman"/>
                <a:sym typeface="Times New Roman"/>
              </a:rPr>
              <a:t>Example: if the valid range is 0 to 100, select one valid input like 49 and one invalid like 104.</a:t>
            </a:r>
            <a:endParaRPr dirty="0"/>
          </a:p>
          <a:p>
            <a:pPr marL="0" marR="0" lvl="0" indent="0" algn="just" rtl="0">
              <a:lnSpc>
                <a:spcPct val="150000"/>
              </a:lnSpc>
              <a:spcBef>
                <a:spcPts val="0"/>
              </a:spcBef>
              <a:spcAft>
                <a:spcPts val="0"/>
              </a:spcAft>
              <a:buNone/>
            </a:pPr>
            <a:r>
              <a:rPr lang="en-US" sz="1800" b="1" i="0" u="none" strike="noStrike" cap="none" dirty="0">
                <a:solidFill>
                  <a:srgbClr val="273239"/>
                </a:solidFill>
                <a:latin typeface="Times New Roman"/>
                <a:ea typeface="Times New Roman"/>
                <a:cs typeface="Times New Roman"/>
                <a:sym typeface="Times New Roman"/>
              </a:rPr>
              <a:t>2. Generating test </a:t>
            </a:r>
            <a:r>
              <a:rPr lang="en-US" sz="1800" b="1" i="0" u="none" strike="noStrike" cap="none" dirty="0" smtClean="0">
                <a:solidFill>
                  <a:srgbClr val="273239"/>
                </a:solidFill>
                <a:latin typeface="Times New Roman"/>
                <a:ea typeface="Times New Roman"/>
                <a:cs typeface="Times New Roman"/>
                <a:sym typeface="Times New Roman"/>
              </a:rPr>
              <a:t>cases</a:t>
            </a:r>
          </a:p>
          <a:p>
            <a:pPr marL="400050" marR="0" lvl="0" indent="-400050" algn="just" rtl="0">
              <a:lnSpc>
                <a:spcPct val="150000"/>
              </a:lnSpc>
              <a:spcBef>
                <a:spcPts val="0"/>
              </a:spcBef>
              <a:spcAft>
                <a:spcPts val="0"/>
              </a:spcAft>
              <a:buAutoNum type="romanLcParenBoth"/>
            </a:pPr>
            <a:r>
              <a:rPr lang="en-US" sz="1800" b="0" i="0" u="none" strike="noStrike" cap="none" dirty="0" smtClean="0">
                <a:solidFill>
                  <a:srgbClr val="273239"/>
                </a:solidFill>
                <a:latin typeface="Times New Roman"/>
                <a:ea typeface="Times New Roman"/>
                <a:cs typeface="Times New Roman"/>
                <a:sym typeface="Times New Roman"/>
              </a:rPr>
              <a:t>To </a:t>
            </a:r>
            <a:r>
              <a:rPr lang="en-US" sz="1800" b="0" i="0" u="none" strike="noStrike" cap="none" dirty="0">
                <a:solidFill>
                  <a:srgbClr val="273239"/>
                </a:solidFill>
                <a:latin typeface="Times New Roman"/>
                <a:ea typeface="Times New Roman"/>
                <a:cs typeface="Times New Roman"/>
                <a:sym typeface="Times New Roman"/>
              </a:rPr>
              <a:t>each valid and invalid class of input assign a unique identification number</a:t>
            </a:r>
            <a:r>
              <a:rPr lang="en-US" sz="1800" b="0" i="0" u="none" strike="noStrike" cap="none" dirty="0" smtClean="0">
                <a:solidFill>
                  <a:srgbClr val="273239"/>
                </a:solidFill>
                <a:latin typeface="Times New Roman"/>
                <a:ea typeface="Times New Roman"/>
                <a:cs typeface="Times New Roman"/>
                <a:sym typeface="Times New Roman"/>
              </a:rPr>
              <a:t>.</a:t>
            </a:r>
          </a:p>
          <a:p>
            <a:pPr marL="400050" marR="0" lvl="0" indent="-400050" algn="just" rtl="0">
              <a:lnSpc>
                <a:spcPct val="150000"/>
              </a:lnSpc>
              <a:spcBef>
                <a:spcPts val="0"/>
              </a:spcBef>
              <a:spcAft>
                <a:spcPts val="0"/>
              </a:spcAft>
              <a:buAutoNum type="romanLcParenBoth"/>
            </a:pPr>
            <a:r>
              <a:rPr lang="en-US" sz="1800" b="0" i="0" u="none" strike="noStrike" cap="none" dirty="0" smtClean="0">
                <a:solidFill>
                  <a:srgbClr val="273239"/>
                </a:solidFill>
                <a:latin typeface="Times New Roman"/>
                <a:ea typeface="Times New Roman"/>
                <a:cs typeface="Times New Roman"/>
                <a:sym typeface="Times New Roman"/>
              </a:rPr>
              <a:t>Write </a:t>
            </a:r>
            <a:r>
              <a:rPr lang="en-US" sz="1800" b="0" i="0" u="none" strike="noStrike" cap="none" dirty="0">
                <a:solidFill>
                  <a:srgbClr val="273239"/>
                </a:solidFill>
                <a:latin typeface="Times New Roman"/>
                <a:ea typeface="Times New Roman"/>
                <a:cs typeface="Times New Roman"/>
                <a:sym typeface="Times New Roman"/>
              </a:rPr>
              <a:t>a test case covering all valid and invalid test cases considering that no two invalid inputs mask each other</a:t>
            </a:r>
            <a:endParaRPr dirty="0"/>
          </a:p>
          <a:p>
            <a:pPr marL="0" marR="0" lvl="0" indent="0" algn="just" rtl="0">
              <a:lnSpc>
                <a:spcPct val="150000"/>
              </a:lnSpc>
              <a:spcBef>
                <a:spcPts val="0"/>
              </a:spcBef>
              <a:spcAft>
                <a:spcPts val="0"/>
              </a:spcAft>
              <a:buNone/>
            </a:pPr>
            <a:r>
              <a:rPr lang="en-US" sz="1800" b="0" i="0" u="none" strike="noStrike" cap="none" dirty="0">
                <a:solidFill>
                  <a:srgbClr val="273239"/>
                </a:solidFill>
                <a:latin typeface="Times New Roman"/>
                <a:ea typeface="Times New Roman"/>
                <a:cs typeface="Times New Roman"/>
                <a:sym typeface="Times New Roman"/>
              </a:rPr>
              <a:t>To calculate the square root of a number, the equivalence classes will be (a) Valid inputs:</a:t>
            </a:r>
            <a:endParaRPr dirty="0"/>
          </a:p>
          <a:p>
            <a:pPr marL="0" marR="0" lvl="0" indent="0" algn="just" rtl="0">
              <a:lnSpc>
                <a:spcPct val="150000"/>
              </a:lnSpc>
              <a:spcBef>
                <a:spcPts val="0"/>
              </a:spcBef>
              <a:spcAft>
                <a:spcPts val="0"/>
              </a:spcAft>
              <a:buNone/>
            </a:pPr>
            <a:r>
              <a:rPr lang="en-US" sz="1800" b="0" i="0" u="none" strike="noStrike" cap="none" dirty="0">
                <a:solidFill>
                  <a:srgbClr val="273239"/>
                </a:solidFill>
                <a:latin typeface="Times New Roman"/>
                <a:ea typeface="Times New Roman"/>
                <a:cs typeface="Times New Roman"/>
                <a:sym typeface="Times New Roman"/>
              </a:rPr>
              <a:t>The whole number which is a perfect square-output will be an integer.</a:t>
            </a:r>
            <a:endParaRPr dirty="0"/>
          </a:p>
          <a:p>
            <a:pPr marL="0" marR="0" lvl="0" indent="0" algn="just" rtl="0">
              <a:lnSpc>
                <a:spcPct val="150000"/>
              </a:lnSpc>
              <a:spcBef>
                <a:spcPts val="0"/>
              </a:spcBef>
              <a:spcAft>
                <a:spcPts val="0"/>
              </a:spcAft>
              <a:buNone/>
            </a:pPr>
            <a:r>
              <a:rPr lang="en-US" sz="1800" b="0" i="0" u="none" strike="noStrike" cap="none" dirty="0">
                <a:solidFill>
                  <a:srgbClr val="273239"/>
                </a:solidFill>
                <a:latin typeface="Times New Roman"/>
                <a:ea typeface="Times New Roman"/>
                <a:cs typeface="Times New Roman"/>
                <a:sym typeface="Times New Roman"/>
              </a:rPr>
              <a:t>The entire number which is not a perfect square-output will be a decimal number.</a:t>
            </a:r>
            <a:endParaRPr dirty="0"/>
          </a:p>
          <a:p>
            <a:pPr marL="0" marR="0" lvl="0" indent="0" algn="just" rtl="0">
              <a:lnSpc>
                <a:spcPct val="150000"/>
              </a:lnSpc>
              <a:spcBef>
                <a:spcPts val="0"/>
              </a:spcBef>
              <a:spcAft>
                <a:spcPts val="0"/>
              </a:spcAft>
              <a:buNone/>
            </a:pPr>
            <a:r>
              <a:rPr lang="en-US" sz="1800" b="0" i="0" u="none" strike="noStrike" cap="none" dirty="0">
                <a:solidFill>
                  <a:srgbClr val="273239"/>
                </a:solidFill>
                <a:latin typeface="Times New Roman"/>
                <a:ea typeface="Times New Roman"/>
                <a:cs typeface="Times New Roman"/>
                <a:sym typeface="Times New Roman"/>
              </a:rPr>
              <a:t>Positive decimals</a:t>
            </a:r>
            <a:endParaRPr dirty="0"/>
          </a:p>
          <a:p>
            <a:pPr marL="0" marR="0" lvl="0" indent="0" algn="just" rtl="0">
              <a:lnSpc>
                <a:spcPct val="150000"/>
              </a:lnSpc>
              <a:spcBef>
                <a:spcPts val="0"/>
              </a:spcBef>
              <a:spcAft>
                <a:spcPts val="0"/>
              </a:spcAft>
              <a:buNone/>
            </a:pPr>
            <a:r>
              <a:rPr lang="en-US" sz="1800" b="0" i="0" u="none" strike="noStrike" cap="none" dirty="0">
                <a:solidFill>
                  <a:srgbClr val="273239"/>
                </a:solidFill>
                <a:latin typeface="Times New Roman"/>
                <a:ea typeface="Times New Roman"/>
                <a:cs typeface="Times New Roman"/>
                <a:sym typeface="Times New Roman"/>
              </a:rPr>
              <a:t>Negative numbers(integer or decimal).</a:t>
            </a:r>
            <a:endParaRPr dirty="0"/>
          </a:p>
          <a:p>
            <a:pPr marL="0" marR="0" lvl="0" indent="0" algn="just" rtl="0">
              <a:lnSpc>
                <a:spcPct val="150000"/>
              </a:lnSpc>
              <a:spcBef>
                <a:spcPts val="0"/>
              </a:spcBef>
              <a:spcAft>
                <a:spcPts val="0"/>
              </a:spcAft>
              <a:buNone/>
            </a:pPr>
            <a:r>
              <a:rPr lang="en-US" sz="1800" b="0" i="0" u="none" strike="noStrike" cap="none" dirty="0">
                <a:solidFill>
                  <a:srgbClr val="273239"/>
                </a:solidFill>
                <a:latin typeface="Times New Roman"/>
                <a:ea typeface="Times New Roman"/>
                <a:cs typeface="Times New Roman"/>
                <a:sym typeface="Times New Roman"/>
              </a:rPr>
              <a:t>Characters other than numbers like “a”,”!”,”;”, etc.</a:t>
            </a: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4" name="Google Shape;134;p8"/>
          <p:cNvSpPr txBox="1"/>
          <p:nvPr/>
        </p:nvSpPr>
        <p:spPr>
          <a:xfrm>
            <a:off x="385190" y="144097"/>
            <a:ext cx="7069710" cy="5847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3200" b="1" i="0" u="none" strike="noStrike" cap="none">
                <a:solidFill>
                  <a:srgbClr val="000000"/>
                </a:solidFill>
                <a:latin typeface="Times New Roman"/>
                <a:ea typeface="Times New Roman"/>
                <a:cs typeface="Times New Roman"/>
                <a:sym typeface="Times New Roman"/>
              </a:rPr>
              <a:t>Steps of Black Box Testing</a:t>
            </a:r>
            <a:endParaRPr/>
          </a:p>
        </p:txBody>
      </p:sp>
      <p:sp>
        <p:nvSpPr>
          <p:cNvPr id="135" name="Google Shape;135;p8"/>
          <p:cNvSpPr txBox="1"/>
          <p:nvPr/>
        </p:nvSpPr>
        <p:spPr>
          <a:xfrm>
            <a:off x="8229600" y="6400800"/>
            <a:ext cx="184150" cy="36671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36" name="Google Shape;136;p8"/>
          <p:cNvSpPr/>
          <p:nvPr/>
        </p:nvSpPr>
        <p:spPr>
          <a:xfrm>
            <a:off x="241300" y="956490"/>
            <a:ext cx="8661400" cy="5478423"/>
          </a:xfrm>
          <a:prstGeom prst="rect">
            <a:avLst/>
          </a:prstGeom>
          <a:noFill/>
          <a:ln>
            <a:noFill/>
          </a:ln>
        </p:spPr>
        <p:txBody>
          <a:bodyPr spcFirstLastPara="1" wrap="square" lIns="91425" tIns="45700" rIns="91425" bIns="45700" anchor="ctr" anchorCtr="0">
            <a:spAutoFit/>
          </a:bodyPr>
          <a:lstStyle/>
          <a:p>
            <a:pPr marL="0" marR="0" lvl="0" indent="0" algn="l" rtl="0">
              <a:lnSpc>
                <a:spcPct val="150000"/>
              </a:lnSpc>
              <a:spcBef>
                <a:spcPts val="0"/>
              </a:spcBef>
              <a:spcAft>
                <a:spcPts val="0"/>
              </a:spcAft>
              <a:buNone/>
            </a:pPr>
            <a:r>
              <a:rPr lang="en-US" sz="2000" b="1" i="0" u="none" strike="noStrike" cap="none" dirty="0">
                <a:solidFill>
                  <a:srgbClr val="273239"/>
                </a:solidFill>
                <a:latin typeface="Times New Roman"/>
                <a:ea typeface="Times New Roman"/>
                <a:cs typeface="Times New Roman"/>
                <a:sym typeface="Times New Roman"/>
              </a:rPr>
              <a:t>3. Boundary value analysis </a:t>
            </a:r>
            <a:r>
              <a:rPr lang="en-US" sz="2000" b="0" i="0" u="none" strike="noStrike" cap="none" dirty="0">
                <a:solidFill>
                  <a:srgbClr val="273239"/>
                </a:solidFill>
                <a:latin typeface="Times New Roman"/>
                <a:ea typeface="Times New Roman"/>
                <a:cs typeface="Times New Roman"/>
                <a:sym typeface="Times New Roman"/>
              </a:rPr>
              <a:t>– Boundaries are very good places for errors to occur. Hence, if test cases are designed for boundary values of the input domain then the efficiency of testing improves and the probability of finding errors also increases. For example – If the valid range is 10 to 100 then test for 10,100 also apart from valid and invalid inputs. </a:t>
            </a:r>
            <a:endParaRPr dirty="0"/>
          </a:p>
          <a:p>
            <a:pPr marL="0" marR="0" lvl="0" indent="0" algn="l" rtl="0">
              <a:lnSpc>
                <a:spcPct val="150000"/>
              </a:lnSpc>
              <a:spcBef>
                <a:spcPts val="0"/>
              </a:spcBef>
              <a:spcAft>
                <a:spcPts val="0"/>
              </a:spcAft>
              <a:buNone/>
            </a:pPr>
            <a:r>
              <a:rPr lang="en-US" sz="2000" b="1" i="0" u="none" strike="noStrike" cap="none" dirty="0">
                <a:solidFill>
                  <a:srgbClr val="273239"/>
                </a:solidFill>
                <a:latin typeface="Times New Roman"/>
                <a:ea typeface="Times New Roman"/>
                <a:cs typeface="Times New Roman"/>
                <a:sym typeface="Times New Roman"/>
              </a:rPr>
              <a:t>4. Cause effect graphing </a:t>
            </a:r>
            <a:r>
              <a:rPr lang="en-US" sz="2000" b="0" i="0" u="none" strike="noStrike" cap="none" dirty="0">
                <a:solidFill>
                  <a:srgbClr val="273239"/>
                </a:solidFill>
                <a:latin typeface="Times New Roman"/>
                <a:ea typeface="Times New Roman"/>
                <a:cs typeface="Times New Roman"/>
                <a:sym typeface="Times New Roman"/>
              </a:rPr>
              <a:t>– This technique establishes a relationship between logical input called </a:t>
            </a:r>
            <a:r>
              <a:rPr lang="en-US" sz="2000" b="1" i="0" u="none" strike="noStrike" cap="none" dirty="0">
                <a:solidFill>
                  <a:srgbClr val="273239"/>
                </a:solidFill>
                <a:latin typeface="Times New Roman"/>
                <a:ea typeface="Times New Roman"/>
                <a:cs typeface="Times New Roman"/>
                <a:sym typeface="Times New Roman"/>
              </a:rPr>
              <a:t>causes with corresponding actions </a:t>
            </a:r>
            <a:r>
              <a:rPr lang="en-US" sz="2000" b="0" i="0" u="none" strike="noStrike" cap="none" dirty="0">
                <a:solidFill>
                  <a:srgbClr val="273239"/>
                </a:solidFill>
                <a:latin typeface="Times New Roman"/>
                <a:ea typeface="Times New Roman"/>
                <a:cs typeface="Times New Roman"/>
                <a:sym typeface="Times New Roman"/>
              </a:rPr>
              <a:t>called the effect. The causes and effects are </a:t>
            </a:r>
            <a:r>
              <a:rPr lang="en-US" sz="2000" b="0" i="0" u="none" strike="noStrike" cap="none" dirty="0" smtClean="0">
                <a:solidFill>
                  <a:srgbClr val="273239"/>
                </a:solidFill>
                <a:latin typeface="Times New Roman"/>
                <a:ea typeface="Times New Roman"/>
                <a:cs typeface="Times New Roman"/>
                <a:sym typeface="Times New Roman"/>
              </a:rPr>
              <a:t>represented </a:t>
            </a:r>
            <a:r>
              <a:rPr lang="en-US" sz="2000" b="0" i="0" u="none" strike="noStrike" cap="none" dirty="0">
                <a:solidFill>
                  <a:srgbClr val="273239"/>
                </a:solidFill>
                <a:latin typeface="Times New Roman"/>
                <a:ea typeface="Times New Roman"/>
                <a:cs typeface="Times New Roman"/>
                <a:sym typeface="Times New Roman"/>
              </a:rPr>
              <a:t>using Boolean graphs. The following steps are followed:</a:t>
            </a:r>
            <a:endParaRPr dirty="0"/>
          </a:p>
          <a:p>
            <a:pPr marL="0" marR="0" lvl="0" indent="-127000" algn="l" rtl="0">
              <a:lnSpc>
                <a:spcPct val="100000"/>
              </a:lnSpc>
              <a:spcBef>
                <a:spcPts val="0"/>
              </a:spcBef>
              <a:spcAft>
                <a:spcPts val="0"/>
              </a:spcAft>
              <a:buClr>
                <a:srgbClr val="000000"/>
              </a:buClr>
              <a:buSzPts val="2000"/>
              <a:buFont typeface="Arial"/>
              <a:buAutoNum type="arabicPeriod"/>
            </a:pPr>
            <a:r>
              <a:rPr lang="en-US" sz="2000" b="0" i="0" u="none" strike="noStrike" cap="none" dirty="0">
                <a:solidFill>
                  <a:srgbClr val="273239"/>
                </a:solidFill>
                <a:latin typeface="Times New Roman"/>
                <a:ea typeface="Times New Roman"/>
                <a:cs typeface="Times New Roman"/>
                <a:sym typeface="Times New Roman"/>
              </a:rPr>
              <a:t> Identify inputs (causes) and outputs (effect).</a:t>
            </a:r>
            <a:endParaRPr dirty="0"/>
          </a:p>
          <a:p>
            <a:pPr marL="0" marR="0" lvl="0" indent="-127000" algn="l" rtl="0">
              <a:lnSpc>
                <a:spcPct val="100000"/>
              </a:lnSpc>
              <a:spcBef>
                <a:spcPts val="0"/>
              </a:spcBef>
              <a:spcAft>
                <a:spcPts val="0"/>
              </a:spcAft>
              <a:buClr>
                <a:srgbClr val="000000"/>
              </a:buClr>
              <a:buSzPts val="2000"/>
              <a:buFont typeface="Arial"/>
              <a:buAutoNum type="arabicPeriod"/>
            </a:pPr>
            <a:r>
              <a:rPr lang="en-US" sz="2000" b="0" i="0" u="none" strike="noStrike" cap="none" dirty="0">
                <a:solidFill>
                  <a:srgbClr val="273239"/>
                </a:solidFill>
                <a:latin typeface="Times New Roman"/>
                <a:ea typeface="Times New Roman"/>
                <a:cs typeface="Times New Roman"/>
                <a:sym typeface="Times New Roman"/>
              </a:rPr>
              <a:t> Develop a cause-effect graph.</a:t>
            </a:r>
            <a:endParaRPr dirty="0"/>
          </a:p>
          <a:p>
            <a:pPr marL="0" marR="0" lvl="0" indent="-127000" algn="l" rtl="0">
              <a:lnSpc>
                <a:spcPct val="100000"/>
              </a:lnSpc>
              <a:spcBef>
                <a:spcPts val="0"/>
              </a:spcBef>
              <a:spcAft>
                <a:spcPts val="0"/>
              </a:spcAft>
              <a:buClr>
                <a:srgbClr val="000000"/>
              </a:buClr>
              <a:buSzPts val="2000"/>
              <a:buFont typeface="Arial"/>
              <a:buAutoNum type="arabicPeriod"/>
            </a:pPr>
            <a:r>
              <a:rPr lang="en-US" sz="2000" b="0" i="0" u="none" strike="noStrike" cap="none" dirty="0">
                <a:solidFill>
                  <a:srgbClr val="273239"/>
                </a:solidFill>
                <a:latin typeface="Times New Roman"/>
                <a:ea typeface="Times New Roman"/>
                <a:cs typeface="Times New Roman"/>
                <a:sym typeface="Times New Roman"/>
              </a:rPr>
              <a:t> Transform the graph into a decision table.</a:t>
            </a:r>
            <a:endParaRPr dirty="0"/>
          </a:p>
          <a:p>
            <a:pPr marL="0" marR="0" lvl="0" indent="-127000" algn="l" rtl="0">
              <a:lnSpc>
                <a:spcPct val="100000"/>
              </a:lnSpc>
              <a:spcBef>
                <a:spcPts val="0"/>
              </a:spcBef>
              <a:spcAft>
                <a:spcPts val="0"/>
              </a:spcAft>
              <a:buClr>
                <a:srgbClr val="000000"/>
              </a:buClr>
              <a:buSzPts val="2000"/>
              <a:buFont typeface="Arial"/>
              <a:buAutoNum type="arabicPeriod"/>
            </a:pPr>
            <a:r>
              <a:rPr lang="en-US" sz="2000" b="0" i="0" u="none" strike="noStrike" cap="none" dirty="0">
                <a:solidFill>
                  <a:srgbClr val="273239"/>
                </a:solidFill>
                <a:latin typeface="Times New Roman"/>
                <a:ea typeface="Times New Roman"/>
                <a:cs typeface="Times New Roman"/>
                <a:sym typeface="Times New Roman"/>
              </a:rPr>
              <a:t> Convert decision table rules to test cases.</a:t>
            </a: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3" name="Google Shape;143;p9"/>
          <p:cNvSpPr txBox="1"/>
          <p:nvPr/>
        </p:nvSpPr>
        <p:spPr>
          <a:xfrm>
            <a:off x="385190" y="144097"/>
            <a:ext cx="7069710" cy="5847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3200" b="1" i="0" u="none" strike="noStrike" cap="none" dirty="0">
                <a:solidFill>
                  <a:srgbClr val="000000"/>
                </a:solidFill>
                <a:latin typeface="Times New Roman"/>
                <a:ea typeface="Times New Roman"/>
                <a:cs typeface="Times New Roman"/>
                <a:sym typeface="Times New Roman"/>
              </a:rPr>
              <a:t>Steps of Black Box Testing</a:t>
            </a:r>
            <a:endParaRPr dirty="0"/>
          </a:p>
        </p:txBody>
      </p:sp>
      <p:sp>
        <p:nvSpPr>
          <p:cNvPr id="144" name="Google Shape;144;p9"/>
          <p:cNvSpPr txBox="1"/>
          <p:nvPr/>
        </p:nvSpPr>
        <p:spPr>
          <a:xfrm>
            <a:off x="8229600" y="6400800"/>
            <a:ext cx="184150" cy="36671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45" name="Google Shape;145;p9"/>
          <p:cNvSpPr txBox="1"/>
          <p:nvPr/>
        </p:nvSpPr>
        <p:spPr>
          <a:xfrm>
            <a:off x="934408" y="5443366"/>
            <a:ext cx="2299027"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chemeClr val="folHlink"/>
                </a:solidFill>
                <a:latin typeface="Times"/>
                <a:ea typeface="Times"/>
                <a:cs typeface="Times"/>
                <a:sym typeface="Times"/>
              </a:rPr>
              <a:t>Figure 1: Cause Effect Graph</a:t>
            </a:r>
            <a:endParaRPr sz="1400" b="0" i="0" u="none" strike="noStrike" cap="none">
              <a:solidFill>
                <a:srgbClr val="000000"/>
              </a:solidFill>
              <a:latin typeface="Times"/>
              <a:ea typeface="Times"/>
              <a:cs typeface="Times"/>
              <a:sym typeface="Times"/>
            </a:endParaRPr>
          </a:p>
        </p:txBody>
      </p:sp>
      <p:pic>
        <p:nvPicPr>
          <p:cNvPr id="146" name="Google Shape;146;p9" descr="Lightbox"/>
          <p:cNvPicPr preferRelativeResize="0"/>
          <p:nvPr/>
        </p:nvPicPr>
        <p:blipFill rotWithShape="1">
          <a:blip r:embed="rId3">
            <a:alphaModFix/>
          </a:blip>
          <a:srcRect/>
          <a:stretch/>
        </p:blipFill>
        <p:spPr>
          <a:xfrm>
            <a:off x="70612" y="1289831"/>
            <a:ext cx="4026618" cy="4087443"/>
          </a:xfrm>
          <a:prstGeom prst="rect">
            <a:avLst/>
          </a:prstGeom>
          <a:noFill/>
          <a:ln>
            <a:noFill/>
          </a:ln>
        </p:spPr>
      </p:pic>
      <p:pic>
        <p:nvPicPr>
          <p:cNvPr id="147" name="Google Shape;147;p9" descr="Lightbox"/>
          <p:cNvPicPr preferRelativeResize="0"/>
          <p:nvPr/>
        </p:nvPicPr>
        <p:blipFill rotWithShape="1">
          <a:blip r:embed="rId4">
            <a:alphaModFix/>
          </a:blip>
          <a:srcRect l="1987" t="2562" r="2504" b="2507"/>
          <a:stretch/>
        </p:blipFill>
        <p:spPr>
          <a:xfrm>
            <a:off x="4097230" y="1234127"/>
            <a:ext cx="5130800" cy="4207605"/>
          </a:xfrm>
          <a:prstGeom prst="rect">
            <a:avLst/>
          </a:prstGeom>
          <a:noFill/>
          <a:ln>
            <a:noFill/>
          </a:ln>
        </p:spPr>
      </p:pic>
      <p:sp>
        <p:nvSpPr>
          <p:cNvPr id="148" name="Google Shape;148;p9"/>
          <p:cNvSpPr txBox="1"/>
          <p:nvPr/>
        </p:nvSpPr>
        <p:spPr>
          <a:xfrm>
            <a:off x="5675019" y="5441732"/>
            <a:ext cx="1975221"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chemeClr val="folHlink"/>
                </a:solidFill>
                <a:latin typeface="Times"/>
                <a:ea typeface="Times"/>
                <a:cs typeface="Times"/>
                <a:sym typeface="Times"/>
              </a:rPr>
              <a:t>Figure 2: Decision Table</a:t>
            </a:r>
            <a:endParaRPr sz="1400" b="0" i="0" u="none" strike="noStrike" cap="none">
              <a:solidFill>
                <a:srgbClr val="000000"/>
              </a:solidFill>
              <a:latin typeface="Times"/>
              <a:ea typeface="Times"/>
              <a:cs typeface="Times"/>
              <a:sym typeface="Times"/>
            </a:endParaRPr>
          </a:p>
        </p:txBody>
      </p:sp>
      <p:sp>
        <p:nvSpPr>
          <p:cNvPr id="149" name="Google Shape;149;p9"/>
          <p:cNvSpPr txBox="1"/>
          <p:nvPr/>
        </p:nvSpPr>
        <p:spPr>
          <a:xfrm>
            <a:off x="70612" y="834017"/>
            <a:ext cx="5123688"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000" b="1" i="0" u="none" strike="noStrike" cap="none" dirty="0" smtClean="0">
                <a:solidFill>
                  <a:srgbClr val="273239"/>
                </a:solidFill>
                <a:latin typeface="Times New Roman"/>
                <a:ea typeface="Times New Roman"/>
                <a:cs typeface="Times New Roman"/>
                <a:sym typeface="Times New Roman"/>
              </a:rPr>
              <a:t> </a:t>
            </a:r>
            <a:r>
              <a:rPr lang="en-US" sz="2000" b="1" i="0" u="none" strike="noStrike" cap="none" dirty="0">
                <a:solidFill>
                  <a:srgbClr val="273239"/>
                </a:solidFill>
                <a:latin typeface="Times New Roman"/>
                <a:ea typeface="Times New Roman"/>
                <a:cs typeface="Times New Roman"/>
                <a:sym typeface="Times New Roman"/>
              </a:rPr>
              <a:t>Cause effect graphing </a:t>
            </a:r>
            <a:endParaRPr sz="2000" b="0" i="0" u="none" strike="noStrike" cap="none" dirty="0">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6" name="Google Shape;156;p10"/>
          <p:cNvSpPr txBox="1"/>
          <p:nvPr/>
        </p:nvSpPr>
        <p:spPr>
          <a:xfrm>
            <a:off x="385190" y="144097"/>
            <a:ext cx="7069710" cy="5847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3200" b="1" i="0" u="none" strike="noStrike" cap="none">
                <a:solidFill>
                  <a:srgbClr val="000000"/>
                </a:solidFill>
                <a:latin typeface="Times New Roman"/>
                <a:ea typeface="Times New Roman"/>
                <a:cs typeface="Times New Roman"/>
                <a:sym typeface="Times New Roman"/>
              </a:rPr>
              <a:t>Steps of Black Box Testing</a:t>
            </a:r>
            <a:endParaRPr/>
          </a:p>
        </p:txBody>
      </p:sp>
      <p:sp>
        <p:nvSpPr>
          <p:cNvPr id="157" name="Google Shape;157;p10"/>
          <p:cNvSpPr txBox="1"/>
          <p:nvPr/>
        </p:nvSpPr>
        <p:spPr>
          <a:xfrm>
            <a:off x="8229600" y="6400800"/>
            <a:ext cx="184150" cy="36671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58" name="Google Shape;158;p10"/>
          <p:cNvSpPr/>
          <p:nvPr/>
        </p:nvSpPr>
        <p:spPr>
          <a:xfrm>
            <a:off x="385190" y="979533"/>
            <a:ext cx="8415910" cy="5632271"/>
          </a:xfrm>
          <a:prstGeom prst="rect">
            <a:avLst/>
          </a:prstGeom>
          <a:noFill/>
          <a:ln>
            <a:noFill/>
          </a:ln>
        </p:spPr>
        <p:txBody>
          <a:bodyPr spcFirstLastPara="1" wrap="square" lIns="91425" tIns="45700" rIns="91425" bIns="45700" anchor="ctr" anchorCtr="0">
            <a:spAutoFit/>
          </a:bodyPr>
          <a:lstStyle/>
          <a:p>
            <a:pPr marL="0" marR="0" lvl="0" indent="0" algn="just" rtl="0">
              <a:lnSpc>
                <a:spcPct val="150000"/>
              </a:lnSpc>
              <a:spcBef>
                <a:spcPts val="0"/>
              </a:spcBef>
              <a:spcAft>
                <a:spcPts val="0"/>
              </a:spcAft>
              <a:buNone/>
            </a:pPr>
            <a:r>
              <a:rPr lang="en-US" sz="2000" b="0" i="0" u="none" strike="noStrike" cap="none" dirty="0">
                <a:solidFill>
                  <a:srgbClr val="273239"/>
                </a:solidFill>
                <a:latin typeface="Times New Roman"/>
                <a:ea typeface="Times New Roman"/>
                <a:cs typeface="Times New Roman"/>
                <a:sym typeface="Times New Roman"/>
              </a:rPr>
              <a:t>Each column corresponds to a rule which will become a test case for testing. So there will be 4 test cases. </a:t>
            </a:r>
            <a:endParaRPr dirty="0"/>
          </a:p>
          <a:p>
            <a:pPr marL="0" marR="0" lvl="0" indent="0" algn="just" rtl="0">
              <a:lnSpc>
                <a:spcPct val="150000"/>
              </a:lnSpc>
              <a:spcBef>
                <a:spcPts val="0"/>
              </a:spcBef>
              <a:spcAft>
                <a:spcPts val="0"/>
              </a:spcAft>
              <a:buNone/>
            </a:pPr>
            <a:r>
              <a:rPr lang="en-US" sz="2000" b="1" i="0" u="none" strike="noStrike" cap="none" dirty="0">
                <a:solidFill>
                  <a:srgbClr val="273239"/>
                </a:solidFill>
                <a:latin typeface="Times New Roman"/>
                <a:ea typeface="Times New Roman"/>
                <a:cs typeface="Times New Roman"/>
                <a:sym typeface="Times New Roman"/>
              </a:rPr>
              <a:t>5. Requirement-based testing –</a:t>
            </a:r>
            <a:r>
              <a:rPr lang="en-US" sz="2000" b="0" i="0" u="none" strike="noStrike" cap="none" dirty="0">
                <a:solidFill>
                  <a:srgbClr val="273239"/>
                </a:solidFill>
                <a:latin typeface="Times New Roman"/>
                <a:ea typeface="Times New Roman"/>
                <a:cs typeface="Times New Roman"/>
                <a:sym typeface="Times New Roman"/>
              </a:rPr>
              <a:t> It includes validating the requirements given in the SRS of a software system. </a:t>
            </a:r>
            <a:endParaRPr dirty="0"/>
          </a:p>
          <a:p>
            <a:pPr marL="0" marR="0" lvl="0" indent="0" algn="just" rtl="0">
              <a:lnSpc>
                <a:spcPct val="150000"/>
              </a:lnSpc>
              <a:spcBef>
                <a:spcPts val="0"/>
              </a:spcBef>
              <a:spcAft>
                <a:spcPts val="0"/>
              </a:spcAft>
              <a:buNone/>
            </a:pPr>
            <a:r>
              <a:rPr lang="en-US" sz="2000" b="1" i="0" u="none" strike="noStrike" cap="none" dirty="0">
                <a:solidFill>
                  <a:srgbClr val="273239"/>
                </a:solidFill>
                <a:latin typeface="Times New Roman"/>
                <a:ea typeface="Times New Roman"/>
                <a:cs typeface="Times New Roman"/>
                <a:sym typeface="Times New Roman"/>
              </a:rPr>
              <a:t>6. Compatibility testing –</a:t>
            </a:r>
            <a:r>
              <a:rPr lang="en-US" sz="2000" b="0" i="0" u="none" strike="noStrike" cap="none" dirty="0">
                <a:solidFill>
                  <a:srgbClr val="273239"/>
                </a:solidFill>
                <a:latin typeface="Times New Roman"/>
                <a:ea typeface="Times New Roman"/>
                <a:cs typeface="Times New Roman"/>
                <a:sym typeface="Times New Roman"/>
              </a:rPr>
              <a:t> The test case results not only depends on the product but is also on the infrastructure for delivering functionality. When the </a:t>
            </a:r>
            <a:r>
              <a:rPr lang="en-US" sz="2000" b="1" i="0" u="none" strike="noStrike" cap="none" dirty="0">
                <a:solidFill>
                  <a:srgbClr val="273239"/>
                </a:solidFill>
                <a:latin typeface="Times New Roman"/>
                <a:ea typeface="Times New Roman"/>
                <a:cs typeface="Times New Roman"/>
                <a:sym typeface="Times New Roman"/>
              </a:rPr>
              <a:t>infrastructure parameters are changed it is still expected to work properly</a:t>
            </a:r>
            <a:r>
              <a:rPr lang="en-US" sz="2000" b="0" i="0" u="none" strike="noStrike" cap="none" dirty="0">
                <a:solidFill>
                  <a:srgbClr val="273239"/>
                </a:solidFill>
                <a:latin typeface="Times New Roman"/>
                <a:ea typeface="Times New Roman"/>
                <a:cs typeface="Times New Roman"/>
                <a:sym typeface="Times New Roman"/>
              </a:rPr>
              <a:t>. Some parameters that generally affect the compatibility of software are:</a:t>
            </a:r>
            <a:endParaRPr dirty="0"/>
          </a:p>
          <a:p>
            <a:pPr marL="0" marR="0" lvl="0" indent="-127000" algn="just" rtl="0">
              <a:lnSpc>
                <a:spcPct val="150000"/>
              </a:lnSpc>
              <a:spcBef>
                <a:spcPts val="0"/>
              </a:spcBef>
              <a:spcAft>
                <a:spcPts val="0"/>
              </a:spcAft>
              <a:buClr>
                <a:srgbClr val="000000"/>
              </a:buClr>
              <a:buSzPts val="2000"/>
              <a:buFont typeface="Arial"/>
              <a:buAutoNum type="arabicPeriod"/>
            </a:pPr>
            <a:r>
              <a:rPr lang="en-US" sz="2000" b="0" i="0" u="none" strike="noStrike" cap="none" dirty="0">
                <a:solidFill>
                  <a:srgbClr val="273239"/>
                </a:solidFill>
                <a:latin typeface="Times New Roman"/>
                <a:ea typeface="Times New Roman"/>
                <a:cs typeface="Times New Roman"/>
                <a:sym typeface="Times New Roman"/>
              </a:rPr>
              <a:t>Processor (Pentium 3, Pentium 4) and several processors.</a:t>
            </a:r>
            <a:endParaRPr dirty="0"/>
          </a:p>
          <a:p>
            <a:pPr marL="0" marR="0" lvl="0" indent="-127000" algn="just" rtl="0">
              <a:lnSpc>
                <a:spcPct val="150000"/>
              </a:lnSpc>
              <a:spcBef>
                <a:spcPts val="0"/>
              </a:spcBef>
              <a:spcAft>
                <a:spcPts val="0"/>
              </a:spcAft>
              <a:buClr>
                <a:srgbClr val="000000"/>
              </a:buClr>
              <a:buSzPts val="2000"/>
              <a:buFont typeface="Arial"/>
              <a:buAutoNum type="arabicPeriod"/>
            </a:pPr>
            <a:r>
              <a:rPr lang="en-US" sz="2000" b="0" i="0" u="none" strike="noStrike" cap="none" dirty="0">
                <a:solidFill>
                  <a:srgbClr val="273239"/>
                </a:solidFill>
                <a:latin typeface="Times New Roman"/>
                <a:ea typeface="Times New Roman"/>
                <a:cs typeface="Times New Roman"/>
                <a:sym typeface="Times New Roman"/>
              </a:rPr>
              <a:t>Architecture and characteristics of machine (32-bit or 64-bit).</a:t>
            </a:r>
            <a:endParaRPr dirty="0"/>
          </a:p>
          <a:p>
            <a:pPr marL="0" marR="0" lvl="0" indent="-127000" algn="just" rtl="0">
              <a:lnSpc>
                <a:spcPct val="150000"/>
              </a:lnSpc>
              <a:spcBef>
                <a:spcPts val="0"/>
              </a:spcBef>
              <a:spcAft>
                <a:spcPts val="0"/>
              </a:spcAft>
              <a:buClr>
                <a:srgbClr val="000000"/>
              </a:buClr>
              <a:buSzPts val="2000"/>
              <a:buFont typeface="Arial"/>
              <a:buAutoNum type="arabicPeriod"/>
            </a:pPr>
            <a:r>
              <a:rPr lang="en-US" sz="2000" b="0" i="0" u="none" strike="noStrike" cap="none" dirty="0">
                <a:solidFill>
                  <a:srgbClr val="273239"/>
                </a:solidFill>
                <a:latin typeface="Times New Roman"/>
                <a:ea typeface="Times New Roman"/>
                <a:cs typeface="Times New Roman"/>
                <a:sym typeface="Times New Roman"/>
              </a:rPr>
              <a:t>Back-end components such as database servers.</a:t>
            </a:r>
            <a:endParaRPr dirty="0"/>
          </a:p>
          <a:p>
            <a:pPr marL="0" marR="0" lvl="0" indent="-127000" algn="just" rtl="0">
              <a:lnSpc>
                <a:spcPct val="150000"/>
              </a:lnSpc>
              <a:spcBef>
                <a:spcPts val="0"/>
              </a:spcBef>
              <a:spcAft>
                <a:spcPts val="0"/>
              </a:spcAft>
              <a:buClr>
                <a:srgbClr val="000000"/>
              </a:buClr>
              <a:buSzPts val="2000"/>
              <a:buFont typeface="Arial"/>
              <a:buAutoNum type="arabicPeriod"/>
            </a:pPr>
            <a:r>
              <a:rPr lang="en-US" sz="2000" b="0" i="0" u="none" strike="noStrike" cap="none" dirty="0">
                <a:solidFill>
                  <a:srgbClr val="273239"/>
                </a:solidFill>
                <a:latin typeface="Times New Roman"/>
                <a:ea typeface="Times New Roman"/>
                <a:cs typeface="Times New Roman"/>
                <a:sym typeface="Times New Roman"/>
              </a:rPr>
              <a:t>Operating System (Windows, Linux, </a:t>
            </a:r>
            <a:r>
              <a:rPr lang="en-US" sz="2000" b="0" i="0" u="none" strike="noStrike" cap="none" dirty="0" err="1">
                <a:solidFill>
                  <a:srgbClr val="273239"/>
                </a:solidFill>
                <a:latin typeface="Times New Roman"/>
                <a:ea typeface="Times New Roman"/>
                <a:cs typeface="Times New Roman"/>
                <a:sym typeface="Times New Roman"/>
              </a:rPr>
              <a:t>etc</a:t>
            </a:r>
            <a:r>
              <a:rPr lang="en-US" sz="2000" b="0" i="0" u="none" strike="noStrike" cap="none" dirty="0">
                <a:solidFill>
                  <a:srgbClr val="273239"/>
                </a:solidFill>
                <a:latin typeface="Times New Roman"/>
                <a:ea typeface="Times New Roman"/>
                <a:cs typeface="Times New Roman"/>
                <a:sym typeface="Times New Roman"/>
              </a:rPr>
              <a:t>).</a:t>
            </a:r>
            <a:endParaRP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5" name="Google Shape;165;p11"/>
          <p:cNvSpPr txBox="1"/>
          <p:nvPr/>
        </p:nvSpPr>
        <p:spPr>
          <a:xfrm>
            <a:off x="385190" y="144097"/>
            <a:ext cx="7069710" cy="5847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3200" b="1" i="0" u="none" strike="noStrike" cap="none">
                <a:solidFill>
                  <a:srgbClr val="000000"/>
                </a:solidFill>
                <a:latin typeface="Times New Roman"/>
                <a:ea typeface="Times New Roman"/>
                <a:cs typeface="Times New Roman"/>
                <a:sym typeface="Times New Roman"/>
              </a:rPr>
              <a:t>Features of Black Box Testing</a:t>
            </a:r>
            <a:endParaRPr/>
          </a:p>
        </p:txBody>
      </p:sp>
      <p:sp>
        <p:nvSpPr>
          <p:cNvPr id="166" name="Google Shape;166;p11"/>
          <p:cNvSpPr txBox="1"/>
          <p:nvPr/>
        </p:nvSpPr>
        <p:spPr>
          <a:xfrm>
            <a:off x="8229600" y="6400800"/>
            <a:ext cx="184150" cy="36671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67" name="Google Shape;167;p11"/>
          <p:cNvSpPr/>
          <p:nvPr/>
        </p:nvSpPr>
        <p:spPr>
          <a:xfrm>
            <a:off x="180474" y="1065071"/>
            <a:ext cx="8963526" cy="3323946"/>
          </a:xfrm>
          <a:prstGeom prst="rect">
            <a:avLst/>
          </a:prstGeom>
          <a:noFill/>
          <a:ln>
            <a:noFill/>
          </a:ln>
        </p:spPr>
        <p:txBody>
          <a:bodyPr spcFirstLastPara="1" wrap="square" lIns="91425" tIns="45700" rIns="91425" bIns="45700" anchor="ctr" anchorCtr="0">
            <a:spAutoFit/>
          </a:bodyPr>
          <a:lstStyle/>
          <a:p>
            <a:pPr marL="0" marR="0" lvl="0" indent="0" algn="just" rtl="0">
              <a:lnSpc>
                <a:spcPct val="150000"/>
              </a:lnSpc>
              <a:spcBef>
                <a:spcPts val="0"/>
              </a:spcBef>
              <a:spcAft>
                <a:spcPts val="0"/>
              </a:spcAft>
              <a:buNone/>
            </a:pPr>
            <a:r>
              <a:rPr lang="en-US" sz="2000" b="0" i="0" u="none" strike="noStrike" cap="none" dirty="0">
                <a:solidFill>
                  <a:srgbClr val="273239"/>
                </a:solidFill>
                <a:latin typeface="Times New Roman"/>
                <a:ea typeface="Times New Roman"/>
                <a:cs typeface="Times New Roman"/>
                <a:sym typeface="Times New Roman"/>
              </a:rPr>
              <a:t>What can be identified by Black Box Testing</a:t>
            </a:r>
            <a:endParaRPr dirty="0"/>
          </a:p>
          <a:p>
            <a:pPr marL="342900" marR="0" lvl="0" indent="-342900" algn="just" rtl="0">
              <a:lnSpc>
                <a:spcPct val="150000"/>
              </a:lnSpc>
              <a:spcBef>
                <a:spcPts val="0"/>
              </a:spcBef>
              <a:spcAft>
                <a:spcPts val="0"/>
              </a:spcAft>
              <a:buClr>
                <a:srgbClr val="000000"/>
              </a:buClr>
              <a:buSzPts val="2000"/>
              <a:buFont typeface="Arial"/>
              <a:buChar char="•"/>
            </a:pPr>
            <a:r>
              <a:rPr lang="en-US" sz="2000" b="0" i="0" u="none" strike="noStrike" cap="none" dirty="0">
                <a:solidFill>
                  <a:srgbClr val="273239"/>
                </a:solidFill>
                <a:latin typeface="Times New Roman"/>
                <a:ea typeface="Times New Roman"/>
                <a:cs typeface="Times New Roman"/>
                <a:sym typeface="Times New Roman"/>
              </a:rPr>
              <a:t>Discovers </a:t>
            </a:r>
            <a:r>
              <a:rPr lang="en-US" sz="2000" b="1" i="0" u="none" strike="noStrike" cap="none" dirty="0">
                <a:solidFill>
                  <a:srgbClr val="273239"/>
                </a:solidFill>
                <a:latin typeface="Times New Roman"/>
                <a:ea typeface="Times New Roman"/>
                <a:cs typeface="Times New Roman"/>
                <a:sym typeface="Times New Roman"/>
              </a:rPr>
              <a:t>missing functions, incorrect function &amp; interface errors</a:t>
            </a:r>
            <a:endParaRPr b="1" dirty="0"/>
          </a:p>
          <a:p>
            <a:pPr marL="342900" marR="0" lvl="0" indent="-342900" algn="just" rtl="0">
              <a:lnSpc>
                <a:spcPct val="150000"/>
              </a:lnSpc>
              <a:spcBef>
                <a:spcPts val="0"/>
              </a:spcBef>
              <a:spcAft>
                <a:spcPts val="0"/>
              </a:spcAft>
              <a:buClr>
                <a:srgbClr val="000000"/>
              </a:buClr>
              <a:buSzPts val="2000"/>
              <a:buFont typeface="Arial"/>
              <a:buChar char="•"/>
            </a:pPr>
            <a:r>
              <a:rPr lang="en-US" sz="2000" b="0" i="0" u="none" strike="noStrike" cap="none" dirty="0">
                <a:solidFill>
                  <a:srgbClr val="273239"/>
                </a:solidFill>
                <a:latin typeface="Times New Roman"/>
                <a:ea typeface="Times New Roman"/>
                <a:cs typeface="Times New Roman"/>
                <a:sym typeface="Times New Roman"/>
              </a:rPr>
              <a:t>Discover </a:t>
            </a:r>
            <a:r>
              <a:rPr lang="en-US" sz="2000" b="1" i="0" u="none" strike="noStrike" cap="none" dirty="0">
                <a:solidFill>
                  <a:srgbClr val="273239"/>
                </a:solidFill>
                <a:latin typeface="Times New Roman"/>
                <a:ea typeface="Times New Roman"/>
                <a:cs typeface="Times New Roman"/>
                <a:sym typeface="Times New Roman"/>
              </a:rPr>
              <a:t>the errors faced in accessing the database</a:t>
            </a:r>
            <a:endParaRPr b="1" dirty="0"/>
          </a:p>
          <a:p>
            <a:pPr marL="342900" marR="0" lvl="0" indent="-342900" algn="just" rtl="0">
              <a:lnSpc>
                <a:spcPct val="150000"/>
              </a:lnSpc>
              <a:spcBef>
                <a:spcPts val="0"/>
              </a:spcBef>
              <a:spcAft>
                <a:spcPts val="0"/>
              </a:spcAft>
              <a:buClr>
                <a:srgbClr val="000000"/>
              </a:buClr>
              <a:buSzPts val="2000"/>
              <a:buFont typeface="Arial"/>
              <a:buChar char="•"/>
            </a:pPr>
            <a:r>
              <a:rPr lang="en-US" sz="2000" b="0" i="0" u="none" strike="noStrike" cap="none" dirty="0">
                <a:solidFill>
                  <a:srgbClr val="273239"/>
                </a:solidFill>
                <a:latin typeface="Times New Roman"/>
                <a:ea typeface="Times New Roman"/>
                <a:cs typeface="Times New Roman"/>
                <a:sym typeface="Times New Roman"/>
              </a:rPr>
              <a:t>Discovers the </a:t>
            </a:r>
            <a:r>
              <a:rPr lang="en-US" sz="2000" b="1" i="0" u="none" strike="noStrike" cap="none" dirty="0">
                <a:solidFill>
                  <a:srgbClr val="273239"/>
                </a:solidFill>
                <a:latin typeface="Times New Roman"/>
                <a:ea typeface="Times New Roman"/>
                <a:cs typeface="Times New Roman"/>
                <a:sym typeface="Times New Roman"/>
              </a:rPr>
              <a:t>errors that occur while initiating &amp; terminating any functions</a:t>
            </a:r>
            <a:r>
              <a:rPr lang="en-US" sz="2000" b="0" i="0" u="none" strike="noStrike" cap="none" dirty="0">
                <a:solidFill>
                  <a:srgbClr val="273239"/>
                </a:solidFill>
                <a:latin typeface="Times New Roman"/>
                <a:ea typeface="Times New Roman"/>
                <a:cs typeface="Times New Roman"/>
                <a:sym typeface="Times New Roman"/>
              </a:rPr>
              <a:t>.</a:t>
            </a:r>
            <a:endParaRPr dirty="0"/>
          </a:p>
          <a:p>
            <a:pPr marL="342900" marR="0" lvl="0" indent="-342900" algn="just" rtl="0">
              <a:lnSpc>
                <a:spcPct val="150000"/>
              </a:lnSpc>
              <a:spcBef>
                <a:spcPts val="0"/>
              </a:spcBef>
              <a:spcAft>
                <a:spcPts val="0"/>
              </a:spcAft>
              <a:buClr>
                <a:srgbClr val="000000"/>
              </a:buClr>
              <a:buSzPts val="2000"/>
              <a:buFont typeface="Arial"/>
              <a:buChar char="•"/>
            </a:pPr>
            <a:r>
              <a:rPr lang="en-US" sz="2000" b="0" i="0" u="none" strike="noStrike" cap="none" dirty="0">
                <a:solidFill>
                  <a:srgbClr val="273239"/>
                </a:solidFill>
                <a:latin typeface="Times New Roman"/>
                <a:ea typeface="Times New Roman"/>
                <a:cs typeface="Times New Roman"/>
                <a:sym typeface="Times New Roman"/>
              </a:rPr>
              <a:t>Discovers the </a:t>
            </a:r>
            <a:r>
              <a:rPr lang="en-US" sz="2000" b="1" i="0" u="none" strike="noStrike" cap="none" dirty="0">
                <a:solidFill>
                  <a:srgbClr val="273239"/>
                </a:solidFill>
                <a:latin typeface="Times New Roman"/>
                <a:ea typeface="Times New Roman"/>
                <a:cs typeface="Times New Roman"/>
                <a:sym typeface="Times New Roman"/>
              </a:rPr>
              <a:t>errors in performance or </a:t>
            </a:r>
            <a:r>
              <a:rPr lang="en-US" sz="2000" b="1" i="0" u="none" strike="noStrike" cap="none" dirty="0" err="1">
                <a:solidFill>
                  <a:srgbClr val="273239"/>
                </a:solidFill>
                <a:latin typeface="Times New Roman"/>
                <a:ea typeface="Times New Roman"/>
                <a:cs typeface="Times New Roman"/>
                <a:sym typeface="Times New Roman"/>
              </a:rPr>
              <a:t>behaviour</a:t>
            </a:r>
            <a:r>
              <a:rPr lang="en-US" sz="2000" b="1" i="0" u="none" strike="noStrike" cap="none" dirty="0">
                <a:solidFill>
                  <a:srgbClr val="273239"/>
                </a:solidFill>
                <a:latin typeface="Times New Roman"/>
                <a:ea typeface="Times New Roman"/>
                <a:cs typeface="Times New Roman"/>
                <a:sym typeface="Times New Roman"/>
              </a:rPr>
              <a:t> of software</a:t>
            </a:r>
            <a:r>
              <a:rPr lang="en-US" sz="2000" b="0" i="0" u="none" strike="noStrike" cap="none" dirty="0">
                <a:solidFill>
                  <a:srgbClr val="273239"/>
                </a:solidFill>
                <a:latin typeface="Times New Roman"/>
                <a:ea typeface="Times New Roman"/>
                <a:cs typeface="Times New Roman"/>
                <a:sym typeface="Times New Roman"/>
              </a:rPr>
              <a:t>.</a:t>
            </a:r>
            <a:endParaRPr dirty="0"/>
          </a:p>
          <a:p>
            <a:pPr marL="0" marR="0" lvl="0" indent="0" algn="just" rtl="0">
              <a:lnSpc>
                <a:spcPct val="150000"/>
              </a:lnSpc>
              <a:spcBef>
                <a:spcPts val="0"/>
              </a:spcBef>
              <a:spcAft>
                <a:spcPts val="0"/>
              </a:spcAft>
              <a:buNone/>
            </a:pPr>
            <a:r>
              <a:rPr lang="en-US" sz="2000" b="1" i="0" u="none" strike="noStrike" cap="none" dirty="0">
                <a:solidFill>
                  <a:srgbClr val="273239"/>
                </a:solidFill>
                <a:latin typeface="Times New Roman"/>
                <a:ea typeface="Times New Roman"/>
                <a:cs typeface="Times New Roman"/>
                <a:sym typeface="Times New Roman"/>
              </a:rPr>
              <a:t/>
            </a:r>
            <a:br>
              <a:rPr lang="en-US" sz="2000" b="1" i="0" u="none" strike="noStrike" cap="none" dirty="0">
                <a:solidFill>
                  <a:srgbClr val="273239"/>
                </a:solidFill>
                <a:latin typeface="Times New Roman"/>
                <a:ea typeface="Times New Roman"/>
                <a:cs typeface="Times New Roman"/>
                <a:sym typeface="Times New Roman"/>
              </a:rPr>
            </a:br>
            <a:endParaRPr sz="2000" b="0" i="0" u="none" strike="noStrike" cap="none" dirty="0">
              <a:solidFill>
                <a:srgbClr val="273239"/>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44</TotalTime>
  <Words>463</Words>
  <Application>Microsoft Office PowerPoint</Application>
  <PresentationFormat>On-screen Show (4:3)</PresentationFormat>
  <Paragraphs>132</Paragraphs>
  <Slides>16</Slides>
  <Notes>16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Times</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ABC</dc:creator>
  <cp:lastModifiedBy>DELL</cp:lastModifiedBy>
  <cp:revision>8</cp:revision>
  <dcterms:created xsi:type="dcterms:W3CDTF">2010-04-09T07:36:15Z</dcterms:created>
  <dcterms:modified xsi:type="dcterms:W3CDTF">2024-03-18T13:45:55Z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mpany">
    <vt:lpwstr>CCC</vt:lpwstr>
  </property>
  <property fmtid="{D5CDD505-2E9C-101B-9397-08002B2CF9AE}" pid="4" name="HiddenSlides">
    <vt:i4>0</vt:i4>
  </property>
  <property fmtid="{D5CDD505-2E9C-101B-9397-08002B2CF9AE}" pid="5" name="HyperlinksChanged">
    <vt:bool>false</vt:bool>
  </property>
  <property fmtid="{D5CDD505-2E9C-101B-9397-08002B2CF9AE}" pid="6" name="LinksUpToDate">
    <vt:bool>false</vt:bool>
  </property>
  <property fmtid="{D5CDD505-2E9C-101B-9397-08002B2CF9AE}" pid="7" name="MMClips">
    <vt:i4>0</vt:i4>
  </property>
  <property fmtid="{D5CDD505-2E9C-101B-9397-08002B2CF9AE}" pid="8" name="Notes">
    <vt:i4>0</vt:i4>
  </property>
  <property fmtid="{D5CDD505-2E9C-101B-9397-08002B2CF9AE}" pid="9" name="PresentationFormat">
    <vt:lpwstr>On-screen Show (4:3)</vt:lpwstr>
  </property>
  <property fmtid="{D5CDD505-2E9C-101B-9397-08002B2CF9AE}" pid="10" name="ScaleCrop">
    <vt:bool>false</vt:bool>
  </property>
  <property fmtid="{D5CDD505-2E9C-101B-9397-08002B2CF9AE}" pid="11" name="ShareDoc">
    <vt:bool>false</vt:bool>
  </property>
  <property fmtid="{D5CDD505-2E9C-101B-9397-08002B2CF9AE}" pid="12" name="Slides">
    <vt:i4>37</vt:i4>
  </property>
</Properties>
</file>