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yjBLmVJbSBA2m/+Yivg0VOMo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8718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33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53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564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3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00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717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4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262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28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90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54" name="Google Shape;2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2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62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017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2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72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72" name="Google Shape;2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97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81" name="Google Shape;2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837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90" name="Google Shape;2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533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99" name="Google Shape;29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417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08" name="Google Shape;308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9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50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17" name="Google Shape;317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698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7284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130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63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81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1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48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1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05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27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95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fference-between-object-oriented-testing-and-conventional-testi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htarget.com/searchsoftwarequality/definition/integration-testing" TargetMode="External"/><Relationship Id="rId5" Type="http://schemas.openxmlformats.org/officeDocument/2006/relationships/hyperlink" Target="https://www.softwaretestinghelp.com/types-of-software-testing/" TargetMode="External"/><Relationship Id="rId4" Type="http://schemas.openxmlformats.org/officeDocument/2006/relationships/hyperlink" Target="https://www.tutorialspoint.com/object_oriented_analysis_design/ooad_testing_quality_assurance.ht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789691" y="2564732"/>
            <a:ext cx="7564618" cy="406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Applications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063853" y="825501"/>
            <a:ext cx="7219951" cy="143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Software Engineering (OOSE)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22CS017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-114300" y="72514"/>
            <a:ext cx="70697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 of OOAD</a:t>
            </a:r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0" y="720531"/>
            <a:ext cx="8839200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Reusability: 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OOAD emphasizes the use of reusable components and design patterns, which can save time and effort in software development.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OOAD can help developers design software systems that are scalable and can handle changes in user demand and business requirements over time.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OOAD emphasizes modular design and can help developers create software systems that are easier to maintain and update over time.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Flexibility: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OOAD can help developers design software systems that are flexible and can adapt to changing business requirements over time.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to using OOAD: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can be complex and may require significant expertise to implement effectively.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Time-consuming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can be a time-consuming process that involves significant upfront planning and documentation.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Rigidity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Once a software system has been designed using OOAD, it can be difficult to make changes without significant time and expense.</a:t>
            </a:r>
            <a:endParaRPr/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can be more expensive than other software engineering methodologies due to the upfront planning and documentation required.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OOAD can be an effective approach to designing and implementing software systems, particularly for complex or large-scale projects. However, it’s important to weigh the advantages and disadvantages carefully before adopting this approach.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-12700" y="72514"/>
            <a:ext cx="70697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Analysis</a:t>
            </a:r>
            <a:endParaRPr/>
          </a:p>
        </p:txBody>
      </p:sp>
      <p:sp>
        <p:nvSpPr>
          <p:cNvPr id="182" name="Google Shape;182;p13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160361" y="938555"/>
            <a:ext cx="88392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Analysis (OOA) </a:t>
            </a:r>
            <a:endParaRPr sz="2000" b="0" i="0" u="none" strike="noStrike" cap="none" dirty="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technical activity performed as part of object-oriented software engineering. OOA introduces new concepts to investigate a problem. 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based on a set of basic principles, which are as follows-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domain is modeled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is represented.</a:t>
            </a:r>
            <a:endParaRPr b="1"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is described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Data, functional, and behavioral models are divided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000" b="0" i="0" u="none" strike="noStrike" cap="none" dirty="0" smtClean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detail.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Early models represent the essence of the problem, while later ones provide implementation details.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-114300" y="72514"/>
            <a:ext cx="70697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Design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0" y="859052"/>
            <a:ext cx="88392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Design (OOD):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analysis model created using object-oriented analysis is transformed by object-oriented design into a design model that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as a plan for software creation. </a:t>
            </a:r>
            <a:endParaRPr b="1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OOD results in a design having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different levels of modularity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The major system components are partitioned into subsystems (a system-level “modular”), and data manipulation operations are encapsulated into objects (a modular form that is the building block of an OO system.). 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OOD must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some data organization of attributes and a procedural description of each operation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a design pyramid for object-oriented systems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is having the following four layers.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9" name="Google Shape;199;p15"/>
          <p:cNvSpPr txBox="1"/>
          <p:nvPr/>
        </p:nvSpPr>
        <p:spPr>
          <a:xfrm>
            <a:off x="-114300" y="72514"/>
            <a:ext cx="70697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Design</a:t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1701800" y="6122580"/>
            <a:ext cx="5981700" cy="37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Object-Oriented Design (OOD) Pyramid</a:t>
            </a:r>
            <a:r>
              <a:rPr lang="en-US" sz="14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02" name="Google Shape;202;p15" descr="Lightbox"/>
          <p:cNvPicPr preferRelativeResize="0"/>
          <p:nvPr/>
        </p:nvPicPr>
        <p:blipFill rotWithShape="1">
          <a:blip r:embed="rId3">
            <a:alphaModFix/>
          </a:blip>
          <a:srcRect b="10789"/>
          <a:stretch/>
        </p:blipFill>
        <p:spPr>
          <a:xfrm>
            <a:off x="1581150" y="908998"/>
            <a:ext cx="5981700" cy="4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-114300" y="72514"/>
            <a:ext cx="70697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Design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266700" y="871344"/>
            <a:ext cx="8432800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Subsystem Layer 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represents the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 that enables software to achieve user requirements and implement technical frameworks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meet user needs.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and Object Layer: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represents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hierarchies that enable the system to develop using generalization and specialization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layer also represents each object.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Message Layer: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represents the design details that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each object to communicate with its partners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establishes internal and external interfaces for the system.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Responsibilities Layer: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represents the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 and algorithmic design for all the attributes and operations for each object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190500" y="-135385"/>
            <a:ext cx="70697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to Analyze and Design Object Oriented System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7" descr="Lightbo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47737"/>
            <a:ext cx="9144000" cy="545306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/>
        </p:nvSpPr>
        <p:spPr>
          <a:xfrm>
            <a:off x="1221295" y="6379925"/>
            <a:ext cx="57870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steps/stages in the analysis and design of an object-oriented system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190500" y="-135385"/>
            <a:ext cx="70697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to Analyze and Design Object Oriented System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114300" y="998611"/>
            <a:ext cx="89154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steps/stages in the analysis and design of an object-oriented system as given in below figure :</a:t>
            </a:r>
            <a:endParaRPr dirty="0"/>
          </a:p>
          <a:p>
            <a:pPr marL="0" marR="0" lvl="0" indent="-12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Use case model 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step in the analysis and design of an object-oriented system is to recognize the actors interlinked with the system. After that, create the use case and draw the use case diagram.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activity diagram (If required) 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 activity Diagram demonstrates the dynamic nature of a system by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the flow of control form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activity. An activity addresses a procedure on some class in the framework that outcomes in an adjustment of the condition of the system. The below figure shows the activity graph handling a request to convey a few products.</a:t>
            </a:r>
            <a:b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Draw the interaction diagram 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interaction diagram shows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collaboration comprising a bunch of articles and their relationship, including the messages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might be dispatched among them. Interaction diagram address the unique perspective on a system.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190500" y="-135385"/>
            <a:ext cx="70697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to Analyze and Design Object Oriented System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152400" y="893066"/>
            <a:ext cx="91440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for drawing interaction diagrams :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Initially, we ought to distinguish that the objects as for each use case.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draw the sequence diagrams for each use case.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draw the collaboration diagrams for each use case.</a:t>
            </a:r>
            <a:endParaRPr sz="20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Draw the class diagram :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 class diagram is responsible for showing the relationship between the classes. There are four types of relationships available: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–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semantic connection between classes. At the point when an association associates two classes, each class can send messages to the next in sequence or a collaboration diagram. They may be bi-directional or unidirectional in nature.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Dependencies –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connect two classes and are always unidirectional in nature and display that one class, depends on the definitions of another class.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Aggregations –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a stronger form of association that shows the relationship between a whole and its parts.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Generalizations –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used to display an inheritance relationship between the two classes.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190500" y="-135385"/>
            <a:ext cx="70697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to Analyze and Design Object Oriented System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0" y="893066"/>
            <a:ext cx="9144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Design of State chart diagrams 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state chart is utilized to show the state space of a given class, the occasion that influences progress starting with one state then onto the next, and the activity that outcome from a state change. A state change graph for a “book” in the library management system is shown below :</a:t>
            </a:r>
            <a:endParaRPr/>
          </a:p>
        </p:txBody>
      </p:sp>
      <p:pic>
        <p:nvPicPr>
          <p:cNvPr id="249" name="Google Shape;249;p20" descr="Lightbox"/>
          <p:cNvPicPr preferRelativeResize="0"/>
          <p:nvPr/>
        </p:nvPicPr>
        <p:blipFill rotWithShape="1">
          <a:blip r:embed="rId3">
            <a:alphaModFix/>
          </a:blip>
          <a:srcRect t="4365"/>
          <a:stretch/>
        </p:blipFill>
        <p:spPr>
          <a:xfrm>
            <a:off x="219075" y="2524282"/>
            <a:ext cx="8102600" cy="2568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0"/>
          <p:cNvSpPr txBox="1"/>
          <p:nvPr/>
        </p:nvSpPr>
        <p:spPr>
          <a:xfrm>
            <a:off x="1902331" y="4845309"/>
            <a:ext cx="57870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State Change Graph Example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219074" y="5272436"/>
            <a:ext cx="879792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6. 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component and development diagram 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diagrams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the static execution perspective on a system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identified with class diagrams in that a segment ordinarily guides to at least one class, interface, or coordinated effort.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190500" y="-8385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Strategies 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0" y="778766"/>
            <a:ext cx="90424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Class Testing: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testing is also known as unit testing.</a:t>
            </a:r>
            <a:r>
              <a:rPr lang="en-US" sz="2000" b="0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class testing, every individual classes are tested for errors or bugs.</a:t>
            </a:r>
            <a:r>
              <a:rPr lang="en-US" sz="2000" b="0" i="0" u="none" strike="noStrike" cap="non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Class testing ensures that the attributes of class are implemented as per the design and  specifications.It checks whether the interfaces and methods are error free of not.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Unit testing is the responsibility of the application engineer who implements the structure.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It involves three aspects: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₋ Testing each method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₋ Testing the relations among class methods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₋ Testing the inheriting relation between class and subclass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Rather than testing an individual module, the smallest testable unit is the encapsulated class or object. This is so because a class can contain a number of different operations and a particular operation may exist as part of a number of different classes.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Class testing for OO software is the equivalent of unit testing for conventional ware.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Unlike unit testing class testing for OO software is driven by the operations encapsulated by the class and the state behavior of the class.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78586" y="0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78586" y="1071918"/>
            <a:ext cx="8343114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Object-Oriented Applications: </a:t>
            </a:r>
            <a:endParaRPr/>
          </a:p>
          <a:p>
            <a:pPr marL="46355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OOA and OOD model</a:t>
            </a:r>
            <a:endParaRPr/>
          </a:p>
          <a:p>
            <a:pPr marL="46355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Strategies</a:t>
            </a:r>
            <a:endParaRPr/>
          </a:p>
          <a:p>
            <a:pPr marL="46355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Methods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305280" y="5199418"/>
            <a:ext cx="9295614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190500" y="-8385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Strategies </a:t>
            </a: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0" y="778766"/>
            <a:ext cx="9042400" cy="59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How is class testing different from conventional testing?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Conventional testing focuses on input- process-output, whereas class testing focuses on each method, then designing sequences of methods to exercise states of a class.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methods applicable at the class level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Testing “in the small” focuses on a single class and the methods that are encapsulated by the class.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Random testing and partitioning are methods that can be used to exercise a class during OO testing.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Testing for OO Classes: </a:t>
            </a:r>
            <a:endParaRPr b="1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It requires large numbers data permutations and combinations, and can be inefficient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Identify operations applicable to a class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Define constraints on their use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Identify a minimum test sequence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Generate a variety of random test sequences.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Testing at the Class Level: </a:t>
            </a:r>
            <a:endParaRPr b="1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Partition testing reduces the number of test cases required to exercise the class in much the same manner as equivalence partitioning for traditional software.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Input and output are categorized and test cases are designed to exercise each category.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190500" y="-8385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Strategies 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304800" y="778766"/>
            <a:ext cx="8839200" cy="603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State-based partitioning: </a:t>
            </a:r>
            <a:endParaRPr b="1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₋ It categorizes class operations based on their ability to change the state of the class.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₋ Test designed in such a way that operations that cause state changes are tested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separately from those that do not.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Attribute-based partitioning: </a:t>
            </a:r>
            <a:endParaRPr b="1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₋ For each class attribute, operations are classified according to those that use the  attribute, those that modify the attribute and those that do not use or modify the  attributes.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Category-based partitioning: </a:t>
            </a:r>
            <a:endParaRPr b="1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₋ It categorizes class operations based on the generic function that each performs.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₋ For example, operations in the Account class can be categorized in initialization  operations (open, setup), computational operations (deposit, withdraw), queries (balance, summarize,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creditLimit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termination operations (close).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190500" y="-8385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Strategies 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0" y="778766"/>
            <a:ext cx="9144000" cy="59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Integration testing: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called as interclass or subsystem testing.</a:t>
            </a:r>
            <a:r>
              <a:rPr lang="en-US" sz="2000" b="0" i="0" u="none" strike="noStrike" cap="none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Interclass testing involves testing modules or sub-systems and their coordination with other modules.</a:t>
            </a:r>
            <a:r>
              <a:rPr lang="en-US" sz="2000" b="0" i="0" u="none" strike="noStrike" cap="none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strategies for integration testing of OO systems: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Thread-based testing: </a:t>
            </a:r>
            <a:endParaRPr b="1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It integrates the set of classes required to respond to one input or event for the system.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thread is integrated and tested individually.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Regression testing is applied to ensure that no side effect occur.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Use-based testing: </a:t>
            </a:r>
            <a:endParaRPr b="1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It begins the construction of the system by testing those classes (called independent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classes) that use very few (if any) of server classes.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After the Independent classes are tested, the next layer of classes, called dependent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classes, that use the independent classes are tested.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This sequence of testing layers of dependent classes continue until the entire system is constructed.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testing: </a:t>
            </a:r>
            <a:endParaRPr b="1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A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of collaborating classes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exercised by designing test cases that attempt to uncover errors  in the collaboration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190500" y="-8385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Strategies 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0" y="778766"/>
            <a:ext cx="91440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Validation Testing: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It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user-visible actions and user-recognizable output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system.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To assist in the derivation of validation testing, the tester should work upon the use-cases that are part of the analysis model.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The use-case provides a scenario that has a high likelihood of uncovered errors in the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interaction requirements.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Conventional black-box testing methods can be used to drive validation tests.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In addition, test cases may be derived from the object-behavior model and from event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created as part of OOA.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03" name="Google Shape;303;p26"/>
          <p:cNvSpPr txBox="1"/>
          <p:nvPr/>
        </p:nvSpPr>
        <p:spPr>
          <a:xfrm>
            <a:off x="190500" y="-8385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Strategies </a:t>
            </a: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0" y="778766"/>
            <a:ext cx="9144000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System Testing: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Software may be part of a larger system. This often leads to 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finger pointing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by other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dev teams.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Finger pointing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defence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Design error-handling paths that test external information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Conduct a series of tests that simulate bad data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Record the results of tests to use as evidence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▪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System Testing: </a:t>
            </a:r>
            <a:endParaRPr b="1"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Recovery testing: how well and quickly does the system recover from faults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Security testing: verify that protection mechanisms built into the system will protect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unauthorized access (hackers, disgruntled employees, fraudsters)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Stress testing: place abnormal load on the system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 Performance testing: investigate the run-time performance within the context of an 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system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12" name="Google Shape;312;p96"/>
          <p:cNvSpPr txBox="1"/>
          <p:nvPr/>
        </p:nvSpPr>
        <p:spPr>
          <a:xfrm>
            <a:off x="190500" y="4315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Levels</a:t>
            </a:r>
            <a:endParaRPr/>
          </a:p>
        </p:txBody>
      </p:sp>
      <p:sp>
        <p:nvSpPr>
          <p:cNvPr id="313" name="Google Shape;313;p96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6"/>
          <p:cNvSpPr txBox="1"/>
          <p:nvPr/>
        </p:nvSpPr>
        <p:spPr>
          <a:xfrm>
            <a:off x="0" y="651766"/>
            <a:ext cx="9144000" cy="585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 in the OO Context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object-oriented software is considered, the concept of the unit changes. Encapsulation drives the definition of classes and objects.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that each class and each instance of a class packages attributes (data) and the operations that manipulate these data.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encapsulated class is usually the focus of unit testing.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operations (methods) within the class are the smallest testable units. Because a class can contain a number of different operations, and a particular operation may exist as part of a number of different classes.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testing for OO software is the equivalent of unit testing for conventional software.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 </a:t>
            </a: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 of conventional software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tends to focus on the algorithmic detail of a module and the data that flow across the module interface,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testing for OO software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driven by the operations encapsulated by the class and the state behavior of the class.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21" name="Google Shape;321;p97"/>
          <p:cNvSpPr txBox="1"/>
          <p:nvPr/>
        </p:nvSpPr>
        <p:spPr>
          <a:xfrm>
            <a:off x="190500" y="-8385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Testing Strategies </a:t>
            </a:r>
            <a:endParaRPr/>
          </a:p>
        </p:txBody>
      </p:sp>
      <p:sp>
        <p:nvSpPr>
          <p:cNvPr id="322" name="Google Shape;322;p97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7"/>
          <p:cNvSpPr txBox="1"/>
          <p:nvPr/>
        </p:nvSpPr>
        <p:spPr>
          <a:xfrm>
            <a:off x="0" y="702566"/>
            <a:ext cx="9042400" cy="60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 in the OO Context</a:t>
            </a: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0" marR="0" lvl="0" indent="-1143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strategies for integration testing of OO systems.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Thread-based testing</a:t>
            </a:r>
            <a:endParaRPr/>
          </a:p>
          <a:p>
            <a:pPr marL="742950" marR="0" lvl="1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use-based testing </a:t>
            </a:r>
            <a:endParaRPr/>
          </a:p>
          <a:p>
            <a:pPr marL="742950" marR="0" lvl="1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testing</a:t>
            </a:r>
            <a:endParaRPr/>
          </a:p>
          <a:p>
            <a:pPr marL="0" marR="0" lvl="0" indent="-1143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Thread-based testing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integrates the set of classes required to respond to one input or event for the system.</a:t>
            </a:r>
            <a:endParaRPr/>
          </a:p>
          <a:p>
            <a:pPr marL="0" marR="0" lvl="0" indent="-1143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thread is integrated and tested individually. </a:t>
            </a:r>
            <a:endParaRPr/>
          </a:p>
          <a:p>
            <a:pPr marL="0" marR="0" lvl="0" indent="-1143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testing is applied to ensure that no side effects occur.</a:t>
            </a:r>
            <a:endParaRPr/>
          </a:p>
          <a:p>
            <a:pPr marL="0" marR="0" lvl="0" indent="-1143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Use-based testing, Integration approach,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begins the construction of the system by testing those classes (called independent classes) that use very few (if any) server classes.</a:t>
            </a:r>
            <a:endParaRPr/>
          </a:p>
          <a:p>
            <a:pPr marL="0" marR="0" lvl="0" indent="-1143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independent classes are tested, the next layer of classes, called dependent classes, that use the independent classes are tested.</a:t>
            </a:r>
            <a:endParaRPr/>
          </a:p>
          <a:p>
            <a:pPr marL="0" marR="0" lvl="0" indent="-1143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sequence of testing layers of dependent classes continues until the entire system is constructed.</a:t>
            </a:r>
            <a:endParaRPr/>
          </a:p>
          <a:p>
            <a:pPr marL="0" marR="0" lvl="0" indent="-1143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testing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one step in the integration testing of OO software. </a:t>
            </a:r>
            <a:endParaRPr/>
          </a:p>
          <a:p>
            <a:pPr marL="0" marR="0" lvl="0" indent="-1143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a cluster of collaborating classes is exercised by designing test cases that attempt to uncover errors in the collaborations.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8"/>
          <p:cNvSpPr txBox="1"/>
          <p:nvPr/>
        </p:nvSpPr>
        <p:spPr>
          <a:xfrm>
            <a:off x="-342246" y="275717"/>
            <a:ext cx="73953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Practice Questions</a:t>
            </a:r>
            <a:endParaRPr/>
          </a:p>
        </p:txBody>
      </p:sp>
      <p:sp>
        <p:nvSpPr>
          <p:cNvPr id="329" name="Google Shape;329;p98"/>
          <p:cNvSpPr txBox="1"/>
          <p:nvPr/>
        </p:nvSpPr>
        <p:spPr>
          <a:xfrm>
            <a:off x="89554" y="949972"/>
            <a:ext cx="905444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Q1. The construction of object-oriented software begins with the creation of</a:t>
            </a:r>
            <a:b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design model</a:t>
            </a:r>
            <a:b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analysis model</a:t>
            </a:r>
            <a:b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code levels</a:t>
            </a:r>
            <a:b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both design and analysis model</a:t>
            </a:r>
            <a:b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</a:t>
            </a: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Q2.  Which testing integrates the set of classes required to respond to one input or event for the system?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testing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thread-based testing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use-based testing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none of the mentioned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b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Q3. </a:t>
            </a:r>
            <a: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of the following testing strategies, a smallest testable unit is the encapsulated class or object?</a:t>
            </a:r>
            <a:b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Unit testing</a:t>
            </a:r>
            <a:b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Integration testing</a:t>
            </a:r>
            <a:b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System testing</a:t>
            </a:r>
            <a:b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None of the mentioned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</a:t>
            </a:r>
            <a:r>
              <a:rPr lang="en-US" sz="1800" b="0" i="0" u="none" strike="noStrike" cap="none">
                <a:solidFill>
                  <a:srgbClr val="1B24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9"/>
          <p:cNvSpPr txBox="1"/>
          <p:nvPr/>
        </p:nvSpPr>
        <p:spPr>
          <a:xfrm>
            <a:off x="89554" y="275717"/>
            <a:ext cx="73953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Bibliography</a:t>
            </a:r>
            <a:endParaRPr/>
          </a:p>
        </p:txBody>
      </p:sp>
      <p:sp>
        <p:nvSpPr>
          <p:cNvPr id="335" name="Google Shape;335;p99"/>
          <p:cNvSpPr txBox="1"/>
          <p:nvPr/>
        </p:nvSpPr>
        <p:spPr>
          <a:xfrm>
            <a:off x="623871" y="1069982"/>
            <a:ext cx="7395327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https://www.javatpoint.com/difference-between-object-oriented-testing-and-conventional-testing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https://www.tutorialspoint.com/object_oriented_analysis_design/ooad_testing_quality_assurance.htm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https://www.softwaretestinghelp.com/types-of-software-testing/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https://www.techtarget.com/searchsoftwarequality/definition/integration-testing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>
            <a:spLocks noGrp="1"/>
          </p:cNvSpPr>
          <p:nvPr>
            <p:ph type="title"/>
          </p:nvPr>
        </p:nvSpPr>
        <p:spPr>
          <a:xfrm>
            <a:off x="1776470" y="220980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4000" b="1"/>
              <a:t>THANK YOU</a:t>
            </a:r>
            <a:endParaRPr sz="4000" b="1"/>
          </a:p>
        </p:txBody>
      </p:sp>
      <p:sp>
        <p:nvSpPr>
          <p:cNvPr id="341" name="Google Shape;341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OOSE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118490" y="156797"/>
            <a:ext cx="70697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Object-Oriented Applications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241300" y="683148"/>
            <a:ext cx="86614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testing is a type of software testing that </a:t>
            </a:r>
            <a:r>
              <a:rPr lang="en-US" sz="2000" b="1" i="0" u="none" strike="noStrike" cap="none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verifying the </a:t>
            </a:r>
            <a:r>
              <a:rPr lang="en-US" sz="2000" b="1" i="0" u="none" strike="noStrike" cap="none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</a:t>
            </a:r>
            <a:r>
              <a:rPr lang="en-US" sz="2000" b="1" i="0" u="none" strike="noStrike" cap="none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individual objects or classes 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object-oriented system. 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OO testing is </a:t>
            </a:r>
            <a:r>
              <a:rPr lang="en-US" sz="2000" b="1" i="0" u="none" strike="noStrike" cap="none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that each object or class in the system performs its functions correctly 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interacts appropriately with other objects or classes.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984500"/>
            <a:ext cx="72390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801308" y="6393426"/>
            <a:ext cx="35285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Figure 1: Structure of Object-Oriented Testing</a:t>
            </a:r>
            <a:endParaRPr sz="1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-84110" y="189522"/>
            <a:ext cx="706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Testing Techniques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118490" y="956810"/>
            <a:ext cx="8661400" cy="544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Fault Based Testing: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checking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permits for coming up with test cases supported the consumer specification or the code or both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tries to identify possible faults (areas of design or code that may lead to errors.). 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of these faults,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test case is developed to “flush” the errors out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tests also force each time of code to be executed. 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of testing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find all types of errors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 specification and interface errors can be missed.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types of errors can be uncovered by function testing in the traditional testing model.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object-oriented model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interaction errors can be uncovered by scenario-based testing. </a:t>
            </a:r>
            <a:endParaRPr b="1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form of Object-oriented testing can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test against the client’s specifications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interface errors are still missed.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82415" y="189522"/>
            <a:ext cx="706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Testing Techniques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149225" y="1005716"/>
            <a:ext cx="817245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Class Testing Based on Method Testing: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This is the simplest approach to test classes. Each method of the class performs a well-defined cohesive function and can, therefore, be related to unit testing of the traditional testing techniques. Therefore all the methods of a class can be involved at least once to test the class.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Testing: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is supported by developing a random test sequence that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tries the minimum variety of operations typical to the behavior of the categories</a:t>
            </a:r>
            <a:endParaRPr b="1" dirty="0"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Partition Testing: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This methodology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categorizes the inputs and outputs of a category so as to check them severely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minimizes the number of cases that have to be designed.</a:t>
            </a:r>
            <a:endParaRPr dirty="0"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Scenario-based Testing: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primarily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capturing the user actions then stimulating them to similar actions throughout the test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These tests tend to search out interaction form of error.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50800" y="182061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Object-Oriented Testing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165100" y="895469"/>
            <a:ext cx="88138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Interaction Validation: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Check to make sure objects interact with one another appropriately in various situations. Testing makes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that the interactions between objects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object-oriented systems result in the desired results.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Determining Design Errors: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Find the object-oriented design’s limitations and design faults. Testing ensures that the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complies with the desired architecture by assisting in the identification of problems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inheritance, polymorphism, encapsulation and other OOP concepts.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Finding Integration Problems: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Evaluate an object’s ability to integrate and communicate with other objects when it is part of a bigger component or subsystem. This helps in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locating integration difficulties, such improper method calls or issues with data exchange.</a:t>
            </a:r>
            <a:endParaRPr b="1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50800" y="182061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Object-Oriented Testing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152400" y="845420"/>
            <a:ext cx="88392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4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Assessment of Reusable Code: 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object-oriented code’s reusability. Code reuse is promoted by object-oriented programming via features like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composition. Testing ensures that reusable parts perform as intended in various scenarios.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4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Verification of Handling Exceptions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Confirm that objects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 correctly to error circumstances and exceptions.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purpose of object-oriented testing is to make sure that the software responds carefully and is durable in the face of unforeseen occurrences or faults.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4"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Verification of Uniformity: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Maintain uniformity inside and between objects and the object-oriented system as a whole. Maintainability and readability are enhanced by consistency in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naming standards, coding styles and compliance to design patterns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0" y="168048"/>
            <a:ext cx="706971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Applications and Design</a:t>
            </a:r>
            <a:endParaRPr sz="1200" dirty="0"/>
          </a:p>
        </p:txBody>
      </p:sp>
      <p:sp>
        <p:nvSpPr>
          <p:cNvPr id="155" name="Google Shape;155;p10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204716" y="996287"/>
            <a:ext cx="8634484" cy="444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Analysis and Design (OOAD):</a:t>
            </a:r>
            <a:endParaRPr dirty="0"/>
          </a:p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software engineering methodology that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using object-oriented concepts to design and implement software systems. </a:t>
            </a:r>
            <a:endParaRPr b="1" dirty="0"/>
          </a:p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a number of techniques and practices,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object-oriented programming, design patterns, UML diagrams, and use cases. </a:t>
            </a:r>
            <a:endParaRPr b="1" dirty="0"/>
          </a:p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important aspects of OOAD:</a:t>
            </a:r>
            <a:endParaRPr dirty="0"/>
          </a:p>
          <a:p>
            <a:pPr marL="0" marR="0" lvl="0" indent="-114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Programming: 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modeling real-world objects as software objects, with properties and methods that represent the behavior of those objects. OOAD uses this approach to design and implement software systems.</a:t>
            </a:r>
            <a:endParaRPr dirty="0"/>
          </a:p>
          <a:p>
            <a:pPr marL="0" marR="0" lvl="0" indent="-114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Patterns: 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lang="en-US" sz="18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reusable solutions to common problems </a:t>
            </a:r>
            <a:r>
              <a:rPr lang="en-US" sz="18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software design. OOAD uses design patterns to help developers create more maintainable and efficient software systems.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-114300" y="72514"/>
            <a:ext cx="70697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Applications and Design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152400" y="1091256"/>
            <a:ext cx="8382000" cy="329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Analysis and Design (OOAD)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Unified Modeling Language (UML) Diagrams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is a standardized notation for creating diagrams that represent different aspects of a software system. 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diagrams are used to represent the different components and interactions of a software system.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Cases: 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 way of describing the different ways in which users interact with a software system. 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 are used to help developers understand the requirements of a system and to design software systems that meet those requirements.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2010</Words>
  <Application>Microsoft Office PowerPoint</Application>
  <PresentationFormat>On-screen Show (4:3)</PresentationFormat>
  <Paragraphs>286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DELL</cp:lastModifiedBy>
  <cp:revision>7</cp:revision>
  <dcterms:created xsi:type="dcterms:W3CDTF">2010-04-09T07:36:15Z</dcterms:created>
  <dcterms:modified xsi:type="dcterms:W3CDTF">2024-03-21T11:40:36Z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