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Average" panose="020B0604020202020204" charset="0"/>
      <p:regular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395736c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395736c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4a1d97e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4a1d97e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04a1d97e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04a1d97e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04a1d97e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04a1d97e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04a1d97e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04a1d97e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4a1d97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4a1d97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04a1d97e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04a1d97e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395736c6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395736c6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395736c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395736c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04a1d97e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04a1d97e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04a1d97e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04a1d97e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04a1d97e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04a1d97e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04a1d97e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04a1d97e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4a1d97e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4a1d97e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04a1d97e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04a1d97e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04a1d97e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04a1d97e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04a1d97e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04a1d97e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04a1d97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04a1d97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04a1d97e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04a1d97e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4a1d97e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4a1d97e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04a1d97e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04a1d97e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04a1d97e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04a1d97e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04a1d97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04a1d97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04a1d97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04a1d97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4a1d97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4a1d97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395736c6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395736c6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395736c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395736c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395736c6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395736c6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Inventory, Offers &amp; Claim Management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3,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Claim Raise &amp; Resolve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080438" y="1089588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Raise Claim Request 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882863" y="1089600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Resolve Claim Request 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593625" y="849000"/>
            <a:ext cx="10800" cy="42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088"/>
            <a:ext cx="4147427" cy="331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l="4966" t="5113" r="4413" b="1750"/>
          <a:stretch/>
        </p:blipFill>
        <p:spPr>
          <a:xfrm>
            <a:off x="4715975" y="1749308"/>
            <a:ext cx="4428024" cy="319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75" y="861000"/>
            <a:ext cx="5791250" cy="4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39" y="861000"/>
            <a:ext cx="4984923" cy="4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13" y="1620450"/>
            <a:ext cx="7597375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25" y="861000"/>
            <a:ext cx="3568750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AMAR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Akhil Talashi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27256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Mital Bhanushali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Anandita Deb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t="4259" b="-4259"/>
          <a:stretch/>
        </p:blipFill>
        <p:spPr>
          <a:xfrm>
            <a:off x="7085338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Rutuja Ghate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4" y="2097124"/>
            <a:ext cx="7041750" cy="9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Procedures, Functions, Packages &amp; Sequences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876" y="882075"/>
            <a:ext cx="3501375" cy="35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500" y="4355800"/>
            <a:ext cx="3458125" cy="65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00" y="2245550"/>
            <a:ext cx="66010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38" y="861000"/>
            <a:ext cx="5393933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275" y="904250"/>
            <a:ext cx="3255450" cy="3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Packages</a:t>
            </a:r>
            <a:endParaRPr sz="1600" dirty="0"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MANAGE_USERS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CLAIM_MANAGER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MANAGE_CLAIM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MANAGE_WARRANTY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MANAGE_INSURANCE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User &amp; Role Creation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Reports &amp; Views creation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QA Testing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PPT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413" y="14518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>
            <a:spLocks noGrp="1"/>
          </p:cNvSpPr>
          <p:nvPr>
            <p:ph type="body" idx="2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Akhil Talashi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9" name="Google Shape;239;p40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40" name="Google Shape;240;p40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 rotWithShape="1">
          <a:blip r:embed="rId3">
            <a:alphaModFix/>
          </a:blip>
          <a:srcRect t="4259" b="-4259"/>
          <a:stretch/>
        </p:blipFill>
        <p:spPr>
          <a:xfrm>
            <a:off x="1393413" y="14518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>
            <a:spLocks noGrp="1"/>
          </p:cNvSpPr>
          <p:nvPr>
            <p:ph type="body" idx="2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Rutuja Ghate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41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MANAGE_OFFERS</a:t>
            </a:r>
            <a:endParaRPr sz="110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CUSTOMER_CATEGORY</a:t>
            </a:r>
            <a:endParaRPr sz="110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MANAGE_CUSTOMER</a:t>
            </a:r>
            <a:endParaRPr sz="11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Sequences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Indexes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600"/>
          </a:p>
        </p:txBody>
      </p:sp>
      <p:grpSp>
        <p:nvGrpSpPr>
          <p:cNvPr id="253" name="Google Shape;253;p41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54" name="Google Shape;254;p41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429" y="14519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>
            <a:spLocks noGrp="1"/>
          </p:cNvSpPr>
          <p:nvPr>
            <p:ph type="body" idx="2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Anandita Deb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64" name="Google Shape;264;p42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42"/>
          <p:cNvCxnSpPr/>
          <p:nvPr/>
        </p:nvCxnSpPr>
        <p:spPr>
          <a:xfrm>
            <a:off x="209677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MANAGE_INVENTORY</a:t>
            </a:r>
            <a:endParaRPr sz="110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MANAGE_COURIER</a:t>
            </a:r>
            <a:endParaRPr sz="110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COURIER_MANAGER</a:t>
            </a:r>
            <a:endParaRPr sz="11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Documentation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GIT Push Manager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267" name="Google Shape;267;p42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68" name="Google Shape;268;p42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393421" y="1452038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>
            <a:spLocks noGrp="1"/>
          </p:cNvSpPr>
          <p:nvPr>
            <p:ph type="body" idx="2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Mital Bhanushali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78" name="Google Shape;278;p43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43"/>
          <p:cNvCxnSpPr/>
          <p:nvPr/>
        </p:nvCxnSpPr>
        <p:spPr>
          <a:xfrm>
            <a:off x="1987525" y="3691525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Packages</a:t>
            </a:r>
            <a:endParaRPr sz="1600" dirty="0"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MANAGE_ORDERS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MANAGE_OBJECTS</a:t>
            </a:r>
            <a:endParaRPr sz="1100" dirty="0">
              <a:solidFill>
                <a:srgbClr val="000000"/>
              </a:solidFill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CUST_MANAGE_ORDER_CLAIM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Functions</a:t>
            </a:r>
            <a:endParaRPr sz="1600" dirty="0"/>
          </a:p>
          <a:p>
            <a:pPr marL="13716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 dirty="0">
                <a:solidFill>
                  <a:srgbClr val="000000"/>
                </a:solidFill>
              </a:rPr>
              <a:t>GET_TOTAL_ORDER_PRICE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Triggers</a:t>
            </a:r>
            <a:endParaRPr sz="1600" dirty="0"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TRACK_ORDER_CHANGES</a:t>
            </a:r>
            <a:endParaRPr sz="11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Reports &amp; Views creation</a:t>
            </a:r>
          </a:p>
          <a:p>
            <a:pPr indent="-330200">
              <a:buSzPts val="1600"/>
              <a:buFont typeface="Average"/>
              <a:buChar char="➢"/>
            </a:pPr>
            <a:r>
              <a:rPr lang="en-US" sz="1600" dirty="0"/>
              <a:t>User &amp; Role Creation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QA Testing</a:t>
            </a:r>
            <a:endParaRPr sz="1100" dirty="0"/>
          </a:p>
        </p:txBody>
      </p:sp>
      <p:grpSp>
        <p:nvGrpSpPr>
          <p:cNvPr id="281" name="Google Shape;281;p43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82" name="Google Shape;282;p43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950" y="861000"/>
            <a:ext cx="2387050" cy="42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1000"/>
            <a:ext cx="6756950" cy="42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E-Commerce System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425"/>
            <a:ext cx="9144000" cy="4550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Order Creation &amp; Cancellation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535275"/>
            <a:ext cx="4322675" cy="3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80438" y="1089588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Order Creation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882863" y="1089600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Order Cancellation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47" y="1520963"/>
            <a:ext cx="4360464" cy="3303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>
            <a:off x="4593625" y="849000"/>
            <a:ext cx="10800" cy="42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285839" y="1100400"/>
            <a:ext cx="457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Providing Offers W.R.T Customer Type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t="5631" b="5967"/>
          <a:stretch/>
        </p:blipFill>
        <p:spPr>
          <a:xfrm>
            <a:off x="3642475" y="1479400"/>
            <a:ext cx="5359856" cy="36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(16:9)</PresentationFormat>
  <Paragraphs>84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Oswald</vt:lpstr>
      <vt:lpstr>Average</vt:lpstr>
      <vt:lpstr>Arial</vt:lpstr>
      <vt:lpstr>Slate</vt:lpstr>
      <vt:lpstr>E-Commerce Inventory, Offers &amp; Claim Management System</vt:lpstr>
      <vt:lpstr>Team AMAR</vt:lpstr>
      <vt:lpstr>ER Diagram</vt:lpstr>
      <vt:lpstr>PowerPoint Presentation</vt:lpstr>
      <vt:lpstr>Understanding E-Commerce System Design</vt:lpstr>
      <vt:lpstr>PowerPoint Presentation</vt:lpstr>
      <vt:lpstr>System Functionalities</vt:lpstr>
      <vt:lpstr>Customer Order Creation &amp; Cancellation</vt:lpstr>
      <vt:lpstr>Offers</vt:lpstr>
      <vt:lpstr>Customer Claim Raise &amp; Resolve</vt:lpstr>
      <vt:lpstr>Deliverables</vt:lpstr>
      <vt:lpstr>Tables</vt:lpstr>
      <vt:lpstr>Tables</vt:lpstr>
      <vt:lpstr>Views</vt:lpstr>
      <vt:lpstr>Views</vt:lpstr>
      <vt:lpstr>Reports</vt:lpstr>
      <vt:lpstr>Reports</vt:lpstr>
      <vt:lpstr>Indexes</vt:lpstr>
      <vt:lpstr>Indexes</vt:lpstr>
      <vt:lpstr>Triggers</vt:lpstr>
      <vt:lpstr>Triggers</vt:lpstr>
      <vt:lpstr>Stored Procedures, Functions, Packages &amp; Sequences</vt:lpstr>
      <vt:lpstr>Stored Procedures</vt:lpstr>
      <vt:lpstr>Functions</vt:lpstr>
      <vt:lpstr>Packages</vt:lpstr>
      <vt:lpstr>Sequences</vt:lpstr>
      <vt:lpstr>Team Contribution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Inventory, Offers &amp; Claim Management System</dc:title>
  <cp:lastModifiedBy>Mital Bhanushali</cp:lastModifiedBy>
  <cp:revision>2</cp:revision>
  <dcterms:modified xsi:type="dcterms:W3CDTF">2022-12-10T19:22:54Z</dcterms:modified>
</cp:coreProperties>
</file>