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6" d="100"/>
          <a:sy n="46" d="100"/>
        </p:scale>
        <p:origin x="-1170"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1/30/2024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1/30/2024</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1/30/2024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1/30/2024</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1/30/2024</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1/30/2024</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1/30/2024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371600"/>
            <a:ext cx="7772400" cy="1470025"/>
          </a:xfrm>
        </p:spPr>
        <p:txBody>
          <a:bodyPr>
            <a:noAutofit/>
          </a:bodyPr>
          <a:lstStyle/>
          <a:p>
            <a:r>
              <a:rPr lang="en-US" sz="4800" b="1" dirty="0" smtClean="0"/>
              <a:t>PROJECT MANAGEMENT SYSTEM</a:t>
            </a:r>
            <a:endParaRPr lang="en-US" sz="4800" dirty="0"/>
          </a:p>
        </p:txBody>
      </p:sp>
      <p:sp>
        <p:nvSpPr>
          <p:cNvPr id="3" name="Subtitle 2"/>
          <p:cNvSpPr>
            <a:spLocks noGrp="1"/>
          </p:cNvSpPr>
          <p:nvPr>
            <p:ph type="subTitle" idx="1"/>
          </p:nvPr>
        </p:nvSpPr>
        <p:spPr>
          <a:xfrm>
            <a:off x="2133600" y="4648200"/>
            <a:ext cx="6172200" cy="1371600"/>
          </a:xfrm>
        </p:spPr>
        <p:txBody>
          <a:bodyPr/>
          <a:lstStyle/>
          <a:p>
            <a:r>
              <a:rPr lang="en-US" sz="2400" u="sng" dirty="0">
                <a:solidFill>
                  <a:schemeClr val="accent2">
                    <a:lumMod val="50000"/>
                  </a:schemeClr>
                </a:solidFill>
              </a:rPr>
              <a:t>MITTAL </a:t>
            </a:r>
            <a:r>
              <a:rPr lang="en-US" sz="2400" u="sng" dirty="0" smtClean="0">
                <a:solidFill>
                  <a:schemeClr val="accent2">
                    <a:lumMod val="50000"/>
                  </a:schemeClr>
                </a:solidFill>
              </a:rPr>
              <a:t>PANCHAL</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Sr</a:t>
            </a:r>
            <a:r>
              <a:rPr lang="en-US" b="1" dirty="0" smtClean="0"/>
              <a:t> developers:-</a:t>
            </a:r>
            <a:endParaRPr lang="en-US" dirty="0"/>
          </a:p>
        </p:txBody>
      </p:sp>
      <p:pic>
        <p:nvPicPr>
          <p:cNvPr id="4" name="Content Placeholder 3" descr="Untitled Diagram (6).jpg"/>
          <p:cNvPicPr>
            <a:picLocks noGrp="1"/>
          </p:cNvPicPr>
          <p:nvPr>
            <p:ph sz="quarter" idx="1"/>
          </p:nvPr>
        </p:nvPicPr>
        <p:blipFill>
          <a:blip r:embed="rId2"/>
          <a:stretch>
            <a:fillRect/>
          </a:stretch>
        </p:blipFill>
        <p:spPr>
          <a:xfrm>
            <a:off x="990601" y="1600200"/>
            <a:ext cx="7010400" cy="4873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Jr</a:t>
            </a:r>
            <a:r>
              <a:rPr lang="en-US" b="1" dirty="0" smtClean="0"/>
              <a:t> developers:-</a:t>
            </a:r>
            <a:endParaRPr lang="en-US" dirty="0"/>
          </a:p>
        </p:txBody>
      </p:sp>
      <p:pic>
        <p:nvPicPr>
          <p:cNvPr id="4" name="Content Placeholder 3" descr="Untitled Diagram (8).jpg"/>
          <p:cNvPicPr>
            <a:picLocks noGrp="1"/>
          </p:cNvPicPr>
          <p:nvPr>
            <p:ph sz="quarter" idx="1"/>
          </p:nvPr>
        </p:nvPicPr>
        <p:blipFill>
          <a:blip r:embed="rId2"/>
          <a:stretch>
            <a:fillRect/>
          </a:stretch>
        </p:blipFill>
        <p:spPr>
          <a:xfrm>
            <a:off x="762000" y="1600200"/>
            <a:ext cx="7162799" cy="48736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Data Dictionary:-</a:t>
            </a:r>
            <a:br>
              <a:rPr lang="en-US" b="1" u="sng" dirty="0" smtClean="0"/>
            </a:br>
            <a:r>
              <a:rPr lang="en-US" b="1" u="sng" dirty="0" smtClean="0"/>
              <a:t>user:-</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457199" y="1752600"/>
            <a:ext cx="8291087" cy="415603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2)Message table:-</a:t>
            </a:r>
            <a:r>
              <a:rPr lang="en-US" dirty="0" smtClean="0"/>
              <a:t/>
            </a:r>
            <a:br>
              <a:rPr lang="en-US" dirty="0" smtClean="0"/>
            </a:b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457200" y="1219201"/>
            <a:ext cx="8001000" cy="409416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3)chat model:-</a:t>
            </a:r>
            <a:r>
              <a:rPr lang="en-US" dirty="0" smtClean="0"/>
              <a:t/>
            </a:r>
            <a:br>
              <a:rPr lang="en-US" dirty="0" smtClean="0"/>
            </a:br>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461441" y="1676400"/>
            <a:ext cx="7920559" cy="41563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dirty="0" smtClean="0"/>
              <a:t/>
            </a:r>
            <a:br>
              <a:rPr lang="en-US" dirty="0" smtClean="0"/>
            </a:br>
            <a:r>
              <a:rPr lang="en-US" b="1" dirty="0" smtClean="0"/>
              <a:t>4)timesheet:-</a:t>
            </a:r>
            <a:r>
              <a:rPr lang="en-US" dirty="0" smtClean="0"/>
              <a:t/>
            </a:r>
            <a:br>
              <a:rPr lang="en-US" dirty="0" smtClean="0"/>
            </a:br>
            <a:endParaRPr lang="en-US"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466204" y="1295400"/>
            <a:ext cx="8068195" cy="398479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5)project table:-</a:t>
            </a:r>
            <a:r>
              <a:rPr lang="en-US" dirty="0" smtClean="0"/>
              <a:t/>
            </a:r>
            <a:br>
              <a:rPr lang="en-US" dirty="0" smtClean="0"/>
            </a:br>
            <a:endParaRPr lang="en-US" dirty="0"/>
          </a:p>
        </p:txBody>
      </p:sp>
      <p:pic>
        <p:nvPicPr>
          <p:cNvPr id="5122" name="Picture 2"/>
          <p:cNvPicPr>
            <a:picLocks noGrp="1" noChangeAspect="1" noChangeArrowheads="1"/>
          </p:cNvPicPr>
          <p:nvPr>
            <p:ph sz="quarter" idx="1"/>
          </p:nvPr>
        </p:nvPicPr>
        <p:blipFill>
          <a:blip r:embed="rId2"/>
          <a:srcRect/>
          <a:stretch>
            <a:fillRect/>
          </a:stretch>
        </p:blipFill>
        <p:spPr bwMode="auto">
          <a:xfrm>
            <a:off x="609600" y="1295400"/>
            <a:ext cx="7772400" cy="51784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6)Task table</a:t>
            </a:r>
            <a:r>
              <a:rPr lang="en-US" dirty="0" smtClean="0"/>
              <a:t/>
            </a:r>
            <a:br>
              <a:rPr lang="en-US" dirty="0" smtClean="0"/>
            </a:br>
            <a:endParaRPr lang="en-US" dirty="0"/>
          </a:p>
        </p:txBody>
      </p:sp>
      <p:pic>
        <p:nvPicPr>
          <p:cNvPr id="6146" name="Picture 2"/>
          <p:cNvPicPr>
            <a:picLocks noGrp="1" noChangeAspect="1" noChangeArrowheads="1"/>
          </p:cNvPicPr>
          <p:nvPr>
            <p:ph sz="quarter" idx="1"/>
          </p:nvPr>
        </p:nvPicPr>
        <p:blipFill>
          <a:blip r:embed="rId2"/>
          <a:srcRect/>
          <a:stretch>
            <a:fillRect/>
          </a:stretch>
        </p:blipFill>
        <p:spPr bwMode="auto">
          <a:xfrm>
            <a:off x="533400" y="1219200"/>
            <a:ext cx="7848600" cy="52546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err="1" smtClean="0"/>
              <a:t>INPUT/output</a:t>
            </a:r>
            <a:endParaRPr lang="en-US" dirty="0"/>
          </a:p>
        </p:txBody>
      </p:sp>
      <p:pic>
        <p:nvPicPr>
          <p:cNvPr id="7170" name="Picture 2"/>
          <p:cNvPicPr>
            <a:picLocks noGrp="1" noChangeAspect="1" noChangeArrowheads="1"/>
          </p:cNvPicPr>
          <p:nvPr>
            <p:ph sz="quarter" idx="1"/>
          </p:nvPr>
        </p:nvPicPr>
        <p:blipFill>
          <a:blip r:embed="rId2"/>
          <a:srcRect/>
          <a:stretch>
            <a:fillRect/>
          </a:stretch>
        </p:blipFill>
        <p:spPr bwMode="auto">
          <a:xfrm>
            <a:off x="457200" y="2145715"/>
            <a:ext cx="7467600" cy="378259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194" name="Picture 2"/>
          <p:cNvPicPr>
            <a:picLocks noGrp="1" noChangeAspect="1" noChangeArrowheads="1"/>
          </p:cNvPicPr>
          <p:nvPr>
            <p:ph sz="quarter" idx="1"/>
          </p:nvPr>
        </p:nvPicPr>
        <p:blipFill>
          <a:blip r:embed="rId2"/>
          <a:srcRect/>
          <a:stretch>
            <a:fillRect/>
          </a:stretch>
        </p:blipFill>
        <p:spPr bwMode="auto">
          <a:xfrm>
            <a:off x="457200" y="838201"/>
            <a:ext cx="8001000" cy="506864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b="1" dirty="0" smtClean="0"/>
              <a:t>INTRODUCTION</a:t>
            </a:r>
          </a:p>
          <a:p>
            <a:r>
              <a:rPr lang="en-US" b="1" dirty="0" smtClean="0"/>
              <a:t>PROPOSED SYSTEM REQUIREMENT GATHERING</a:t>
            </a:r>
          </a:p>
          <a:p>
            <a:r>
              <a:rPr lang="en-US" b="1" dirty="0" smtClean="0"/>
              <a:t>SYSTEM ANALYSIS AND DESIGN</a:t>
            </a:r>
          </a:p>
          <a:p>
            <a:r>
              <a:rPr lang="en-US" b="1" dirty="0" smtClean="0"/>
              <a:t>INPUT / OUTPUT DESIGN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sz="quarter" idx="1"/>
          </p:nvPr>
        </p:nvPicPr>
        <p:blipFill>
          <a:blip r:embed="rId2"/>
          <a:srcRect/>
          <a:stretch>
            <a:fillRect/>
          </a:stretch>
        </p:blipFill>
        <p:spPr bwMode="auto">
          <a:xfrm>
            <a:off x="457200" y="609600"/>
            <a:ext cx="7924800" cy="529236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42" name="Picture 2"/>
          <p:cNvPicPr>
            <a:picLocks noGrp="1" noChangeAspect="1" noChangeArrowheads="1"/>
          </p:cNvPicPr>
          <p:nvPr>
            <p:ph sz="quarter" idx="1"/>
          </p:nvPr>
        </p:nvPicPr>
        <p:blipFill>
          <a:blip r:embed="rId2"/>
          <a:srcRect/>
          <a:stretch>
            <a:fillRect/>
          </a:stretch>
        </p:blipFill>
        <p:spPr bwMode="auto">
          <a:xfrm>
            <a:off x="457200" y="762001"/>
            <a:ext cx="7467600" cy="5151656"/>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sz="quarter" idx="1"/>
          </p:nvPr>
        </p:nvPicPr>
        <p:blipFill>
          <a:blip r:embed="rId2"/>
          <a:srcRect/>
          <a:stretch>
            <a:fillRect/>
          </a:stretch>
        </p:blipFill>
        <p:spPr bwMode="auto">
          <a:xfrm>
            <a:off x="457200" y="838200"/>
            <a:ext cx="7467600" cy="5199062"/>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sz="quarter" idx="1"/>
          </p:nvPr>
        </p:nvPicPr>
        <p:blipFill>
          <a:blip r:embed="rId2"/>
          <a:srcRect/>
          <a:stretch>
            <a:fillRect/>
          </a:stretch>
        </p:blipFill>
        <p:spPr bwMode="auto">
          <a:xfrm>
            <a:off x="457200" y="762000"/>
            <a:ext cx="8001000" cy="514681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sz="quarter" idx="1"/>
          </p:nvPr>
        </p:nvPicPr>
        <p:blipFill>
          <a:blip r:embed="rId2"/>
          <a:srcRect/>
          <a:stretch>
            <a:fillRect/>
          </a:stretch>
        </p:blipFill>
        <p:spPr bwMode="auto">
          <a:xfrm>
            <a:off x="457200" y="914400"/>
            <a:ext cx="7772400" cy="5045081"/>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Grp="1" noChangeAspect="1" noChangeArrowheads="1"/>
          </p:cNvPicPr>
          <p:nvPr>
            <p:ph sz="quarter" idx="1"/>
          </p:nvPr>
        </p:nvPicPr>
        <p:blipFill>
          <a:blip r:embed="rId2"/>
          <a:srcRect/>
          <a:stretch>
            <a:fillRect/>
          </a:stretch>
        </p:blipFill>
        <p:spPr bwMode="auto">
          <a:xfrm>
            <a:off x="457200" y="533400"/>
            <a:ext cx="7772400" cy="5399713"/>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sz="quarter" idx="1"/>
          </p:nvPr>
        </p:nvPicPr>
        <p:blipFill>
          <a:blip r:embed="rId2"/>
          <a:srcRect/>
          <a:stretch>
            <a:fillRect/>
          </a:stretch>
        </p:blipFill>
        <p:spPr bwMode="auto">
          <a:xfrm>
            <a:off x="457200" y="838201"/>
            <a:ext cx="7848600" cy="507446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sz="quarter" idx="1"/>
          </p:nvPr>
        </p:nvPicPr>
        <p:blipFill>
          <a:blip r:embed="rId2"/>
          <a:srcRect/>
          <a:stretch>
            <a:fillRect/>
          </a:stretch>
        </p:blipFill>
        <p:spPr bwMode="auto">
          <a:xfrm>
            <a:off x="457200" y="990600"/>
            <a:ext cx="7467600" cy="476910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7467600" cy="1143000"/>
          </a:xfrm>
        </p:spPr>
        <p:txBody>
          <a:bodyPr>
            <a:normAutofit/>
          </a:bodyPr>
          <a:lstStyle/>
          <a:p>
            <a:pPr algn="ctr"/>
            <a:r>
              <a:rPr lang="en-US" sz="6000" dirty="0" smtClean="0">
                <a:solidFill>
                  <a:schemeClr val="accent2">
                    <a:lumMod val="50000"/>
                  </a:schemeClr>
                </a:solidFill>
              </a:rPr>
              <a:t>Thank</a:t>
            </a:r>
            <a:r>
              <a:rPr lang="en-US" sz="6000" dirty="0" smtClean="0"/>
              <a:t> you</a:t>
            </a:r>
            <a:endParaRPr lang="en-US"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br>
              <a:rPr lang="en-US" b="1" dirty="0" smtClean="0"/>
            </a:br>
            <a:endParaRPr lang="en-US" dirty="0"/>
          </a:p>
        </p:txBody>
      </p:sp>
      <p:sp>
        <p:nvSpPr>
          <p:cNvPr id="3" name="Content Placeholder 2"/>
          <p:cNvSpPr>
            <a:spLocks noGrp="1"/>
          </p:cNvSpPr>
          <p:nvPr>
            <p:ph sz="quarter" idx="1"/>
          </p:nvPr>
        </p:nvSpPr>
        <p:spPr/>
        <p:txBody>
          <a:bodyPr/>
          <a:lstStyle/>
          <a:p>
            <a:pPr>
              <a:buNone/>
            </a:pPr>
            <a:endParaRPr lang="en-US" dirty="0" smtClean="0"/>
          </a:p>
          <a:p>
            <a:r>
              <a:rPr lang="en-US" dirty="0" smtClean="0"/>
              <a:t>This project is all about interaction between senior and junior </a:t>
            </a:r>
            <a:r>
              <a:rPr lang="en-US" dirty="0" err="1" smtClean="0"/>
              <a:t>developers.Senior</a:t>
            </a:r>
            <a:r>
              <a:rPr lang="en-US" dirty="0" smtClean="0"/>
              <a:t> developer create new project and assigned that project any junior developers and assigned any task .and uses chat with any developers and group of project. Junior developer submit daily timesheet to senior developer.</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List Of Requirement:-</a:t>
            </a:r>
            <a:endParaRPr lang="en-US" dirty="0"/>
          </a:p>
        </p:txBody>
      </p:sp>
      <p:sp>
        <p:nvSpPr>
          <p:cNvPr id="3" name="Content Placeholder 2"/>
          <p:cNvSpPr>
            <a:spLocks noGrp="1"/>
          </p:cNvSpPr>
          <p:nvPr>
            <p:ph sz="quarter" idx="1"/>
          </p:nvPr>
        </p:nvSpPr>
        <p:spPr/>
        <p:txBody>
          <a:bodyPr/>
          <a:lstStyle/>
          <a:p>
            <a:pPr>
              <a:buNone/>
            </a:pPr>
            <a:endParaRPr lang="en-US" sz="1800" dirty="0" smtClean="0"/>
          </a:p>
          <a:p>
            <a:r>
              <a:rPr lang="en-US" dirty="0" smtClean="0"/>
              <a:t>List of Requirements :-</a:t>
            </a:r>
          </a:p>
          <a:p>
            <a:r>
              <a:rPr lang="en-US" dirty="0" smtClean="0"/>
              <a:t>There are different requirement are gathering technique.</a:t>
            </a:r>
          </a:p>
          <a:p>
            <a:pPr lvl="0"/>
            <a:r>
              <a:rPr lang="en-US" dirty="0" smtClean="0"/>
              <a:t>Create or Login account.</a:t>
            </a:r>
            <a:endParaRPr lang="en-US" sz="2000" dirty="0" smtClean="0"/>
          </a:p>
          <a:p>
            <a:pPr lvl="0"/>
            <a:r>
              <a:rPr lang="en-US" dirty="0" smtClean="0"/>
              <a:t>Add project</a:t>
            </a:r>
            <a:endParaRPr lang="en-US" sz="2000" dirty="0" smtClean="0"/>
          </a:p>
          <a:p>
            <a:pPr lvl="0"/>
            <a:r>
              <a:rPr lang="en-US" dirty="0" smtClean="0"/>
              <a:t>Assigned any task</a:t>
            </a:r>
            <a:endParaRPr lang="en-US" sz="2000" dirty="0" smtClean="0"/>
          </a:p>
          <a:p>
            <a:pPr lvl="0"/>
            <a:r>
              <a:rPr lang="en-US" dirty="0" smtClean="0"/>
              <a:t>Track task details</a:t>
            </a:r>
            <a:endParaRPr lang="en-US" sz="2000" dirty="0" smtClean="0"/>
          </a:p>
          <a:p>
            <a:pPr lvl="0"/>
            <a:r>
              <a:rPr lang="en-US" dirty="0" smtClean="0"/>
              <a:t>Search task </a:t>
            </a:r>
            <a:endParaRPr lang="en-US" sz="2000" dirty="0" smtClean="0"/>
          </a:p>
          <a:p>
            <a:pPr lvl="0"/>
            <a:r>
              <a:rPr lang="en-US" dirty="0" smtClean="0"/>
              <a:t>Add timesheet</a:t>
            </a:r>
            <a:endParaRPr lang="en-US" sz="20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PROPOSED SYSTEM REQUIREMENTS GATHERING</a:t>
            </a:r>
            <a:endParaRPr lang="en-US" dirty="0"/>
          </a:p>
        </p:txBody>
      </p:sp>
      <p:sp>
        <p:nvSpPr>
          <p:cNvPr id="3" name="Content Placeholder 2"/>
          <p:cNvSpPr>
            <a:spLocks noGrp="1"/>
          </p:cNvSpPr>
          <p:nvPr>
            <p:ph sz="quarter" idx="1"/>
          </p:nvPr>
        </p:nvSpPr>
        <p:spPr/>
        <p:txBody>
          <a:bodyPr/>
          <a:lstStyle/>
          <a:p>
            <a:r>
              <a:rPr lang="en-US" b="1" dirty="0" smtClean="0"/>
              <a:t>1)Admin</a:t>
            </a:r>
          </a:p>
          <a:p>
            <a:r>
              <a:rPr lang="en-US" b="1" dirty="0" smtClean="0"/>
              <a:t>2)senior developers</a:t>
            </a:r>
          </a:p>
          <a:p>
            <a:r>
              <a:rPr lang="en-US" b="1" dirty="0" smtClean="0"/>
              <a:t>3)junior developers</a:t>
            </a:r>
            <a:r>
              <a:rPr lang="en-US" dirty="0" smtClean="0"/>
              <a:t> </a:t>
            </a:r>
            <a:endParaRPr lang="en-US" b="1"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SYSTEM ANALYSIS AND DESIGN</a:t>
            </a:r>
            <a:br>
              <a:rPr lang="en-US" b="1" u="sng" dirty="0" smtClean="0"/>
            </a:br>
            <a:r>
              <a:rPr lang="en-US" sz="2000" b="1" dirty="0" smtClean="0"/>
              <a:t>admin:-</a:t>
            </a:r>
            <a:r>
              <a:rPr lang="en-US" dirty="0" smtClean="0"/>
              <a:t/>
            </a:r>
            <a:br>
              <a:rPr lang="en-US" dirty="0" smtClean="0"/>
            </a:br>
            <a:endParaRPr lang="en-US" dirty="0"/>
          </a:p>
        </p:txBody>
      </p:sp>
      <p:pic>
        <p:nvPicPr>
          <p:cNvPr id="4" name="Content Placeholder 3" descr="Untitled Diagram.jpg"/>
          <p:cNvPicPr>
            <a:picLocks noGrp="1"/>
          </p:cNvPicPr>
          <p:nvPr>
            <p:ph sz="quarter" idx="1"/>
          </p:nvPr>
        </p:nvPicPr>
        <p:blipFill>
          <a:blip r:embed="rId2"/>
          <a:stretch>
            <a:fillRect/>
          </a:stretch>
        </p:blipFill>
        <p:spPr>
          <a:xfrm>
            <a:off x="1302282" y="1600200"/>
            <a:ext cx="5777436" cy="48736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Sr</a:t>
            </a:r>
            <a:r>
              <a:rPr lang="en-US" b="1" dirty="0" smtClean="0"/>
              <a:t> developers:-</a:t>
            </a:r>
            <a:endParaRPr lang="en-US" dirty="0"/>
          </a:p>
        </p:txBody>
      </p:sp>
      <p:pic>
        <p:nvPicPr>
          <p:cNvPr id="4" name="Content Placeholder 3" descr="Untitled Diagram (3).jpg"/>
          <p:cNvPicPr>
            <a:picLocks noGrp="1"/>
          </p:cNvPicPr>
          <p:nvPr>
            <p:ph sz="quarter" idx="1"/>
          </p:nvPr>
        </p:nvPicPr>
        <p:blipFill>
          <a:blip r:embed="rId2"/>
          <a:stretch>
            <a:fillRect/>
          </a:stretch>
        </p:blipFill>
        <p:spPr>
          <a:xfrm>
            <a:off x="1449966" y="1600200"/>
            <a:ext cx="6246234" cy="48736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Jr</a:t>
            </a:r>
            <a:r>
              <a:rPr lang="en-US" b="1" dirty="0" smtClean="0"/>
              <a:t> developers:-</a:t>
            </a:r>
            <a:r>
              <a:rPr lang="en-US" dirty="0" smtClean="0"/>
              <a:t/>
            </a:r>
            <a:br>
              <a:rPr lang="en-US" dirty="0" smtClean="0"/>
            </a:br>
            <a:endParaRPr lang="en-US" dirty="0"/>
          </a:p>
        </p:txBody>
      </p:sp>
      <p:pic>
        <p:nvPicPr>
          <p:cNvPr id="4" name="Content Placeholder 3" descr="Untitled Diagram (4).jpg"/>
          <p:cNvPicPr>
            <a:picLocks noGrp="1"/>
          </p:cNvPicPr>
          <p:nvPr>
            <p:ph sz="quarter" idx="1"/>
          </p:nvPr>
        </p:nvPicPr>
        <p:blipFill>
          <a:blip r:embed="rId2"/>
          <a:stretch>
            <a:fillRect/>
          </a:stretch>
        </p:blipFill>
        <p:spPr>
          <a:xfrm>
            <a:off x="1449966" y="1600200"/>
            <a:ext cx="5482068" cy="4873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Activity Diagram :-</a:t>
            </a:r>
            <a:r>
              <a:rPr lang="en-US" dirty="0" smtClean="0"/>
              <a:t/>
            </a:r>
            <a:br>
              <a:rPr lang="en-US" dirty="0" smtClean="0"/>
            </a:br>
            <a:r>
              <a:rPr lang="en-US" b="1" dirty="0" smtClean="0"/>
              <a:t>1)Admin:-</a:t>
            </a:r>
            <a:r>
              <a:rPr lang="en-US" dirty="0" smtClean="0"/>
              <a:t/>
            </a:r>
            <a:br>
              <a:rPr lang="en-US" dirty="0" smtClean="0"/>
            </a:br>
            <a:endParaRPr lang="en-US" dirty="0"/>
          </a:p>
        </p:txBody>
      </p:sp>
      <p:pic>
        <p:nvPicPr>
          <p:cNvPr id="4" name="Content Placeholder 3" descr="Untitled Diagram (5).jpg"/>
          <p:cNvPicPr>
            <a:picLocks noGrp="1"/>
          </p:cNvPicPr>
          <p:nvPr>
            <p:ph sz="quarter" idx="1"/>
          </p:nvPr>
        </p:nvPicPr>
        <p:blipFill>
          <a:blip r:embed="rId2"/>
          <a:stretch>
            <a:fillRect/>
          </a:stretch>
        </p:blipFill>
        <p:spPr>
          <a:xfrm>
            <a:off x="990600" y="1371600"/>
            <a:ext cx="6400799" cy="51022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TotalTime>
  <Words>144</Words>
  <Application>Microsoft Office PowerPoint</Application>
  <PresentationFormat>On-screen Show (4:3)</PresentationFormat>
  <Paragraphs>37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Oriel</vt:lpstr>
      <vt:lpstr>PROJECT MANAGEMENT SYSTEM</vt:lpstr>
      <vt:lpstr>PowerPoint Presentation</vt:lpstr>
      <vt:lpstr>INTRODUCTION </vt:lpstr>
      <vt:lpstr>List Of Requirement:-</vt:lpstr>
      <vt:lpstr>PROPOSED SYSTEM REQUIREMENTS GATHERING</vt:lpstr>
      <vt:lpstr>SYSTEM ANALYSIS AND DESIGN admin:- </vt:lpstr>
      <vt:lpstr>Sr developers:-</vt:lpstr>
      <vt:lpstr>Jr developers:- </vt:lpstr>
      <vt:lpstr>Activity Diagram :- 1)Admin:- </vt:lpstr>
      <vt:lpstr>Sr developers:-</vt:lpstr>
      <vt:lpstr>Jr developers:-</vt:lpstr>
      <vt:lpstr>Data Dictionary:- user:-</vt:lpstr>
      <vt:lpstr>2)Message table:- </vt:lpstr>
      <vt:lpstr>3)chat model:- </vt:lpstr>
      <vt:lpstr>  4)timesheet:- </vt:lpstr>
      <vt:lpstr>5)project table:- </vt:lpstr>
      <vt:lpstr>6)Task table </vt:lpstr>
      <vt:lpstr>INPUT/output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SYSTEM</dc:title>
  <dc:creator>Stark Solutios</dc:creator>
  <cp:lastModifiedBy>Admin</cp:lastModifiedBy>
  <cp:revision>5</cp:revision>
  <dcterms:created xsi:type="dcterms:W3CDTF">2006-08-16T00:00:00Z</dcterms:created>
  <dcterms:modified xsi:type="dcterms:W3CDTF">2024-01-30T05:48:18Z</dcterms:modified>
</cp:coreProperties>
</file>