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D65A8-9419-4ECD-85C6-6310918FCAA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115E5E-47BB-4EB3-B7CD-196562996256}">
      <dgm:prSet/>
      <dgm:spPr/>
      <dgm:t>
        <a:bodyPr/>
        <a:lstStyle/>
        <a:p>
          <a:r>
            <a:rPr lang="en-US"/>
            <a:t>Sahil Mittal (Leader)</a:t>
          </a:r>
        </a:p>
      </dgm:t>
    </dgm:pt>
    <dgm:pt modelId="{C440946E-B378-446C-A6E4-88E7DEF16291}" type="parTrans" cxnId="{6200E11F-49CE-419E-B8D2-D0C1787C8583}">
      <dgm:prSet/>
      <dgm:spPr/>
      <dgm:t>
        <a:bodyPr/>
        <a:lstStyle/>
        <a:p>
          <a:endParaRPr lang="en-US"/>
        </a:p>
      </dgm:t>
    </dgm:pt>
    <dgm:pt modelId="{409AF23B-CA05-48C1-8336-DD83A9021B77}" type="sibTrans" cxnId="{6200E11F-49CE-419E-B8D2-D0C1787C8583}">
      <dgm:prSet/>
      <dgm:spPr/>
      <dgm:t>
        <a:bodyPr/>
        <a:lstStyle/>
        <a:p>
          <a:endParaRPr lang="en-US"/>
        </a:p>
      </dgm:t>
    </dgm:pt>
    <dgm:pt modelId="{D71E88DB-5697-45B5-A06A-479AFAE46C42}">
      <dgm:prSet/>
      <dgm:spPr/>
      <dgm:t>
        <a:bodyPr/>
        <a:lstStyle/>
        <a:p>
          <a:r>
            <a:rPr lang="en-US"/>
            <a:t>Jayesh Jeevan Mulay</a:t>
          </a:r>
        </a:p>
      </dgm:t>
    </dgm:pt>
    <dgm:pt modelId="{063E508B-AE3F-4CC9-A5EC-FD78062A92D2}" type="parTrans" cxnId="{79D8FCFA-3E12-4CE2-AA7D-2D5308D1F14B}">
      <dgm:prSet/>
      <dgm:spPr/>
      <dgm:t>
        <a:bodyPr/>
        <a:lstStyle/>
        <a:p>
          <a:endParaRPr lang="en-US"/>
        </a:p>
      </dgm:t>
    </dgm:pt>
    <dgm:pt modelId="{D95B43A7-B6B2-4EEB-A69A-D61EA63E943C}" type="sibTrans" cxnId="{79D8FCFA-3E12-4CE2-AA7D-2D5308D1F14B}">
      <dgm:prSet/>
      <dgm:spPr/>
      <dgm:t>
        <a:bodyPr/>
        <a:lstStyle/>
        <a:p>
          <a:endParaRPr lang="en-US"/>
        </a:p>
      </dgm:t>
    </dgm:pt>
    <dgm:pt modelId="{552E95DC-80CA-4A29-A85D-D71C0DEAC65A}">
      <dgm:prSet/>
      <dgm:spPr/>
      <dgm:t>
        <a:bodyPr/>
        <a:lstStyle/>
        <a:p>
          <a:r>
            <a:rPr lang="en-US" dirty="0"/>
            <a:t>Palak Tiwari</a:t>
          </a:r>
        </a:p>
      </dgm:t>
    </dgm:pt>
    <dgm:pt modelId="{6911C62F-52B5-465C-B78C-0918390C8C35}" type="parTrans" cxnId="{2E0EFCC3-13A2-4ECD-8D23-CBD1AA7B9D59}">
      <dgm:prSet/>
      <dgm:spPr/>
      <dgm:t>
        <a:bodyPr/>
        <a:lstStyle/>
        <a:p>
          <a:endParaRPr lang="en-US"/>
        </a:p>
      </dgm:t>
    </dgm:pt>
    <dgm:pt modelId="{782B7066-9119-4854-8AD3-DFB65FB5872D}" type="sibTrans" cxnId="{2E0EFCC3-13A2-4ECD-8D23-CBD1AA7B9D59}">
      <dgm:prSet/>
      <dgm:spPr/>
      <dgm:t>
        <a:bodyPr/>
        <a:lstStyle/>
        <a:p>
          <a:endParaRPr lang="en-US"/>
        </a:p>
      </dgm:t>
    </dgm:pt>
    <dgm:pt modelId="{81E847D3-0DEC-46D0-B28E-4F525AB2564D}">
      <dgm:prSet/>
      <dgm:spPr/>
      <dgm:t>
        <a:bodyPr/>
        <a:lstStyle/>
        <a:p>
          <a:r>
            <a:rPr lang="en-US" dirty="0"/>
            <a:t>Sarthak Agarwal</a:t>
          </a:r>
        </a:p>
      </dgm:t>
    </dgm:pt>
    <dgm:pt modelId="{27599DD0-C77E-48CC-94AE-4799CD096D8B}" type="parTrans" cxnId="{C51F10DE-D7D4-4192-9422-EEEC41FCEE6B}">
      <dgm:prSet/>
      <dgm:spPr/>
      <dgm:t>
        <a:bodyPr/>
        <a:lstStyle/>
        <a:p>
          <a:endParaRPr lang="en-US"/>
        </a:p>
      </dgm:t>
    </dgm:pt>
    <dgm:pt modelId="{09DBD2DC-25A0-436E-B4AA-28FCF13CF10E}" type="sibTrans" cxnId="{C51F10DE-D7D4-4192-9422-EEEC41FCEE6B}">
      <dgm:prSet/>
      <dgm:spPr/>
      <dgm:t>
        <a:bodyPr/>
        <a:lstStyle/>
        <a:p>
          <a:endParaRPr lang="en-US"/>
        </a:p>
      </dgm:t>
    </dgm:pt>
    <dgm:pt modelId="{D2E6A0B9-55A5-4E08-B0E1-5C4FF537880A}">
      <dgm:prSet/>
      <dgm:spPr/>
      <dgm:t>
        <a:bodyPr/>
        <a:lstStyle/>
        <a:p>
          <a:r>
            <a:rPr lang="en-US"/>
            <a:t>Neha Gajanan Shanbhag</a:t>
          </a:r>
        </a:p>
      </dgm:t>
    </dgm:pt>
    <dgm:pt modelId="{186CA24E-FEBF-49B6-9153-BB1584D989D4}" type="parTrans" cxnId="{7CF5D810-53FE-4F3D-850B-96A7762EA45D}">
      <dgm:prSet/>
      <dgm:spPr/>
      <dgm:t>
        <a:bodyPr/>
        <a:lstStyle/>
        <a:p>
          <a:endParaRPr lang="en-US"/>
        </a:p>
      </dgm:t>
    </dgm:pt>
    <dgm:pt modelId="{1105CB01-AAF3-46DE-9B0F-7F8692A5BBCF}" type="sibTrans" cxnId="{7CF5D810-53FE-4F3D-850B-96A7762EA45D}">
      <dgm:prSet/>
      <dgm:spPr/>
      <dgm:t>
        <a:bodyPr/>
        <a:lstStyle/>
        <a:p>
          <a:endParaRPr lang="en-US"/>
        </a:p>
      </dgm:t>
    </dgm:pt>
    <dgm:pt modelId="{74344665-1302-45C3-AE43-8390435B6E41}">
      <dgm:prSet/>
      <dgm:spPr/>
      <dgm:t>
        <a:bodyPr/>
        <a:lstStyle/>
        <a:p>
          <a:r>
            <a:rPr lang="en-US" dirty="0"/>
            <a:t>Riya Khandelwal</a:t>
          </a:r>
        </a:p>
      </dgm:t>
    </dgm:pt>
    <dgm:pt modelId="{B13E8560-A6A8-4A19-B8B7-ABF07D5DFA43}" type="parTrans" cxnId="{7FBA02E3-FFA2-4A9E-984B-AC5A77BD5273}">
      <dgm:prSet/>
      <dgm:spPr/>
      <dgm:t>
        <a:bodyPr/>
        <a:lstStyle/>
        <a:p>
          <a:endParaRPr lang="en-US"/>
        </a:p>
      </dgm:t>
    </dgm:pt>
    <dgm:pt modelId="{A92B80B1-E5EC-4138-84CE-01AE1713942A}" type="sibTrans" cxnId="{7FBA02E3-FFA2-4A9E-984B-AC5A77BD5273}">
      <dgm:prSet/>
      <dgm:spPr/>
      <dgm:t>
        <a:bodyPr/>
        <a:lstStyle/>
        <a:p>
          <a:endParaRPr lang="en-US"/>
        </a:p>
      </dgm:t>
    </dgm:pt>
    <dgm:pt modelId="{9268EB02-3EDB-46D5-BA2C-CC51FCA02968}">
      <dgm:prSet/>
      <dgm:spPr/>
      <dgm:t>
        <a:bodyPr/>
        <a:lstStyle/>
        <a:p>
          <a:r>
            <a:rPr lang="en-US" dirty="0"/>
            <a:t>Sahil Bhatt</a:t>
          </a:r>
        </a:p>
      </dgm:t>
    </dgm:pt>
    <dgm:pt modelId="{A77B256B-168F-401E-A8AF-D98B7C1EBC63}" type="parTrans" cxnId="{B1F91729-70E2-4220-A858-233EF11DCC68}">
      <dgm:prSet/>
      <dgm:spPr/>
      <dgm:t>
        <a:bodyPr/>
        <a:lstStyle/>
        <a:p>
          <a:endParaRPr lang="en-US"/>
        </a:p>
      </dgm:t>
    </dgm:pt>
    <dgm:pt modelId="{D30F2A77-6331-49FD-8DBA-DD7160D53A10}" type="sibTrans" cxnId="{B1F91729-70E2-4220-A858-233EF11DCC68}">
      <dgm:prSet/>
      <dgm:spPr/>
      <dgm:t>
        <a:bodyPr/>
        <a:lstStyle/>
        <a:p>
          <a:endParaRPr lang="en-US"/>
        </a:p>
      </dgm:t>
    </dgm:pt>
    <dgm:pt modelId="{042BCAE5-E074-454A-B8E9-2E82D288F413}">
      <dgm:prSet/>
      <dgm:spPr/>
      <dgm:t>
        <a:bodyPr/>
        <a:lstStyle/>
        <a:p>
          <a:r>
            <a:rPr lang="en-US" dirty="0"/>
            <a:t>Nikita Patil</a:t>
          </a:r>
        </a:p>
      </dgm:t>
    </dgm:pt>
    <dgm:pt modelId="{22501393-C734-4AFE-B231-10436AB7E823}" type="parTrans" cxnId="{F70B9D23-685D-4023-9481-272639171525}">
      <dgm:prSet/>
      <dgm:spPr/>
      <dgm:t>
        <a:bodyPr/>
        <a:lstStyle/>
        <a:p>
          <a:endParaRPr lang="en-US"/>
        </a:p>
      </dgm:t>
    </dgm:pt>
    <dgm:pt modelId="{10318B77-2B4A-4DA7-9289-8A382A53F7DA}" type="sibTrans" cxnId="{F70B9D23-685D-4023-9481-272639171525}">
      <dgm:prSet/>
      <dgm:spPr/>
      <dgm:t>
        <a:bodyPr/>
        <a:lstStyle/>
        <a:p>
          <a:endParaRPr lang="en-US"/>
        </a:p>
      </dgm:t>
    </dgm:pt>
    <dgm:pt modelId="{A3017084-361D-4026-AB20-E99DCA89CF3C}" type="pres">
      <dgm:prSet presAssocID="{E60D65A8-9419-4ECD-85C6-6310918FCAAB}" presName="vert0" presStyleCnt="0">
        <dgm:presLayoutVars>
          <dgm:dir/>
          <dgm:animOne val="branch"/>
          <dgm:animLvl val="lvl"/>
        </dgm:presLayoutVars>
      </dgm:prSet>
      <dgm:spPr/>
    </dgm:pt>
    <dgm:pt modelId="{8245ECC6-DAF2-4985-AD40-6CFCB5DC3F51}" type="pres">
      <dgm:prSet presAssocID="{F6115E5E-47BB-4EB3-B7CD-196562996256}" presName="thickLine" presStyleLbl="alignNode1" presStyleIdx="0" presStyleCnt="8"/>
      <dgm:spPr/>
    </dgm:pt>
    <dgm:pt modelId="{3C6C9D4E-BEC3-42AE-87BE-2E5C226C21AF}" type="pres">
      <dgm:prSet presAssocID="{F6115E5E-47BB-4EB3-B7CD-196562996256}" presName="horz1" presStyleCnt="0"/>
      <dgm:spPr/>
    </dgm:pt>
    <dgm:pt modelId="{01EDEDB3-7F15-4A85-8DA6-8D96438D67EB}" type="pres">
      <dgm:prSet presAssocID="{F6115E5E-47BB-4EB3-B7CD-196562996256}" presName="tx1" presStyleLbl="revTx" presStyleIdx="0" presStyleCnt="8"/>
      <dgm:spPr/>
    </dgm:pt>
    <dgm:pt modelId="{27BF2AC6-5EF2-4F29-9409-4A2AC786D91C}" type="pres">
      <dgm:prSet presAssocID="{F6115E5E-47BB-4EB3-B7CD-196562996256}" presName="vert1" presStyleCnt="0"/>
      <dgm:spPr/>
    </dgm:pt>
    <dgm:pt modelId="{9C94E797-AFAA-4266-95BA-B5D7CE1EF2C1}" type="pres">
      <dgm:prSet presAssocID="{D71E88DB-5697-45B5-A06A-479AFAE46C42}" presName="thickLine" presStyleLbl="alignNode1" presStyleIdx="1" presStyleCnt="8"/>
      <dgm:spPr/>
    </dgm:pt>
    <dgm:pt modelId="{322BF975-91B1-42CC-B651-E11E6F96541B}" type="pres">
      <dgm:prSet presAssocID="{D71E88DB-5697-45B5-A06A-479AFAE46C42}" presName="horz1" presStyleCnt="0"/>
      <dgm:spPr/>
    </dgm:pt>
    <dgm:pt modelId="{71E13CC1-89ED-4320-B0DB-9ADE9A8A7FE6}" type="pres">
      <dgm:prSet presAssocID="{D71E88DB-5697-45B5-A06A-479AFAE46C42}" presName="tx1" presStyleLbl="revTx" presStyleIdx="1" presStyleCnt="8"/>
      <dgm:spPr/>
    </dgm:pt>
    <dgm:pt modelId="{4E179D05-B3D4-4E5F-AF45-B567B014C1EC}" type="pres">
      <dgm:prSet presAssocID="{D71E88DB-5697-45B5-A06A-479AFAE46C42}" presName="vert1" presStyleCnt="0"/>
      <dgm:spPr/>
    </dgm:pt>
    <dgm:pt modelId="{3C25F62B-CE8E-4D51-963A-1F6DE609D45D}" type="pres">
      <dgm:prSet presAssocID="{042BCAE5-E074-454A-B8E9-2E82D288F413}" presName="thickLine" presStyleLbl="alignNode1" presStyleIdx="2" presStyleCnt="8"/>
      <dgm:spPr/>
    </dgm:pt>
    <dgm:pt modelId="{D507B6CF-1A3B-433D-860A-F6BB25A3F0F5}" type="pres">
      <dgm:prSet presAssocID="{042BCAE5-E074-454A-B8E9-2E82D288F413}" presName="horz1" presStyleCnt="0"/>
      <dgm:spPr/>
    </dgm:pt>
    <dgm:pt modelId="{F9A7C6AE-0A62-4C6B-BC41-53C819C794CE}" type="pres">
      <dgm:prSet presAssocID="{042BCAE5-E074-454A-B8E9-2E82D288F413}" presName="tx1" presStyleLbl="revTx" presStyleIdx="2" presStyleCnt="8"/>
      <dgm:spPr/>
    </dgm:pt>
    <dgm:pt modelId="{F6866631-D5BE-438C-B30D-AAEF8206C906}" type="pres">
      <dgm:prSet presAssocID="{042BCAE5-E074-454A-B8E9-2E82D288F413}" presName="vert1" presStyleCnt="0"/>
      <dgm:spPr/>
    </dgm:pt>
    <dgm:pt modelId="{068C7304-B658-4EEA-AA92-3819589CD59F}" type="pres">
      <dgm:prSet presAssocID="{552E95DC-80CA-4A29-A85D-D71C0DEAC65A}" presName="thickLine" presStyleLbl="alignNode1" presStyleIdx="3" presStyleCnt="8"/>
      <dgm:spPr/>
    </dgm:pt>
    <dgm:pt modelId="{01A832E4-AD6E-42AD-9429-BB338A4E3801}" type="pres">
      <dgm:prSet presAssocID="{552E95DC-80CA-4A29-A85D-D71C0DEAC65A}" presName="horz1" presStyleCnt="0"/>
      <dgm:spPr/>
    </dgm:pt>
    <dgm:pt modelId="{AC8EE27F-C7CF-4540-98BC-CBF70ADB111B}" type="pres">
      <dgm:prSet presAssocID="{552E95DC-80CA-4A29-A85D-D71C0DEAC65A}" presName="tx1" presStyleLbl="revTx" presStyleIdx="3" presStyleCnt="8"/>
      <dgm:spPr/>
    </dgm:pt>
    <dgm:pt modelId="{1CF300AA-7499-49EE-AA2D-D3F164869BCA}" type="pres">
      <dgm:prSet presAssocID="{552E95DC-80CA-4A29-A85D-D71C0DEAC65A}" presName="vert1" presStyleCnt="0"/>
      <dgm:spPr/>
    </dgm:pt>
    <dgm:pt modelId="{0F39C94C-D5B2-4656-B50B-49B1AA1D9BEB}" type="pres">
      <dgm:prSet presAssocID="{81E847D3-0DEC-46D0-B28E-4F525AB2564D}" presName="thickLine" presStyleLbl="alignNode1" presStyleIdx="4" presStyleCnt="8"/>
      <dgm:spPr/>
    </dgm:pt>
    <dgm:pt modelId="{02581964-CD96-41C7-BD4F-E11455263B11}" type="pres">
      <dgm:prSet presAssocID="{81E847D3-0DEC-46D0-B28E-4F525AB2564D}" presName="horz1" presStyleCnt="0"/>
      <dgm:spPr/>
    </dgm:pt>
    <dgm:pt modelId="{830F7561-5004-4C75-BDD0-218A22F4A643}" type="pres">
      <dgm:prSet presAssocID="{81E847D3-0DEC-46D0-B28E-4F525AB2564D}" presName="tx1" presStyleLbl="revTx" presStyleIdx="4" presStyleCnt="8"/>
      <dgm:spPr/>
    </dgm:pt>
    <dgm:pt modelId="{699B310E-AAFE-490C-8A8E-22930114C20F}" type="pres">
      <dgm:prSet presAssocID="{81E847D3-0DEC-46D0-B28E-4F525AB2564D}" presName="vert1" presStyleCnt="0"/>
      <dgm:spPr/>
    </dgm:pt>
    <dgm:pt modelId="{7BCB7608-2F5D-4E41-B41E-7E848B3C2088}" type="pres">
      <dgm:prSet presAssocID="{D2E6A0B9-55A5-4E08-B0E1-5C4FF537880A}" presName="thickLine" presStyleLbl="alignNode1" presStyleIdx="5" presStyleCnt="8"/>
      <dgm:spPr/>
    </dgm:pt>
    <dgm:pt modelId="{EDC65CB0-2983-4210-9D56-BAEED5413AD5}" type="pres">
      <dgm:prSet presAssocID="{D2E6A0B9-55A5-4E08-B0E1-5C4FF537880A}" presName="horz1" presStyleCnt="0"/>
      <dgm:spPr/>
    </dgm:pt>
    <dgm:pt modelId="{FB39BD59-6CEF-4763-9A86-5FD2BC6EEC62}" type="pres">
      <dgm:prSet presAssocID="{D2E6A0B9-55A5-4E08-B0E1-5C4FF537880A}" presName="tx1" presStyleLbl="revTx" presStyleIdx="5" presStyleCnt="8"/>
      <dgm:spPr/>
    </dgm:pt>
    <dgm:pt modelId="{9F265DFD-9AE7-4293-ABC9-ECDBB7E3F6D6}" type="pres">
      <dgm:prSet presAssocID="{D2E6A0B9-55A5-4E08-B0E1-5C4FF537880A}" presName="vert1" presStyleCnt="0"/>
      <dgm:spPr/>
    </dgm:pt>
    <dgm:pt modelId="{C11863AE-EE24-44BB-BEBD-87EED9139847}" type="pres">
      <dgm:prSet presAssocID="{74344665-1302-45C3-AE43-8390435B6E41}" presName="thickLine" presStyleLbl="alignNode1" presStyleIdx="6" presStyleCnt="8"/>
      <dgm:spPr/>
    </dgm:pt>
    <dgm:pt modelId="{CA5E5689-8687-42D5-99D0-A9E4581D8EC4}" type="pres">
      <dgm:prSet presAssocID="{74344665-1302-45C3-AE43-8390435B6E41}" presName="horz1" presStyleCnt="0"/>
      <dgm:spPr/>
    </dgm:pt>
    <dgm:pt modelId="{55680557-FE2A-479E-82E7-8D239AC6648F}" type="pres">
      <dgm:prSet presAssocID="{74344665-1302-45C3-AE43-8390435B6E41}" presName="tx1" presStyleLbl="revTx" presStyleIdx="6" presStyleCnt="8"/>
      <dgm:spPr/>
    </dgm:pt>
    <dgm:pt modelId="{C377F1CA-02BA-4D06-9622-03C982065FA8}" type="pres">
      <dgm:prSet presAssocID="{74344665-1302-45C3-AE43-8390435B6E41}" presName="vert1" presStyleCnt="0"/>
      <dgm:spPr/>
    </dgm:pt>
    <dgm:pt modelId="{9E5AEB42-74CC-4F5D-8A3D-3E6F464832FF}" type="pres">
      <dgm:prSet presAssocID="{9268EB02-3EDB-46D5-BA2C-CC51FCA02968}" presName="thickLine" presStyleLbl="alignNode1" presStyleIdx="7" presStyleCnt="8"/>
      <dgm:spPr/>
    </dgm:pt>
    <dgm:pt modelId="{5551B69E-2D32-40BB-BECC-F45B67C29FAD}" type="pres">
      <dgm:prSet presAssocID="{9268EB02-3EDB-46D5-BA2C-CC51FCA02968}" presName="horz1" presStyleCnt="0"/>
      <dgm:spPr/>
    </dgm:pt>
    <dgm:pt modelId="{A9DE3DFD-F0B7-4A59-B327-6148A5D4F929}" type="pres">
      <dgm:prSet presAssocID="{9268EB02-3EDB-46D5-BA2C-CC51FCA02968}" presName="tx1" presStyleLbl="revTx" presStyleIdx="7" presStyleCnt="8"/>
      <dgm:spPr/>
    </dgm:pt>
    <dgm:pt modelId="{30D96E39-FEA2-4E56-871F-FEB49D635297}" type="pres">
      <dgm:prSet presAssocID="{9268EB02-3EDB-46D5-BA2C-CC51FCA02968}" presName="vert1" presStyleCnt="0"/>
      <dgm:spPr/>
    </dgm:pt>
  </dgm:ptLst>
  <dgm:cxnLst>
    <dgm:cxn modelId="{7CF5D810-53FE-4F3D-850B-96A7762EA45D}" srcId="{E60D65A8-9419-4ECD-85C6-6310918FCAAB}" destId="{D2E6A0B9-55A5-4E08-B0E1-5C4FF537880A}" srcOrd="5" destOrd="0" parTransId="{186CA24E-FEBF-49B6-9153-BB1584D989D4}" sibTransId="{1105CB01-AAF3-46DE-9B0F-7F8692A5BBCF}"/>
    <dgm:cxn modelId="{6200E11F-49CE-419E-B8D2-D0C1787C8583}" srcId="{E60D65A8-9419-4ECD-85C6-6310918FCAAB}" destId="{F6115E5E-47BB-4EB3-B7CD-196562996256}" srcOrd="0" destOrd="0" parTransId="{C440946E-B378-446C-A6E4-88E7DEF16291}" sibTransId="{409AF23B-CA05-48C1-8336-DD83A9021B77}"/>
    <dgm:cxn modelId="{F70B9D23-685D-4023-9481-272639171525}" srcId="{E60D65A8-9419-4ECD-85C6-6310918FCAAB}" destId="{042BCAE5-E074-454A-B8E9-2E82D288F413}" srcOrd="2" destOrd="0" parTransId="{22501393-C734-4AFE-B231-10436AB7E823}" sibTransId="{10318B77-2B4A-4DA7-9289-8A382A53F7DA}"/>
    <dgm:cxn modelId="{530E9326-1C9D-4D23-B733-21D877D25CCD}" type="presOf" srcId="{F6115E5E-47BB-4EB3-B7CD-196562996256}" destId="{01EDEDB3-7F15-4A85-8DA6-8D96438D67EB}" srcOrd="0" destOrd="0" presId="urn:microsoft.com/office/officeart/2008/layout/LinedList"/>
    <dgm:cxn modelId="{B1F91729-70E2-4220-A858-233EF11DCC68}" srcId="{E60D65A8-9419-4ECD-85C6-6310918FCAAB}" destId="{9268EB02-3EDB-46D5-BA2C-CC51FCA02968}" srcOrd="7" destOrd="0" parTransId="{A77B256B-168F-401E-A8AF-D98B7C1EBC63}" sibTransId="{D30F2A77-6331-49FD-8DBA-DD7160D53A10}"/>
    <dgm:cxn modelId="{A893A55C-7E94-49B4-BCCB-148EB605FD63}" type="presOf" srcId="{042BCAE5-E074-454A-B8E9-2E82D288F413}" destId="{F9A7C6AE-0A62-4C6B-BC41-53C819C794CE}" srcOrd="0" destOrd="0" presId="urn:microsoft.com/office/officeart/2008/layout/LinedList"/>
    <dgm:cxn modelId="{9070F86E-1F76-4AA5-8F79-EFCB5385CD42}" type="presOf" srcId="{74344665-1302-45C3-AE43-8390435B6E41}" destId="{55680557-FE2A-479E-82E7-8D239AC6648F}" srcOrd="0" destOrd="0" presId="urn:microsoft.com/office/officeart/2008/layout/LinedList"/>
    <dgm:cxn modelId="{7913C575-EFF7-48AC-BAF4-B98EE43AA229}" type="presOf" srcId="{D2E6A0B9-55A5-4E08-B0E1-5C4FF537880A}" destId="{FB39BD59-6CEF-4763-9A86-5FD2BC6EEC62}" srcOrd="0" destOrd="0" presId="urn:microsoft.com/office/officeart/2008/layout/LinedList"/>
    <dgm:cxn modelId="{673B389E-ED18-4DC9-B018-427A4156AE3C}" type="presOf" srcId="{E60D65A8-9419-4ECD-85C6-6310918FCAAB}" destId="{A3017084-361D-4026-AB20-E99DCA89CF3C}" srcOrd="0" destOrd="0" presId="urn:microsoft.com/office/officeart/2008/layout/LinedList"/>
    <dgm:cxn modelId="{593BFAA3-6DD5-45BA-8869-3353F1710C70}" type="presOf" srcId="{552E95DC-80CA-4A29-A85D-D71C0DEAC65A}" destId="{AC8EE27F-C7CF-4540-98BC-CBF70ADB111B}" srcOrd="0" destOrd="0" presId="urn:microsoft.com/office/officeart/2008/layout/LinedList"/>
    <dgm:cxn modelId="{72A510A4-59A6-4864-9930-7E9C91E4B823}" type="presOf" srcId="{81E847D3-0DEC-46D0-B28E-4F525AB2564D}" destId="{830F7561-5004-4C75-BDD0-218A22F4A643}" srcOrd="0" destOrd="0" presId="urn:microsoft.com/office/officeart/2008/layout/LinedList"/>
    <dgm:cxn modelId="{2D6500BF-C83D-4DCA-ACEF-8E1EEC500E2B}" type="presOf" srcId="{9268EB02-3EDB-46D5-BA2C-CC51FCA02968}" destId="{A9DE3DFD-F0B7-4A59-B327-6148A5D4F929}" srcOrd="0" destOrd="0" presId="urn:microsoft.com/office/officeart/2008/layout/LinedList"/>
    <dgm:cxn modelId="{2E0EFCC3-13A2-4ECD-8D23-CBD1AA7B9D59}" srcId="{E60D65A8-9419-4ECD-85C6-6310918FCAAB}" destId="{552E95DC-80CA-4A29-A85D-D71C0DEAC65A}" srcOrd="3" destOrd="0" parTransId="{6911C62F-52B5-465C-B78C-0918390C8C35}" sibTransId="{782B7066-9119-4854-8AD3-DFB65FB5872D}"/>
    <dgm:cxn modelId="{C51F10DE-D7D4-4192-9422-EEEC41FCEE6B}" srcId="{E60D65A8-9419-4ECD-85C6-6310918FCAAB}" destId="{81E847D3-0DEC-46D0-B28E-4F525AB2564D}" srcOrd="4" destOrd="0" parTransId="{27599DD0-C77E-48CC-94AE-4799CD096D8B}" sibTransId="{09DBD2DC-25A0-436E-B4AA-28FCF13CF10E}"/>
    <dgm:cxn modelId="{7FBA02E3-FFA2-4A9E-984B-AC5A77BD5273}" srcId="{E60D65A8-9419-4ECD-85C6-6310918FCAAB}" destId="{74344665-1302-45C3-AE43-8390435B6E41}" srcOrd="6" destOrd="0" parTransId="{B13E8560-A6A8-4A19-B8B7-ABF07D5DFA43}" sibTransId="{A92B80B1-E5EC-4138-84CE-01AE1713942A}"/>
    <dgm:cxn modelId="{7F350FF9-C0F3-42CD-83FA-A39954D9F42C}" type="presOf" srcId="{D71E88DB-5697-45B5-A06A-479AFAE46C42}" destId="{71E13CC1-89ED-4320-B0DB-9ADE9A8A7FE6}" srcOrd="0" destOrd="0" presId="urn:microsoft.com/office/officeart/2008/layout/LinedList"/>
    <dgm:cxn modelId="{79D8FCFA-3E12-4CE2-AA7D-2D5308D1F14B}" srcId="{E60D65A8-9419-4ECD-85C6-6310918FCAAB}" destId="{D71E88DB-5697-45B5-A06A-479AFAE46C42}" srcOrd="1" destOrd="0" parTransId="{063E508B-AE3F-4CC9-A5EC-FD78062A92D2}" sibTransId="{D95B43A7-B6B2-4EEB-A69A-D61EA63E943C}"/>
    <dgm:cxn modelId="{31457DB2-5F93-4565-B3A5-749351D19DE6}" type="presParOf" srcId="{A3017084-361D-4026-AB20-E99DCA89CF3C}" destId="{8245ECC6-DAF2-4985-AD40-6CFCB5DC3F51}" srcOrd="0" destOrd="0" presId="urn:microsoft.com/office/officeart/2008/layout/LinedList"/>
    <dgm:cxn modelId="{55FCFF11-BE96-449C-BC7A-0CE539DFB226}" type="presParOf" srcId="{A3017084-361D-4026-AB20-E99DCA89CF3C}" destId="{3C6C9D4E-BEC3-42AE-87BE-2E5C226C21AF}" srcOrd="1" destOrd="0" presId="urn:microsoft.com/office/officeart/2008/layout/LinedList"/>
    <dgm:cxn modelId="{C88A1F5B-A93A-49F4-AB9B-6E12D1A29508}" type="presParOf" srcId="{3C6C9D4E-BEC3-42AE-87BE-2E5C226C21AF}" destId="{01EDEDB3-7F15-4A85-8DA6-8D96438D67EB}" srcOrd="0" destOrd="0" presId="urn:microsoft.com/office/officeart/2008/layout/LinedList"/>
    <dgm:cxn modelId="{E026B167-9A6B-41F2-8C42-D5EC9EDC3470}" type="presParOf" srcId="{3C6C9D4E-BEC3-42AE-87BE-2E5C226C21AF}" destId="{27BF2AC6-5EF2-4F29-9409-4A2AC786D91C}" srcOrd="1" destOrd="0" presId="urn:microsoft.com/office/officeart/2008/layout/LinedList"/>
    <dgm:cxn modelId="{F9B0ED40-C33E-43CC-AEEB-A032A7F1D355}" type="presParOf" srcId="{A3017084-361D-4026-AB20-E99DCA89CF3C}" destId="{9C94E797-AFAA-4266-95BA-B5D7CE1EF2C1}" srcOrd="2" destOrd="0" presId="urn:microsoft.com/office/officeart/2008/layout/LinedList"/>
    <dgm:cxn modelId="{A1D3D118-4EC2-4272-B490-E0602FB347DF}" type="presParOf" srcId="{A3017084-361D-4026-AB20-E99DCA89CF3C}" destId="{322BF975-91B1-42CC-B651-E11E6F96541B}" srcOrd="3" destOrd="0" presId="urn:microsoft.com/office/officeart/2008/layout/LinedList"/>
    <dgm:cxn modelId="{95263D7A-14DB-4A2F-9E0C-1889C59536BC}" type="presParOf" srcId="{322BF975-91B1-42CC-B651-E11E6F96541B}" destId="{71E13CC1-89ED-4320-B0DB-9ADE9A8A7FE6}" srcOrd="0" destOrd="0" presId="urn:microsoft.com/office/officeart/2008/layout/LinedList"/>
    <dgm:cxn modelId="{DDC32E62-8556-42B3-ABD0-94540C995903}" type="presParOf" srcId="{322BF975-91B1-42CC-B651-E11E6F96541B}" destId="{4E179D05-B3D4-4E5F-AF45-B567B014C1EC}" srcOrd="1" destOrd="0" presId="urn:microsoft.com/office/officeart/2008/layout/LinedList"/>
    <dgm:cxn modelId="{30A5F5B0-1FBB-47B2-AE2A-B2E49137878C}" type="presParOf" srcId="{A3017084-361D-4026-AB20-E99DCA89CF3C}" destId="{3C25F62B-CE8E-4D51-963A-1F6DE609D45D}" srcOrd="4" destOrd="0" presId="urn:microsoft.com/office/officeart/2008/layout/LinedList"/>
    <dgm:cxn modelId="{326A0035-D964-4816-B2E8-D4AB1312596F}" type="presParOf" srcId="{A3017084-361D-4026-AB20-E99DCA89CF3C}" destId="{D507B6CF-1A3B-433D-860A-F6BB25A3F0F5}" srcOrd="5" destOrd="0" presId="urn:microsoft.com/office/officeart/2008/layout/LinedList"/>
    <dgm:cxn modelId="{148A881A-DF73-4C32-BDE2-2B103BA05AC4}" type="presParOf" srcId="{D507B6CF-1A3B-433D-860A-F6BB25A3F0F5}" destId="{F9A7C6AE-0A62-4C6B-BC41-53C819C794CE}" srcOrd="0" destOrd="0" presId="urn:microsoft.com/office/officeart/2008/layout/LinedList"/>
    <dgm:cxn modelId="{CEE27108-99EF-40E0-BC97-61082A83E43D}" type="presParOf" srcId="{D507B6CF-1A3B-433D-860A-F6BB25A3F0F5}" destId="{F6866631-D5BE-438C-B30D-AAEF8206C906}" srcOrd="1" destOrd="0" presId="urn:microsoft.com/office/officeart/2008/layout/LinedList"/>
    <dgm:cxn modelId="{1F23897C-83CD-4F86-B907-6834C93CB12B}" type="presParOf" srcId="{A3017084-361D-4026-AB20-E99DCA89CF3C}" destId="{068C7304-B658-4EEA-AA92-3819589CD59F}" srcOrd="6" destOrd="0" presId="urn:microsoft.com/office/officeart/2008/layout/LinedList"/>
    <dgm:cxn modelId="{E0B3E1C4-A243-4F6A-9DC7-8BACC363EBA5}" type="presParOf" srcId="{A3017084-361D-4026-AB20-E99DCA89CF3C}" destId="{01A832E4-AD6E-42AD-9429-BB338A4E3801}" srcOrd="7" destOrd="0" presId="urn:microsoft.com/office/officeart/2008/layout/LinedList"/>
    <dgm:cxn modelId="{6D635731-E45A-4866-AEC4-3551ACD7D327}" type="presParOf" srcId="{01A832E4-AD6E-42AD-9429-BB338A4E3801}" destId="{AC8EE27F-C7CF-4540-98BC-CBF70ADB111B}" srcOrd="0" destOrd="0" presId="urn:microsoft.com/office/officeart/2008/layout/LinedList"/>
    <dgm:cxn modelId="{2F34B123-DBE1-4049-99A7-BC58F80B73F3}" type="presParOf" srcId="{01A832E4-AD6E-42AD-9429-BB338A4E3801}" destId="{1CF300AA-7499-49EE-AA2D-D3F164869BCA}" srcOrd="1" destOrd="0" presId="urn:microsoft.com/office/officeart/2008/layout/LinedList"/>
    <dgm:cxn modelId="{3B67CFF3-5F67-41B1-ABDA-E52BB002E0EF}" type="presParOf" srcId="{A3017084-361D-4026-AB20-E99DCA89CF3C}" destId="{0F39C94C-D5B2-4656-B50B-49B1AA1D9BEB}" srcOrd="8" destOrd="0" presId="urn:microsoft.com/office/officeart/2008/layout/LinedList"/>
    <dgm:cxn modelId="{7C92F08D-61DA-42D9-BAD4-3F621ADC9990}" type="presParOf" srcId="{A3017084-361D-4026-AB20-E99DCA89CF3C}" destId="{02581964-CD96-41C7-BD4F-E11455263B11}" srcOrd="9" destOrd="0" presId="urn:microsoft.com/office/officeart/2008/layout/LinedList"/>
    <dgm:cxn modelId="{2FB8C2B5-3C7E-40BC-87FA-DD8D66F99F3C}" type="presParOf" srcId="{02581964-CD96-41C7-BD4F-E11455263B11}" destId="{830F7561-5004-4C75-BDD0-218A22F4A643}" srcOrd="0" destOrd="0" presId="urn:microsoft.com/office/officeart/2008/layout/LinedList"/>
    <dgm:cxn modelId="{E6AED0CC-2BB8-4432-9C98-56A85790AB94}" type="presParOf" srcId="{02581964-CD96-41C7-BD4F-E11455263B11}" destId="{699B310E-AAFE-490C-8A8E-22930114C20F}" srcOrd="1" destOrd="0" presId="urn:microsoft.com/office/officeart/2008/layout/LinedList"/>
    <dgm:cxn modelId="{D6CA8C57-5300-4D72-AD22-6867AF40A5C4}" type="presParOf" srcId="{A3017084-361D-4026-AB20-E99DCA89CF3C}" destId="{7BCB7608-2F5D-4E41-B41E-7E848B3C2088}" srcOrd="10" destOrd="0" presId="urn:microsoft.com/office/officeart/2008/layout/LinedList"/>
    <dgm:cxn modelId="{F863024B-80A9-403F-9148-399F0C7D02CD}" type="presParOf" srcId="{A3017084-361D-4026-AB20-E99DCA89CF3C}" destId="{EDC65CB0-2983-4210-9D56-BAEED5413AD5}" srcOrd="11" destOrd="0" presId="urn:microsoft.com/office/officeart/2008/layout/LinedList"/>
    <dgm:cxn modelId="{DC46DBF5-3925-4798-80CD-1B7247AB5E66}" type="presParOf" srcId="{EDC65CB0-2983-4210-9D56-BAEED5413AD5}" destId="{FB39BD59-6CEF-4763-9A86-5FD2BC6EEC62}" srcOrd="0" destOrd="0" presId="urn:microsoft.com/office/officeart/2008/layout/LinedList"/>
    <dgm:cxn modelId="{0A1AF81B-8623-446E-8DEF-B12FF806FAF0}" type="presParOf" srcId="{EDC65CB0-2983-4210-9D56-BAEED5413AD5}" destId="{9F265DFD-9AE7-4293-ABC9-ECDBB7E3F6D6}" srcOrd="1" destOrd="0" presId="urn:microsoft.com/office/officeart/2008/layout/LinedList"/>
    <dgm:cxn modelId="{F7177DFC-E541-4BDC-A3C9-DBF3A5950DD9}" type="presParOf" srcId="{A3017084-361D-4026-AB20-E99DCA89CF3C}" destId="{C11863AE-EE24-44BB-BEBD-87EED9139847}" srcOrd="12" destOrd="0" presId="urn:microsoft.com/office/officeart/2008/layout/LinedList"/>
    <dgm:cxn modelId="{26F2FF9B-3398-4F1C-99D1-48028AB35F83}" type="presParOf" srcId="{A3017084-361D-4026-AB20-E99DCA89CF3C}" destId="{CA5E5689-8687-42D5-99D0-A9E4581D8EC4}" srcOrd="13" destOrd="0" presId="urn:microsoft.com/office/officeart/2008/layout/LinedList"/>
    <dgm:cxn modelId="{C8BB12A1-DCED-4770-B61D-59A8431BF26A}" type="presParOf" srcId="{CA5E5689-8687-42D5-99D0-A9E4581D8EC4}" destId="{55680557-FE2A-479E-82E7-8D239AC6648F}" srcOrd="0" destOrd="0" presId="urn:microsoft.com/office/officeart/2008/layout/LinedList"/>
    <dgm:cxn modelId="{B550460D-197A-4703-ACA3-302981775E94}" type="presParOf" srcId="{CA5E5689-8687-42D5-99D0-A9E4581D8EC4}" destId="{C377F1CA-02BA-4D06-9622-03C982065FA8}" srcOrd="1" destOrd="0" presId="urn:microsoft.com/office/officeart/2008/layout/LinedList"/>
    <dgm:cxn modelId="{EB9A12F5-44EC-4676-981C-F0E13B568475}" type="presParOf" srcId="{A3017084-361D-4026-AB20-E99DCA89CF3C}" destId="{9E5AEB42-74CC-4F5D-8A3D-3E6F464832FF}" srcOrd="14" destOrd="0" presId="urn:microsoft.com/office/officeart/2008/layout/LinedList"/>
    <dgm:cxn modelId="{D5B393E7-7331-4F39-AA99-BC76ECA8915F}" type="presParOf" srcId="{A3017084-361D-4026-AB20-E99DCA89CF3C}" destId="{5551B69E-2D32-40BB-BECC-F45B67C29FAD}" srcOrd="15" destOrd="0" presId="urn:microsoft.com/office/officeart/2008/layout/LinedList"/>
    <dgm:cxn modelId="{17AEACDA-3222-41DE-9B5B-BBBA0EB7BAB7}" type="presParOf" srcId="{5551B69E-2D32-40BB-BECC-F45B67C29FAD}" destId="{A9DE3DFD-F0B7-4A59-B327-6148A5D4F929}" srcOrd="0" destOrd="0" presId="urn:microsoft.com/office/officeart/2008/layout/LinedList"/>
    <dgm:cxn modelId="{D9A8508F-9DFD-4F2F-8491-FD2A7FB18224}" type="presParOf" srcId="{5551B69E-2D32-40BB-BECC-F45B67C29FAD}" destId="{30D96E39-FEA2-4E56-871F-FEB49D6352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FE36D-A6B2-487F-B1F5-7BB6539268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8CF195-68DC-4195-BF62-62E398DC0164}">
      <dgm:prSet/>
      <dgm:spPr/>
      <dgm:t>
        <a:bodyPr/>
        <a:lstStyle/>
        <a:p>
          <a:r>
            <a:rPr lang="en-US"/>
            <a:t>Create and update your profile.</a:t>
          </a:r>
        </a:p>
      </dgm:t>
    </dgm:pt>
    <dgm:pt modelId="{098A102D-30C4-4AE7-B487-FF218547BAC3}" type="parTrans" cxnId="{0F32BFD6-8437-468B-888E-9E84D96C812B}">
      <dgm:prSet/>
      <dgm:spPr/>
      <dgm:t>
        <a:bodyPr/>
        <a:lstStyle/>
        <a:p>
          <a:endParaRPr lang="en-US"/>
        </a:p>
      </dgm:t>
    </dgm:pt>
    <dgm:pt modelId="{1330BBF4-2FA2-47F7-AA12-A455AD36C56A}" type="sibTrans" cxnId="{0F32BFD6-8437-468B-888E-9E84D96C812B}">
      <dgm:prSet/>
      <dgm:spPr/>
      <dgm:t>
        <a:bodyPr/>
        <a:lstStyle/>
        <a:p>
          <a:endParaRPr lang="en-US"/>
        </a:p>
      </dgm:t>
    </dgm:pt>
    <dgm:pt modelId="{57DD539F-E0A1-4211-9B8B-09E1CC4DD8C0}">
      <dgm:prSet/>
      <dgm:spPr/>
      <dgm:t>
        <a:bodyPr/>
        <a:lstStyle/>
        <a:p>
          <a:r>
            <a:rPr lang="en-US" dirty="0"/>
            <a:t>Send friend request and add more people to your contact list.</a:t>
          </a:r>
        </a:p>
      </dgm:t>
    </dgm:pt>
    <dgm:pt modelId="{79CD355D-CDB8-4739-9487-25C1F2A263AC}" type="parTrans" cxnId="{436B6A82-1C4B-4C6A-AD6C-2DD9732B0596}">
      <dgm:prSet/>
      <dgm:spPr/>
      <dgm:t>
        <a:bodyPr/>
        <a:lstStyle/>
        <a:p>
          <a:endParaRPr lang="en-US"/>
        </a:p>
      </dgm:t>
    </dgm:pt>
    <dgm:pt modelId="{FD13A509-9715-488C-819A-C671C671A90F}" type="sibTrans" cxnId="{436B6A82-1C4B-4C6A-AD6C-2DD9732B0596}">
      <dgm:prSet/>
      <dgm:spPr/>
      <dgm:t>
        <a:bodyPr/>
        <a:lstStyle/>
        <a:p>
          <a:endParaRPr lang="en-US"/>
        </a:p>
      </dgm:t>
    </dgm:pt>
    <dgm:pt modelId="{A7DBB00F-EB54-4AA3-A404-B702268E5990}">
      <dgm:prSet/>
      <dgm:spPr/>
      <dgm:t>
        <a:bodyPr/>
        <a:lstStyle/>
        <a:p>
          <a:r>
            <a:rPr lang="en-US"/>
            <a:t>Personalize your contact list.</a:t>
          </a:r>
        </a:p>
      </dgm:t>
    </dgm:pt>
    <dgm:pt modelId="{9BEAFD27-8CE3-4C5E-9C79-1596E8C1AFF3}" type="parTrans" cxnId="{9767F0DC-A0EF-45D8-9E0D-DEDB1AA12F4C}">
      <dgm:prSet/>
      <dgm:spPr/>
      <dgm:t>
        <a:bodyPr/>
        <a:lstStyle/>
        <a:p>
          <a:endParaRPr lang="en-US"/>
        </a:p>
      </dgm:t>
    </dgm:pt>
    <dgm:pt modelId="{24A191E6-C4A8-44FC-9306-70EF4ABC6B16}" type="sibTrans" cxnId="{9767F0DC-A0EF-45D8-9E0D-DEDB1AA12F4C}">
      <dgm:prSet/>
      <dgm:spPr/>
      <dgm:t>
        <a:bodyPr/>
        <a:lstStyle/>
        <a:p>
          <a:endParaRPr lang="en-US"/>
        </a:p>
      </dgm:t>
    </dgm:pt>
    <dgm:pt modelId="{606EFFCA-5786-443C-8721-4B566DA14F94}">
      <dgm:prSet/>
      <dgm:spPr/>
      <dgm:t>
        <a:bodyPr/>
        <a:lstStyle/>
        <a:p>
          <a:r>
            <a:rPr lang="en-US"/>
            <a:t>Block unwanted people.</a:t>
          </a:r>
        </a:p>
      </dgm:t>
    </dgm:pt>
    <dgm:pt modelId="{80DA7386-1CBA-4149-83C5-93E7AB538902}" type="parTrans" cxnId="{6E3CE27B-C944-4A25-9CAC-52660E654C0C}">
      <dgm:prSet/>
      <dgm:spPr/>
      <dgm:t>
        <a:bodyPr/>
        <a:lstStyle/>
        <a:p>
          <a:endParaRPr lang="en-US"/>
        </a:p>
      </dgm:t>
    </dgm:pt>
    <dgm:pt modelId="{DAED9DA6-7D1F-445E-BF61-0F74395CEBD0}" type="sibTrans" cxnId="{6E3CE27B-C944-4A25-9CAC-52660E654C0C}">
      <dgm:prSet/>
      <dgm:spPr/>
      <dgm:t>
        <a:bodyPr/>
        <a:lstStyle/>
        <a:p>
          <a:endParaRPr lang="en-US"/>
        </a:p>
      </dgm:t>
    </dgm:pt>
    <dgm:pt modelId="{BA510ADA-6632-4F46-B905-73AC6E866F84}">
      <dgm:prSet/>
      <dgm:spPr/>
      <dgm:t>
        <a:bodyPr/>
        <a:lstStyle/>
        <a:p>
          <a:r>
            <a:rPr lang="en-US"/>
            <a:t>Admin have separate user interface to view activities of all users and it can disable anyone based on their activity.</a:t>
          </a:r>
        </a:p>
      </dgm:t>
    </dgm:pt>
    <dgm:pt modelId="{134E3D6C-588D-4B44-B580-45BB3084DD1D}" type="parTrans" cxnId="{3B881175-C47D-42E4-A4F7-52D437637102}">
      <dgm:prSet/>
      <dgm:spPr/>
      <dgm:t>
        <a:bodyPr/>
        <a:lstStyle/>
        <a:p>
          <a:endParaRPr lang="en-US"/>
        </a:p>
      </dgm:t>
    </dgm:pt>
    <dgm:pt modelId="{D75F0A82-DB5F-4AF3-BA78-D99D6FB97344}" type="sibTrans" cxnId="{3B881175-C47D-42E4-A4F7-52D437637102}">
      <dgm:prSet/>
      <dgm:spPr/>
      <dgm:t>
        <a:bodyPr/>
        <a:lstStyle/>
        <a:p>
          <a:endParaRPr lang="en-US"/>
        </a:p>
      </dgm:t>
    </dgm:pt>
    <dgm:pt modelId="{3221BE3C-608F-4BD8-90A8-5339FE4F086F}">
      <dgm:prSet/>
      <dgm:spPr/>
      <dgm:t>
        <a:bodyPr/>
        <a:lstStyle/>
        <a:p>
          <a:r>
            <a:rPr lang="en-US"/>
            <a:t>Login authentication using SHA.</a:t>
          </a:r>
        </a:p>
      </dgm:t>
    </dgm:pt>
    <dgm:pt modelId="{EB01E477-09CC-435C-9008-51AA973A5190}" type="parTrans" cxnId="{7FEC3984-704C-4405-9A8B-A18C740044E8}">
      <dgm:prSet/>
      <dgm:spPr/>
      <dgm:t>
        <a:bodyPr/>
        <a:lstStyle/>
        <a:p>
          <a:endParaRPr lang="en-US"/>
        </a:p>
      </dgm:t>
    </dgm:pt>
    <dgm:pt modelId="{03AFDDB9-EDB7-4E87-AB48-66A7E0BDAFAB}" type="sibTrans" cxnId="{7FEC3984-704C-4405-9A8B-A18C740044E8}">
      <dgm:prSet/>
      <dgm:spPr/>
      <dgm:t>
        <a:bodyPr/>
        <a:lstStyle/>
        <a:p>
          <a:endParaRPr lang="en-US"/>
        </a:p>
      </dgm:t>
    </dgm:pt>
    <dgm:pt modelId="{A07E7F49-471E-499C-9180-0ADD2115B49F}" type="pres">
      <dgm:prSet presAssocID="{834FE36D-A6B2-487F-B1F5-7BB653926866}" presName="linear" presStyleCnt="0">
        <dgm:presLayoutVars>
          <dgm:animLvl val="lvl"/>
          <dgm:resizeHandles val="exact"/>
        </dgm:presLayoutVars>
      </dgm:prSet>
      <dgm:spPr/>
    </dgm:pt>
    <dgm:pt modelId="{BB08063D-D075-4C7F-A51F-787F4E5AC074}" type="pres">
      <dgm:prSet presAssocID="{CB8CF195-68DC-4195-BF62-62E398DC016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FC74531-0BFE-4A10-875E-B378CC1D86E9}" type="pres">
      <dgm:prSet presAssocID="{1330BBF4-2FA2-47F7-AA12-A455AD36C56A}" presName="spacer" presStyleCnt="0"/>
      <dgm:spPr/>
    </dgm:pt>
    <dgm:pt modelId="{4DD85916-6BD6-46C0-8C3B-9A395EED4D3C}" type="pres">
      <dgm:prSet presAssocID="{57DD539F-E0A1-4211-9B8B-09E1CC4DD8C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9070AA3-5FAF-40AC-A80C-5158AE545309}" type="pres">
      <dgm:prSet presAssocID="{FD13A509-9715-488C-819A-C671C671A90F}" presName="spacer" presStyleCnt="0"/>
      <dgm:spPr/>
    </dgm:pt>
    <dgm:pt modelId="{53AB16FA-CD77-4017-821A-00F9896BB892}" type="pres">
      <dgm:prSet presAssocID="{A7DBB00F-EB54-4AA3-A404-B702268E599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C55433B-CD19-4DBF-B4C6-443F3E7F2406}" type="pres">
      <dgm:prSet presAssocID="{24A191E6-C4A8-44FC-9306-70EF4ABC6B16}" presName="spacer" presStyleCnt="0"/>
      <dgm:spPr/>
    </dgm:pt>
    <dgm:pt modelId="{0E18974C-1102-4D89-9374-A0191C0E9F6E}" type="pres">
      <dgm:prSet presAssocID="{606EFFCA-5786-443C-8721-4B566DA14F9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1587484-72BE-4163-85B2-AD842F5B3380}" type="pres">
      <dgm:prSet presAssocID="{DAED9DA6-7D1F-445E-BF61-0F74395CEBD0}" presName="spacer" presStyleCnt="0"/>
      <dgm:spPr/>
    </dgm:pt>
    <dgm:pt modelId="{341A5D73-BE28-4935-87F8-68260A808607}" type="pres">
      <dgm:prSet presAssocID="{BA510ADA-6632-4F46-B905-73AC6E866F8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DBF17E6-DDF3-4D14-9481-8D3DC50E888F}" type="pres">
      <dgm:prSet presAssocID="{D75F0A82-DB5F-4AF3-BA78-D99D6FB97344}" presName="spacer" presStyleCnt="0"/>
      <dgm:spPr/>
    </dgm:pt>
    <dgm:pt modelId="{6ED94EA2-0512-46A7-9859-76B0BC19FF4F}" type="pres">
      <dgm:prSet presAssocID="{3221BE3C-608F-4BD8-90A8-5339FE4F086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57B2200-101B-488E-B6A5-1CD6FAA51494}" type="presOf" srcId="{BA510ADA-6632-4F46-B905-73AC6E866F84}" destId="{341A5D73-BE28-4935-87F8-68260A808607}" srcOrd="0" destOrd="0" presId="urn:microsoft.com/office/officeart/2005/8/layout/vList2"/>
    <dgm:cxn modelId="{84C57601-E80D-4596-A014-A77B36AB708F}" type="presOf" srcId="{834FE36D-A6B2-487F-B1F5-7BB653926866}" destId="{A07E7F49-471E-499C-9180-0ADD2115B49F}" srcOrd="0" destOrd="0" presId="urn:microsoft.com/office/officeart/2005/8/layout/vList2"/>
    <dgm:cxn modelId="{41210F1C-EFCF-4726-82F6-61B563330F95}" type="presOf" srcId="{CB8CF195-68DC-4195-BF62-62E398DC0164}" destId="{BB08063D-D075-4C7F-A51F-787F4E5AC074}" srcOrd="0" destOrd="0" presId="urn:microsoft.com/office/officeart/2005/8/layout/vList2"/>
    <dgm:cxn modelId="{8602B574-942C-4EC9-8437-B217A9AFFFF6}" type="presOf" srcId="{606EFFCA-5786-443C-8721-4B566DA14F94}" destId="{0E18974C-1102-4D89-9374-A0191C0E9F6E}" srcOrd="0" destOrd="0" presId="urn:microsoft.com/office/officeart/2005/8/layout/vList2"/>
    <dgm:cxn modelId="{3B881175-C47D-42E4-A4F7-52D437637102}" srcId="{834FE36D-A6B2-487F-B1F5-7BB653926866}" destId="{BA510ADA-6632-4F46-B905-73AC6E866F84}" srcOrd="4" destOrd="0" parTransId="{134E3D6C-588D-4B44-B580-45BB3084DD1D}" sibTransId="{D75F0A82-DB5F-4AF3-BA78-D99D6FB97344}"/>
    <dgm:cxn modelId="{6E3CE27B-C944-4A25-9CAC-52660E654C0C}" srcId="{834FE36D-A6B2-487F-B1F5-7BB653926866}" destId="{606EFFCA-5786-443C-8721-4B566DA14F94}" srcOrd="3" destOrd="0" parTransId="{80DA7386-1CBA-4149-83C5-93E7AB538902}" sibTransId="{DAED9DA6-7D1F-445E-BF61-0F74395CEBD0}"/>
    <dgm:cxn modelId="{436B6A82-1C4B-4C6A-AD6C-2DD9732B0596}" srcId="{834FE36D-A6B2-487F-B1F5-7BB653926866}" destId="{57DD539F-E0A1-4211-9B8B-09E1CC4DD8C0}" srcOrd="1" destOrd="0" parTransId="{79CD355D-CDB8-4739-9487-25C1F2A263AC}" sibTransId="{FD13A509-9715-488C-819A-C671C671A90F}"/>
    <dgm:cxn modelId="{7FEC3984-704C-4405-9A8B-A18C740044E8}" srcId="{834FE36D-A6B2-487F-B1F5-7BB653926866}" destId="{3221BE3C-608F-4BD8-90A8-5339FE4F086F}" srcOrd="5" destOrd="0" parTransId="{EB01E477-09CC-435C-9008-51AA973A5190}" sibTransId="{03AFDDB9-EDB7-4E87-AB48-66A7E0BDAFAB}"/>
    <dgm:cxn modelId="{FC44AA90-8A3B-4391-B54B-EB4E59882BC0}" type="presOf" srcId="{3221BE3C-608F-4BD8-90A8-5339FE4F086F}" destId="{6ED94EA2-0512-46A7-9859-76B0BC19FF4F}" srcOrd="0" destOrd="0" presId="urn:microsoft.com/office/officeart/2005/8/layout/vList2"/>
    <dgm:cxn modelId="{6949CEA1-0DD3-4773-A885-9EE8009887EE}" type="presOf" srcId="{57DD539F-E0A1-4211-9B8B-09E1CC4DD8C0}" destId="{4DD85916-6BD6-46C0-8C3B-9A395EED4D3C}" srcOrd="0" destOrd="0" presId="urn:microsoft.com/office/officeart/2005/8/layout/vList2"/>
    <dgm:cxn modelId="{0F32BFD6-8437-468B-888E-9E84D96C812B}" srcId="{834FE36D-A6B2-487F-B1F5-7BB653926866}" destId="{CB8CF195-68DC-4195-BF62-62E398DC0164}" srcOrd="0" destOrd="0" parTransId="{098A102D-30C4-4AE7-B487-FF218547BAC3}" sibTransId="{1330BBF4-2FA2-47F7-AA12-A455AD36C56A}"/>
    <dgm:cxn modelId="{9767F0DC-A0EF-45D8-9E0D-DEDB1AA12F4C}" srcId="{834FE36D-A6B2-487F-B1F5-7BB653926866}" destId="{A7DBB00F-EB54-4AA3-A404-B702268E5990}" srcOrd="2" destOrd="0" parTransId="{9BEAFD27-8CE3-4C5E-9C79-1596E8C1AFF3}" sibTransId="{24A191E6-C4A8-44FC-9306-70EF4ABC6B16}"/>
    <dgm:cxn modelId="{6D1888E4-42C2-4992-9CC5-82549EC70AEE}" type="presOf" srcId="{A7DBB00F-EB54-4AA3-A404-B702268E5990}" destId="{53AB16FA-CD77-4017-821A-00F9896BB892}" srcOrd="0" destOrd="0" presId="urn:microsoft.com/office/officeart/2005/8/layout/vList2"/>
    <dgm:cxn modelId="{EA242DA5-59C9-4180-BC44-C240607B2D36}" type="presParOf" srcId="{A07E7F49-471E-499C-9180-0ADD2115B49F}" destId="{BB08063D-D075-4C7F-A51F-787F4E5AC074}" srcOrd="0" destOrd="0" presId="urn:microsoft.com/office/officeart/2005/8/layout/vList2"/>
    <dgm:cxn modelId="{859028CD-EE37-4F4E-9B19-83FF78434096}" type="presParOf" srcId="{A07E7F49-471E-499C-9180-0ADD2115B49F}" destId="{CFC74531-0BFE-4A10-875E-B378CC1D86E9}" srcOrd="1" destOrd="0" presId="urn:microsoft.com/office/officeart/2005/8/layout/vList2"/>
    <dgm:cxn modelId="{EA0A6890-C2A7-4DAC-B309-7E9834258F00}" type="presParOf" srcId="{A07E7F49-471E-499C-9180-0ADD2115B49F}" destId="{4DD85916-6BD6-46C0-8C3B-9A395EED4D3C}" srcOrd="2" destOrd="0" presId="urn:microsoft.com/office/officeart/2005/8/layout/vList2"/>
    <dgm:cxn modelId="{67998EB3-11C6-416B-9C2D-AE662331C028}" type="presParOf" srcId="{A07E7F49-471E-499C-9180-0ADD2115B49F}" destId="{69070AA3-5FAF-40AC-A80C-5158AE545309}" srcOrd="3" destOrd="0" presId="urn:microsoft.com/office/officeart/2005/8/layout/vList2"/>
    <dgm:cxn modelId="{21ED73A6-AF53-4AFE-9B11-DCFCD815700F}" type="presParOf" srcId="{A07E7F49-471E-499C-9180-0ADD2115B49F}" destId="{53AB16FA-CD77-4017-821A-00F9896BB892}" srcOrd="4" destOrd="0" presId="urn:microsoft.com/office/officeart/2005/8/layout/vList2"/>
    <dgm:cxn modelId="{8DFFD754-94DC-4E6C-A9B6-D65B0F9CC42C}" type="presParOf" srcId="{A07E7F49-471E-499C-9180-0ADD2115B49F}" destId="{4C55433B-CD19-4DBF-B4C6-443F3E7F2406}" srcOrd="5" destOrd="0" presId="urn:microsoft.com/office/officeart/2005/8/layout/vList2"/>
    <dgm:cxn modelId="{8CDBE2DB-0B26-44C8-8F14-9CCDF979889C}" type="presParOf" srcId="{A07E7F49-471E-499C-9180-0ADD2115B49F}" destId="{0E18974C-1102-4D89-9374-A0191C0E9F6E}" srcOrd="6" destOrd="0" presId="urn:microsoft.com/office/officeart/2005/8/layout/vList2"/>
    <dgm:cxn modelId="{FAB4A193-4C90-4180-96D3-3B6332594D63}" type="presParOf" srcId="{A07E7F49-471E-499C-9180-0ADD2115B49F}" destId="{B1587484-72BE-4163-85B2-AD842F5B3380}" srcOrd="7" destOrd="0" presId="urn:microsoft.com/office/officeart/2005/8/layout/vList2"/>
    <dgm:cxn modelId="{F1DCDD04-92D0-434C-8601-C5D0D16BA4B9}" type="presParOf" srcId="{A07E7F49-471E-499C-9180-0ADD2115B49F}" destId="{341A5D73-BE28-4935-87F8-68260A808607}" srcOrd="8" destOrd="0" presId="urn:microsoft.com/office/officeart/2005/8/layout/vList2"/>
    <dgm:cxn modelId="{77BA2F94-9260-4983-9085-9C3D61BF366C}" type="presParOf" srcId="{A07E7F49-471E-499C-9180-0ADD2115B49F}" destId="{1DBF17E6-DDF3-4D14-9481-8D3DC50E888F}" srcOrd="9" destOrd="0" presId="urn:microsoft.com/office/officeart/2005/8/layout/vList2"/>
    <dgm:cxn modelId="{CEB82CAA-C484-4BD3-AD1E-C6E320C98C92}" type="presParOf" srcId="{A07E7F49-471E-499C-9180-0ADD2115B49F}" destId="{6ED94EA2-0512-46A7-9859-76B0BC19FF4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FCBCF9-773E-456D-BCC7-61C54748C2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02DFE4-EE81-43FC-AA8C-A2E684D4E896}">
      <dgm:prSet/>
      <dgm:spPr/>
      <dgm:t>
        <a:bodyPr/>
        <a:lstStyle/>
        <a:p>
          <a:r>
            <a:rPr lang="en-US"/>
            <a:t>To make the code more reusable, a modular approach was used to break the job up into smaller tasks and include them into individual functions.</a:t>
          </a:r>
        </a:p>
      </dgm:t>
    </dgm:pt>
    <dgm:pt modelId="{F94ACE1F-F6C8-4DB0-A65F-37B17B2C24B2}" type="parTrans" cxnId="{EC4226D6-533D-4328-AB6A-1AA5146CBD9A}">
      <dgm:prSet/>
      <dgm:spPr/>
      <dgm:t>
        <a:bodyPr/>
        <a:lstStyle/>
        <a:p>
          <a:endParaRPr lang="en-US"/>
        </a:p>
      </dgm:t>
    </dgm:pt>
    <dgm:pt modelId="{67DB6372-735D-4A77-88D6-9195BB4E2EF7}" type="sibTrans" cxnId="{EC4226D6-533D-4328-AB6A-1AA5146CBD9A}">
      <dgm:prSet/>
      <dgm:spPr/>
      <dgm:t>
        <a:bodyPr/>
        <a:lstStyle/>
        <a:p>
          <a:endParaRPr lang="en-US"/>
        </a:p>
      </dgm:t>
    </dgm:pt>
    <dgm:pt modelId="{7F9A80F1-BE86-4707-8439-C2C2E420830A}">
      <dgm:prSet/>
      <dgm:spPr/>
      <dgm:t>
        <a:bodyPr/>
        <a:lstStyle/>
        <a:p>
          <a:r>
            <a:rPr lang="en-US"/>
            <a:t>Adaptable design strategy to incorporate new features with the least amount of  changes.</a:t>
          </a:r>
        </a:p>
      </dgm:t>
    </dgm:pt>
    <dgm:pt modelId="{F2518DA8-E56D-4EE1-B723-7DD8B531D324}" type="parTrans" cxnId="{5688BABF-D225-425D-AA10-8B9EAD433A7C}">
      <dgm:prSet/>
      <dgm:spPr/>
      <dgm:t>
        <a:bodyPr/>
        <a:lstStyle/>
        <a:p>
          <a:endParaRPr lang="en-US"/>
        </a:p>
      </dgm:t>
    </dgm:pt>
    <dgm:pt modelId="{8D70A9A2-B655-4878-AD00-918C490C4327}" type="sibTrans" cxnId="{5688BABF-D225-425D-AA10-8B9EAD433A7C}">
      <dgm:prSet/>
      <dgm:spPr/>
      <dgm:t>
        <a:bodyPr/>
        <a:lstStyle/>
        <a:p>
          <a:endParaRPr lang="en-US"/>
        </a:p>
      </dgm:t>
    </dgm:pt>
    <dgm:pt modelId="{8BE00E44-67D5-4FFB-AC3E-70286E4D75F7}">
      <dgm:prSet/>
      <dgm:spPr/>
      <dgm:t>
        <a:bodyPr/>
        <a:lstStyle/>
        <a:p>
          <a:r>
            <a:rPr lang="en-US"/>
            <a:t>Organized, reliable, and cooperative approach for best result.</a:t>
          </a:r>
        </a:p>
      </dgm:t>
    </dgm:pt>
    <dgm:pt modelId="{D99C6919-4838-4A14-96FD-D77CFE45F145}" type="parTrans" cxnId="{63B5B003-F9FE-4E88-BE3D-049102A825A1}">
      <dgm:prSet/>
      <dgm:spPr/>
      <dgm:t>
        <a:bodyPr/>
        <a:lstStyle/>
        <a:p>
          <a:endParaRPr lang="en-US"/>
        </a:p>
      </dgm:t>
    </dgm:pt>
    <dgm:pt modelId="{D6776A46-82D7-4653-803E-429D66AE679D}" type="sibTrans" cxnId="{63B5B003-F9FE-4E88-BE3D-049102A825A1}">
      <dgm:prSet/>
      <dgm:spPr/>
      <dgm:t>
        <a:bodyPr/>
        <a:lstStyle/>
        <a:p>
          <a:endParaRPr lang="en-US"/>
        </a:p>
      </dgm:t>
    </dgm:pt>
    <dgm:pt modelId="{648BF612-A2D6-4DFB-BE6C-B058094309DE}">
      <dgm:prSet/>
      <dgm:spPr/>
      <dgm:t>
        <a:bodyPr/>
        <a:lstStyle/>
        <a:p>
          <a:r>
            <a:rPr lang="en-US"/>
            <a:t>Set up daily meetings to assess progress and determine future objectives.</a:t>
          </a:r>
        </a:p>
      </dgm:t>
    </dgm:pt>
    <dgm:pt modelId="{ADB19D2F-D179-4EDC-B9F0-8A4041D35B5A}" type="parTrans" cxnId="{D973EC57-047E-4170-8DA4-0BAC8188500F}">
      <dgm:prSet/>
      <dgm:spPr/>
      <dgm:t>
        <a:bodyPr/>
        <a:lstStyle/>
        <a:p>
          <a:endParaRPr lang="en-US"/>
        </a:p>
      </dgm:t>
    </dgm:pt>
    <dgm:pt modelId="{57C1D2A7-CD35-47A2-8587-634E56034C79}" type="sibTrans" cxnId="{D973EC57-047E-4170-8DA4-0BAC8188500F}">
      <dgm:prSet/>
      <dgm:spPr/>
      <dgm:t>
        <a:bodyPr/>
        <a:lstStyle/>
        <a:p>
          <a:endParaRPr lang="en-US"/>
        </a:p>
      </dgm:t>
    </dgm:pt>
    <dgm:pt modelId="{5848A2BD-96D2-4E83-8A0C-67BC94ACFB09}">
      <dgm:prSet/>
      <dgm:spPr/>
      <dgm:t>
        <a:bodyPr/>
        <a:lstStyle/>
        <a:p>
          <a:r>
            <a:rPr lang="en-US"/>
            <a:t>Prioritization based on value in the product development process.</a:t>
          </a:r>
        </a:p>
      </dgm:t>
    </dgm:pt>
    <dgm:pt modelId="{DE0DFEC6-5AFE-4298-AE7F-76E3335C0B34}" type="parTrans" cxnId="{492CEDF7-299B-4EB0-87C6-CD7E3D8EE857}">
      <dgm:prSet/>
      <dgm:spPr/>
      <dgm:t>
        <a:bodyPr/>
        <a:lstStyle/>
        <a:p>
          <a:endParaRPr lang="en-US"/>
        </a:p>
      </dgm:t>
    </dgm:pt>
    <dgm:pt modelId="{7D902D70-2AD4-4BD5-B63E-E01CA7D39A5C}" type="sibTrans" cxnId="{492CEDF7-299B-4EB0-87C6-CD7E3D8EE857}">
      <dgm:prSet/>
      <dgm:spPr/>
      <dgm:t>
        <a:bodyPr/>
        <a:lstStyle/>
        <a:p>
          <a:endParaRPr lang="en-US"/>
        </a:p>
      </dgm:t>
    </dgm:pt>
    <dgm:pt modelId="{D80A18F9-D963-4395-A035-3094B33B5BC4}">
      <dgm:prSet/>
      <dgm:spPr/>
      <dgm:t>
        <a:bodyPr/>
        <a:lstStyle/>
        <a:p>
          <a:r>
            <a:rPr lang="en-US"/>
            <a:t>To avoid delays in achieving goals, knowledge management and team collaboration are required.</a:t>
          </a:r>
        </a:p>
      </dgm:t>
    </dgm:pt>
    <dgm:pt modelId="{02AF748E-EEB4-4688-BF1F-D33BCDE5F369}" type="parTrans" cxnId="{B7DCFB08-623E-4EAE-8166-B3CC917FF409}">
      <dgm:prSet/>
      <dgm:spPr/>
      <dgm:t>
        <a:bodyPr/>
        <a:lstStyle/>
        <a:p>
          <a:endParaRPr lang="en-US"/>
        </a:p>
      </dgm:t>
    </dgm:pt>
    <dgm:pt modelId="{1BA2E192-ACBF-4CB6-AB23-0F9A0EC1D896}" type="sibTrans" cxnId="{B7DCFB08-623E-4EAE-8166-B3CC917FF409}">
      <dgm:prSet/>
      <dgm:spPr/>
      <dgm:t>
        <a:bodyPr/>
        <a:lstStyle/>
        <a:p>
          <a:endParaRPr lang="en-US"/>
        </a:p>
      </dgm:t>
    </dgm:pt>
    <dgm:pt modelId="{11E4D547-877F-4D4B-A2FE-BEDEA8A7BC43}" type="pres">
      <dgm:prSet presAssocID="{7AFCBCF9-773E-456D-BCC7-61C54748C215}" presName="linear" presStyleCnt="0">
        <dgm:presLayoutVars>
          <dgm:animLvl val="lvl"/>
          <dgm:resizeHandles val="exact"/>
        </dgm:presLayoutVars>
      </dgm:prSet>
      <dgm:spPr/>
    </dgm:pt>
    <dgm:pt modelId="{A9AA6375-08A9-4947-A936-D5EED10A14C7}" type="pres">
      <dgm:prSet presAssocID="{1202DFE4-EE81-43FC-AA8C-A2E684D4E89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0E27364-D7DF-4737-B0A9-8B720F5B879D}" type="pres">
      <dgm:prSet presAssocID="{67DB6372-735D-4A77-88D6-9195BB4E2EF7}" presName="spacer" presStyleCnt="0"/>
      <dgm:spPr/>
    </dgm:pt>
    <dgm:pt modelId="{1A9B287C-9A18-48A8-B1B4-78BE248F114E}" type="pres">
      <dgm:prSet presAssocID="{7F9A80F1-BE86-4707-8439-C2C2E420830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5D802BA-CAED-45FE-922E-4BFFE99FCC3A}" type="pres">
      <dgm:prSet presAssocID="{8D70A9A2-B655-4878-AD00-918C490C4327}" presName="spacer" presStyleCnt="0"/>
      <dgm:spPr/>
    </dgm:pt>
    <dgm:pt modelId="{AAB79280-1BC6-42D2-B75B-0AEAA29196E7}" type="pres">
      <dgm:prSet presAssocID="{8BE00E44-67D5-4FFB-AC3E-70286E4D75F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681A57C-30C6-4EE9-A95E-572206BDC660}" type="pres">
      <dgm:prSet presAssocID="{D6776A46-82D7-4653-803E-429D66AE679D}" presName="spacer" presStyleCnt="0"/>
      <dgm:spPr/>
    </dgm:pt>
    <dgm:pt modelId="{109EFD67-502D-4F94-AD52-675B9AF89F53}" type="pres">
      <dgm:prSet presAssocID="{648BF612-A2D6-4DFB-BE6C-B058094309D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66ABC4D-EDDF-478E-9B30-190D3B024DBF}" type="pres">
      <dgm:prSet presAssocID="{57C1D2A7-CD35-47A2-8587-634E56034C79}" presName="spacer" presStyleCnt="0"/>
      <dgm:spPr/>
    </dgm:pt>
    <dgm:pt modelId="{23FDE170-5152-44FD-B69F-2299D4D8BF9F}" type="pres">
      <dgm:prSet presAssocID="{5848A2BD-96D2-4E83-8A0C-67BC94ACFB0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4CDE177-C35F-4A63-95A2-9C8C53704D18}" type="pres">
      <dgm:prSet presAssocID="{7D902D70-2AD4-4BD5-B63E-E01CA7D39A5C}" presName="spacer" presStyleCnt="0"/>
      <dgm:spPr/>
    </dgm:pt>
    <dgm:pt modelId="{73BF1E29-C9FC-4876-A250-572B71D253DB}" type="pres">
      <dgm:prSet presAssocID="{D80A18F9-D963-4395-A035-3094B33B5BC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3B5B003-F9FE-4E88-BE3D-049102A825A1}" srcId="{7AFCBCF9-773E-456D-BCC7-61C54748C215}" destId="{8BE00E44-67D5-4FFB-AC3E-70286E4D75F7}" srcOrd="2" destOrd="0" parTransId="{D99C6919-4838-4A14-96FD-D77CFE45F145}" sibTransId="{D6776A46-82D7-4653-803E-429D66AE679D}"/>
    <dgm:cxn modelId="{B7DCFB08-623E-4EAE-8166-B3CC917FF409}" srcId="{7AFCBCF9-773E-456D-BCC7-61C54748C215}" destId="{D80A18F9-D963-4395-A035-3094B33B5BC4}" srcOrd="5" destOrd="0" parTransId="{02AF748E-EEB4-4688-BF1F-D33BCDE5F369}" sibTransId="{1BA2E192-ACBF-4CB6-AB23-0F9A0EC1D896}"/>
    <dgm:cxn modelId="{16458D0B-EB13-4017-A76B-ACFA12326CA8}" type="presOf" srcId="{1202DFE4-EE81-43FC-AA8C-A2E684D4E896}" destId="{A9AA6375-08A9-4947-A936-D5EED10A14C7}" srcOrd="0" destOrd="0" presId="urn:microsoft.com/office/officeart/2005/8/layout/vList2"/>
    <dgm:cxn modelId="{5F7C2049-BB5B-471C-85A2-90F9070EA40A}" type="presOf" srcId="{D80A18F9-D963-4395-A035-3094B33B5BC4}" destId="{73BF1E29-C9FC-4876-A250-572B71D253DB}" srcOrd="0" destOrd="0" presId="urn:microsoft.com/office/officeart/2005/8/layout/vList2"/>
    <dgm:cxn modelId="{D137CB49-39BA-4A7C-85AC-BBF4EE0C818B}" type="presOf" srcId="{8BE00E44-67D5-4FFB-AC3E-70286E4D75F7}" destId="{AAB79280-1BC6-42D2-B75B-0AEAA29196E7}" srcOrd="0" destOrd="0" presId="urn:microsoft.com/office/officeart/2005/8/layout/vList2"/>
    <dgm:cxn modelId="{A944B455-FC33-4015-AA35-6725A8799E94}" type="presOf" srcId="{5848A2BD-96D2-4E83-8A0C-67BC94ACFB09}" destId="{23FDE170-5152-44FD-B69F-2299D4D8BF9F}" srcOrd="0" destOrd="0" presId="urn:microsoft.com/office/officeart/2005/8/layout/vList2"/>
    <dgm:cxn modelId="{D973EC57-047E-4170-8DA4-0BAC8188500F}" srcId="{7AFCBCF9-773E-456D-BCC7-61C54748C215}" destId="{648BF612-A2D6-4DFB-BE6C-B058094309DE}" srcOrd="3" destOrd="0" parTransId="{ADB19D2F-D179-4EDC-B9F0-8A4041D35B5A}" sibTransId="{57C1D2A7-CD35-47A2-8587-634E56034C79}"/>
    <dgm:cxn modelId="{30C8F094-8D5B-4E7D-8ECA-2A67C3A4C6C4}" type="presOf" srcId="{648BF612-A2D6-4DFB-BE6C-B058094309DE}" destId="{109EFD67-502D-4F94-AD52-675B9AF89F53}" srcOrd="0" destOrd="0" presId="urn:microsoft.com/office/officeart/2005/8/layout/vList2"/>
    <dgm:cxn modelId="{87779CAC-8DEC-4397-881A-1CFAC3968D4D}" type="presOf" srcId="{7F9A80F1-BE86-4707-8439-C2C2E420830A}" destId="{1A9B287C-9A18-48A8-B1B4-78BE248F114E}" srcOrd="0" destOrd="0" presId="urn:microsoft.com/office/officeart/2005/8/layout/vList2"/>
    <dgm:cxn modelId="{5688BABF-D225-425D-AA10-8B9EAD433A7C}" srcId="{7AFCBCF9-773E-456D-BCC7-61C54748C215}" destId="{7F9A80F1-BE86-4707-8439-C2C2E420830A}" srcOrd="1" destOrd="0" parTransId="{F2518DA8-E56D-4EE1-B723-7DD8B531D324}" sibTransId="{8D70A9A2-B655-4878-AD00-918C490C4327}"/>
    <dgm:cxn modelId="{CEDAC3C0-D2B1-4749-889E-431BF0F3A7D8}" type="presOf" srcId="{7AFCBCF9-773E-456D-BCC7-61C54748C215}" destId="{11E4D547-877F-4D4B-A2FE-BEDEA8A7BC43}" srcOrd="0" destOrd="0" presId="urn:microsoft.com/office/officeart/2005/8/layout/vList2"/>
    <dgm:cxn modelId="{EC4226D6-533D-4328-AB6A-1AA5146CBD9A}" srcId="{7AFCBCF9-773E-456D-BCC7-61C54748C215}" destId="{1202DFE4-EE81-43FC-AA8C-A2E684D4E896}" srcOrd="0" destOrd="0" parTransId="{F94ACE1F-F6C8-4DB0-A65F-37B17B2C24B2}" sibTransId="{67DB6372-735D-4A77-88D6-9195BB4E2EF7}"/>
    <dgm:cxn modelId="{492CEDF7-299B-4EB0-87C6-CD7E3D8EE857}" srcId="{7AFCBCF9-773E-456D-BCC7-61C54748C215}" destId="{5848A2BD-96D2-4E83-8A0C-67BC94ACFB09}" srcOrd="4" destOrd="0" parTransId="{DE0DFEC6-5AFE-4298-AE7F-76E3335C0B34}" sibTransId="{7D902D70-2AD4-4BD5-B63E-E01CA7D39A5C}"/>
    <dgm:cxn modelId="{4A370F9C-5C20-45B4-AB6F-E2CA7A2BFA89}" type="presParOf" srcId="{11E4D547-877F-4D4B-A2FE-BEDEA8A7BC43}" destId="{A9AA6375-08A9-4947-A936-D5EED10A14C7}" srcOrd="0" destOrd="0" presId="urn:microsoft.com/office/officeart/2005/8/layout/vList2"/>
    <dgm:cxn modelId="{D05B5A40-C254-4031-A496-FCB4C280DB37}" type="presParOf" srcId="{11E4D547-877F-4D4B-A2FE-BEDEA8A7BC43}" destId="{D0E27364-D7DF-4737-B0A9-8B720F5B879D}" srcOrd="1" destOrd="0" presId="urn:microsoft.com/office/officeart/2005/8/layout/vList2"/>
    <dgm:cxn modelId="{F552EBCC-3831-4B1F-8B13-C88120E9C48F}" type="presParOf" srcId="{11E4D547-877F-4D4B-A2FE-BEDEA8A7BC43}" destId="{1A9B287C-9A18-48A8-B1B4-78BE248F114E}" srcOrd="2" destOrd="0" presId="urn:microsoft.com/office/officeart/2005/8/layout/vList2"/>
    <dgm:cxn modelId="{833D6016-4DA9-4B3C-B801-25618EB0D787}" type="presParOf" srcId="{11E4D547-877F-4D4B-A2FE-BEDEA8A7BC43}" destId="{65D802BA-CAED-45FE-922E-4BFFE99FCC3A}" srcOrd="3" destOrd="0" presId="urn:microsoft.com/office/officeart/2005/8/layout/vList2"/>
    <dgm:cxn modelId="{891795EA-6EC1-4AFB-B8ED-A7D225279CEC}" type="presParOf" srcId="{11E4D547-877F-4D4B-A2FE-BEDEA8A7BC43}" destId="{AAB79280-1BC6-42D2-B75B-0AEAA29196E7}" srcOrd="4" destOrd="0" presId="urn:microsoft.com/office/officeart/2005/8/layout/vList2"/>
    <dgm:cxn modelId="{7AB3AE28-26F5-406D-B46D-CE6E388A4C94}" type="presParOf" srcId="{11E4D547-877F-4D4B-A2FE-BEDEA8A7BC43}" destId="{D681A57C-30C6-4EE9-A95E-572206BDC660}" srcOrd="5" destOrd="0" presId="urn:microsoft.com/office/officeart/2005/8/layout/vList2"/>
    <dgm:cxn modelId="{227B7589-4E2B-4138-97A5-5D07BF88781A}" type="presParOf" srcId="{11E4D547-877F-4D4B-A2FE-BEDEA8A7BC43}" destId="{109EFD67-502D-4F94-AD52-675B9AF89F53}" srcOrd="6" destOrd="0" presId="urn:microsoft.com/office/officeart/2005/8/layout/vList2"/>
    <dgm:cxn modelId="{04B28074-3E01-4C22-8F9E-ECFE849CDB2E}" type="presParOf" srcId="{11E4D547-877F-4D4B-A2FE-BEDEA8A7BC43}" destId="{866ABC4D-EDDF-478E-9B30-190D3B024DBF}" srcOrd="7" destOrd="0" presId="urn:microsoft.com/office/officeart/2005/8/layout/vList2"/>
    <dgm:cxn modelId="{3BC4C191-8E25-4EB3-B82C-57867D01BB8F}" type="presParOf" srcId="{11E4D547-877F-4D4B-A2FE-BEDEA8A7BC43}" destId="{23FDE170-5152-44FD-B69F-2299D4D8BF9F}" srcOrd="8" destOrd="0" presId="urn:microsoft.com/office/officeart/2005/8/layout/vList2"/>
    <dgm:cxn modelId="{5FB4567D-8AD2-44C9-AEBE-654AE5883846}" type="presParOf" srcId="{11E4D547-877F-4D4B-A2FE-BEDEA8A7BC43}" destId="{14CDE177-C35F-4A63-95A2-9C8C53704D18}" srcOrd="9" destOrd="0" presId="urn:microsoft.com/office/officeart/2005/8/layout/vList2"/>
    <dgm:cxn modelId="{E035706A-36CC-441F-A7DD-A77FB55CCBAB}" type="presParOf" srcId="{11E4D547-877F-4D4B-A2FE-BEDEA8A7BC43}" destId="{73BF1E29-C9FC-4876-A250-572B71D253D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10360F-416F-466B-BD29-B421BFF793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2DF8E9F-6678-4A30-9F9A-BF6D131B91F2}">
      <dgm:prSet/>
      <dgm:spPr/>
      <dgm:t>
        <a:bodyPr/>
        <a:lstStyle/>
        <a:p>
          <a:r>
            <a:rPr lang="en-US"/>
            <a:t>Spring tool suite for developing Dynamic Java web application .</a:t>
          </a:r>
        </a:p>
      </dgm:t>
    </dgm:pt>
    <dgm:pt modelId="{56F3310E-6210-4634-B5E6-B315C67D3C6B}" type="parTrans" cxnId="{21AB72F2-EEEE-46D0-9F25-843B6332B100}">
      <dgm:prSet/>
      <dgm:spPr/>
      <dgm:t>
        <a:bodyPr/>
        <a:lstStyle/>
        <a:p>
          <a:endParaRPr lang="en-US"/>
        </a:p>
      </dgm:t>
    </dgm:pt>
    <dgm:pt modelId="{C2C9D36A-FC34-4939-9ACE-DA05DE3397E2}" type="sibTrans" cxnId="{21AB72F2-EEEE-46D0-9F25-843B6332B100}">
      <dgm:prSet/>
      <dgm:spPr/>
      <dgm:t>
        <a:bodyPr/>
        <a:lstStyle/>
        <a:p>
          <a:endParaRPr lang="en-US"/>
        </a:p>
      </dgm:t>
    </dgm:pt>
    <dgm:pt modelId="{CF209FC9-6081-42DD-9FC3-F6B025D23D04}">
      <dgm:prSet/>
      <dgm:spPr/>
      <dgm:t>
        <a:bodyPr/>
        <a:lstStyle/>
        <a:p>
          <a:r>
            <a:rPr lang="en-US"/>
            <a:t>Derby database.</a:t>
          </a:r>
        </a:p>
      </dgm:t>
    </dgm:pt>
    <dgm:pt modelId="{A1BDFA1F-72E1-4820-B06D-151C0A275ED2}" type="parTrans" cxnId="{DE2453D1-AFAF-4125-B5F4-07161BD2AF38}">
      <dgm:prSet/>
      <dgm:spPr/>
      <dgm:t>
        <a:bodyPr/>
        <a:lstStyle/>
        <a:p>
          <a:endParaRPr lang="en-US"/>
        </a:p>
      </dgm:t>
    </dgm:pt>
    <dgm:pt modelId="{D088AE8D-D81C-4E6A-A470-9A9CB62A494B}" type="sibTrans" cxnId="{DE2453D1-AFAF-4125-B5F4-07161BD2AF38}">
      <dgm:prSet/>
      <dgm:spPr/>
      <dgm:t>
        <a:bodyPr/>
        <a:lstStyle/>
        <a:p>
          <a:endParaRPr lang="en-US"/>
        </a:p>
      </dgm:t>
    </dgm:pt>
    <dgm:pt modelId="{79CDB354-3DDC-4709-9718-745B113DBCF0}">
      <dgm:prSet/>
      <dgm:spPr/>
      <dgm:t>
        <a:bodyPr/>
        <a:lstStyle/>
        <a:p>
          <a:r>
            <a:rPr lang="en-US"/>
            <a:t>Apache tomcat server.</a:t>
          </a:r>
        </a:p>
      </dgm:t>
    </dgm:pt>
    <dgm:pt modelId="{F2402154-CAD3-4855-A8D6-B953A8FA2785}" type="parTrans" cxnId="{A9B8BA68-A68D-4D74-94F9-4032619B0873}">
      <dgm:prSet/>
      <dgm:spPr/>
      <dgm:t>
        <a:bodyPr/>
        <a:lstStyle/>
        <a:p>
          <a:endParaRPr lang="en-US"/>
        </a:p>
      </dgm:t>
    </dgm:pt>
    <dgm:pt modelId="{8F6E24DB-A056-484B-A48E-8309435924DB}" type="sibTrans" cxnId="{A9B8BA68-A68D-4D74-94F9-4032619B0873}">
      <dgm:prSet/>
      <dgm:spPr/>
      <dgm:t>
        <a:bodyPr/>
        <a:lstStyle/>
        <a:p>
          <a:endParaRPr lang="en-US"/>
        </a:p>
      </dgm:t>
    </dgm:pt>
    <dgm:pt modelId="{D846921F-B15E-4C20-9D4B-5927DC51306A}">
      <dgm:prSet/>
      <dgm:spPr/>
      <dgm:t>
        <a:bodyPr/>
        <a:lstStyle/>
        <a:p>
          <a:r>
            <a:rPr lang="en-US" i="0"/>
            <a:t>GitHub for source code management.</a:t>
          </a:r>
          <a:endParaRPr lang="en-US"/>
        </a:p>
      </dgm:t>
    </dgm:pt>
    <dgm:pt modelId="{9BE1F9EF-30AB-4C7F-A07F-83B932A09F79}" type="parTrans" cxnId="{7E58B480-C68D-4582-8C8A-33315FFD3D4C}">
      <dgm:prSet/>
      <dgm:spPr/>
      <dgm:t>
        <a:bodyPr/>
        <a:lstStyle/>
        <a:p>
          <a:endParaRPr lang="en-US"/>
        </a:p>
      </dgm:t>
    </dgm:pt>
    <dgm:pt modelId="{AFE47C9F-9420-4248-A72F-3E819310669B}" type="sibTrans" cxnId="{7E58B480-C68D-4582-8C8A-33315FFD3D4C}">
      <dgm:prSet/>
      <dgm:spPr/>
      <dgm:t>
        <a:bodyPr/>
        <a:lstStyle/>
        <a:p>
          <a:endParaRPr lang="en-US"/>
        </a:p>
      </dgm:t>
    </dgm:pt>
    <dgm:pt modelId="{62156CA4-9D0F-4B19-BE77-E8988263C804}">
      <dgm:prSet/>
      <dgm:spPr/>
      <dgm:t>
        <a:bodyPr/>
        <a:lstStyle/>
        <a:p>
          <a:r>
            <a:rPr lang="en-US"/>
            <a:t>https://github.com/MittalSahil/Gladiators_hsbc</a:t>
          </a:r>
        </a:p>
      </dgm:t>
    </dgm:pt>
    <dgm:pt modelId="{97051A7A-8160-4B09-B69E-053BF19A944E}" type="parTrans" cxnId="{468ECB4A-BDBD-4F76-868A-D7C2B34439F6}">
      <dgm:prSet/>
      <dgm:spPr/>
      <dgm:t>
        <a:bodyPr/>
        <a:lstStyle/>
        <a:p>
          <a:endParaRPr lang="en-US"/>
        </a:p>
      </dgm:t>
    </dgm:pt>
    <dgm:pt modelId="{E7989CD7-1C45-4437-AFEE-D4B65A33ECA1}" type="sibTrans" cxnId="{468ECB4A-BDBD-4F76-868A-D7C2B34439F6}">
      <dgm:prSet/>
      <dgm:spPr/>
      <dgm:t>
        <a:bodyPr/>
        <a:lstStyle/>
        <a:p>
          <a:endParaRPr lang="en-US"/>
        </a:p>
      </dgm:t>
    </dgm:pt>
    <dgm:pt modelId="{B7519C1A-8C3D-45A4-8491-E5DAFB1B39EF}" type="pres">
      <dgm:prSet presAssocID="{C710360F-416F-466B-BD29-B421BFF7932D}" presName="linear" presStyleCnt="0">
        <dgm:presLayoutVars>
          <dgm:animLvl val="lvl"/>
          <dgm:resizeHandles val="exact"/>
        </dgm:presLayoutVars>
      </dgm:prSet>
      <dgm:spPr/>
    </dgm:pt>
    <dgm:pt modelId="{834CA78B-367A-4BE1-B3CB-5FC5381C3C8E}" type="pres">
      <dgm:prSet presAssocID="{62DF8E9F-6678-4A30-9F9A-BF6D131B91F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EB6BBAF-3AA4-4C4F-8A73-44606DC32C46}" type="pres">
      <dgm:prSet presAssocID="{C2C9D36A-FC34-4939-9ACE-DA05DE3397E2}" presName="spacer" presStyleCnt="0"/>
      <dgm:spPr/>
    </dgm:pt>
    <dgm:pt modelId="{C6377E26-FFD8-4C98-9E77-647A37DB362C}" type="pres">
      <dgm:prSet presAssocID="{CF209FC9-6081-42DD-9FC3-F6B025D23D0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5B7D39-C4B3-4CBB-BBA9-DD40470C8B13}" type="pres">
      <dgm:prSet presAssocID="{D088AE8D-D81C-4E6A-A470-9A9CB62A494B}" presName="spacer" presStyleCnt="0"/>
      <dgm:spPr/>
    </dgm:pt>
    <dgm:pt modelId="{D31DDFCF-7EF5-4F4E-A74D-BCC4C4934F5F}" type="pres">
      <dgm:prSet presAssocID="{79CDB354-3DDC-4709-9718-745B113DBC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7C8201C-F77B-47A6-B623-A5B433E71488}" type="pres">
      <dgm:prSet presAssocID="{8F6E24DB-A056-484B-A48E-8309435924DB}" presName="spacer" presStyleCnt="0"/>
      <dgm:spPr/>
    </dgm:pt>
    <dgm:pt modelId="{D92C9D2E-7921-49CC-A690-41EFCD84E309}" type="pres">
      <dgm:prSet presAssocID="{D846921F-B15E-4C20-9D4B-5927DC51306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13AE31E-7088-4ECB-B464-3EE4ABFD6380}" type="pres">
      <dgm:prSet presAssocID="{AFE47C9F-9420-4248-A72F-3E819310669B}" presName="spacer" presStyleCnt="0"/>
      <dgm:spPr/>
    </dgm:pt>
    <dgm:pt modelId="{A39AE15A-75AC-4EA8-8B61-2C38977DC70F}" type="pres">
      <dgm:prSet presAssocID="{62156CA4-9D0F-4B19-BE77-E8988263C80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B6F6F00-707A-415F-AB49-42FD3268BFBB}" type="presOf" srcId="{79CDB354-3DDC-4709-9718-745B113DBCF0}" destId="{D31DDFCF-7EF5-4F4E-A74D-BCC4C4934F5F}" srcOrd="0" destOrd="0" presId="urn:microsoft.com/office/officeart/2005/8/layout/vList2"/>
    <dgm:cxn modelId="{0E371D25-A952-407E-93D8-B46D04764BF0}" type="presOf" srcId="{62DF8E9F-6678-4A30-9F9A-BF6D131B91F2}" destId="{834CA78B-367A-4BE1-B3CB-5FC5381C3C8E}" srcOrd="0" destOrd="0" presId="urn:microsoft.com/office/officeart/2005/8/layout/vList2"/>
    <dgm:cxn modelId="{EB757E26-7CF7-4A24-AA2E-B56C56BB2BEE}" type="presOf" srcId="{C710360F-416F-466B-BD29-B421BFF7932D}" destId="{B7519C1A-8C3D-45A4-8491-E5DAFB1B39EF}" srcOrd="0" destOrd="0" presId="urn:microsoft.com/office/officeart/2005/8/layout/vList2"/>
    <dgm:cxn modelId="{6518E262-85FB-411C-A06D-F5D0C92B9ABA}" type="presOf" srcId="{CF209FC9-6081-42DD-9FC3-F6B025D23D04}" destId="{C6377E26-FFD8-4C98-9E77-647A37DB362C}" srcOrd="0" destOrd="0" presId="urn:microsoft.com/office/officeart/2005/8/layout/vList2"/>
    <dgm:cxn modelId="{A9B8BA68-A68D-4D74-94F9-4032619B0873}" srcId="{C710360F-416F-466B-BD29-B421BFF7932D}" destId="{79CDB354-3DDC-4709-9718-745B113DBCF0}" srcOrd="2" destOrd="0" parTransId="{F2402154-CAD3-4855-A8D6-B953A8FA2785}" sibTransId="{8F6E24DB-A056-484B-A48E-8309435924DB}"/>
    <dgm:cxn modelId="{468ECB4A-BDBD-4F76-868A-D7C2B34439F6}" srcId="{C710360F-416F-466B-BD29-B421BFF7932D}" destId="{62156CA4-9D0F-4B19-BE77-E8988263C804}" srcOrd="4" destOrd="0" parTransId="{97051A7A-8160-4B09-B69E-053BF19A944E}" sibTransId="{E7989CD7-1C45-4437-AFEE-D4B65A33ECA1}"/>
    <dgm:cxn modelId="{1A0E5C54-31CC-4CEA-8D4C-9D78F9FC5A91}" type="presOf" srcId="{62156CA4-9D0F-4B19-BE77-E8988263C804}" destId="{A39AE15A-75AC-4EA8-8B61-2C38977DC70F}" srcOrd="0" destOrd="0" presId="urn:microsoft.com/office/officeart/2005/8/layout/vList2"/>
    <dgm:cxn modelId="{7E58B480-C68D-4582-8C8A-33315FFD3D4C}" srcId="{C710360F-416F-466B-BD29-B421BFF7932D}" destId="{D846921F-B15E-4C20-9D4B-5927DC51306A}" srcOrd="3" destOrd="0" parTransId="{9BE1F9EF-30AB-4C7F-A07F-83B932A09F79}" sibTransId="{AFE47C9F-9420-4248-A72F-3E819310669B}"/>
    <dgm:cxn modelId="{DE2453D1-AFAF-4125-B5F4-07161BD2AF38}" srcId="{C710360F-416F-466B-BD29-B421BFF7932D}" destId="{CF209FC9-6081-42DD-9FC3-F6B025D23D04}" srcOrd="1" destOrd="0" parTransId="{A1BDFA1F-72E1-4820-B06D-151C0A275ED2}" sibTransId="{D088AE8D-D81C-4E6A-A470-9A9CB62A494B}"/>
    <dgm:cxn modelId="{3528AED9-15B2-4252-8A25-41AF874E12DC}" type="presOf" srcId="{D846921F-B15E-4C20-9D4B-5927DC51306A}" destId="{D92C9D2E-7921-49CC-A690-41EFCD84E309}" srcOrd="0" destOrd="0" presId="urn:microsoft.com/office/officeart/2005/8/layout/vList2"/>
    <dgm:cxn modelId="{21AB72F2-EEEE-46D0-9F25-843B6332B100}" srcId="{C710360F-416F-466B-BD29-B421BFF7932D}" destId="{62DF8E9F-6678-4A30-9F9A-BF6D131B91F2}" srcOrd="0" destOrd="0" parTransId="{56F3310E-6210-4634-B5E6-B315C67D3C6B}" sibTransId="{C2C9D36A-FC34-4939-9ACE-DA05DE3397E2}"/>
    <dgm:cxn modelId="{E3820AC8-EF8E-45AF-917A-706C824A0970}" type="presParOf" srcId="{B7519C1A-8C3D-45A4-8491-E5DAFB1B39EF}" destId="{834CA78B-367A-4BE1-B3CB-5FC5381C3C8E}" srcOrd="0" destOrd="0" presId="urn:microsoft.com/office/officeart/2005/8/layout/vList2"/>
    <dgm:cxn modelId="{B2CC3E3A-147F-4369-9A3B-CF58FE4072BD}" type="presParOf" srcId="{B7519C1A-8C3D-45A4-8491-E5DAFB1B39EF}" destId="{CEB6BBAF-3AA4-4C4F-8A73-44606DC32C46}" srcOrd="1" destOrd="0" presId="urn:microsoft.com/office/officeart/2005/8/layout/vList2"/>
    <dgm:cxn modelId="{723ED931-1D5C-4E7A-A82C-4F03CE12A099}" type="presParOf" srcId="{B7519C1A-8C3D-45A4-8491-E5DAFB1B39EF}" destId="{C6377E26-FFD8-4C98-9E77-647A37DB362C}" srcOrd="2" destOrd="0" presId="urn:microsoft.com/office/officeart/2005/8/layout/vList2"/>
    <dgm:cxn modelId="{44677AA4-BBA3-4222-B95E-6B55F7083B6F}" type="presParOf" srcId="{B7519C1A-8C3D-45A4-8491-E5DAFB1B39EF}" destId="{5D5B7D39-C4B3-4CBB-BBA9-DD40470C8B13}" srcOrd="3" destOrd="0" presId="urn:microsoft.com/office/officeart/2005/8/layout/vList2"/>
    <dgm:cxn modelId="{6CF818C7-CFA7-4B86-AF14-9C951A0AC305}" type="presParOf" srcId="{B7519C1A-8C3D-45A4-8491-E5DAFB1B39EF}" destId="{D31DDFCF-7EF5-4F4E-A74D-BCC4C4934F5F}" srcOrd="4" destOrd="0" presId="urn:microsoft.com/office/officeart/2005/8/layout/vList2"/>
    <dgm:cxn modelId="{25EE769C-C382-4CCA-94A0-37559405AD0F}" type="presParOf" srcId="{B7519C1A-8C3D-45A4-8491-E5DAFB1B39EF}" destId="{17C8201C-F77B-47A6-B623-A5B433E71488}" srcOrd="5" destOrd="0" presId="urn:microsoft.com/office/officeart/2005/8/layout/vList2"/>
    <dgm:cxn modelId="{EC4F9D4D-87C1-4350-B3B5-0B1065AE4DC1}" type="presParOf" srcId="{B7519C1A-8C3D-45A4-8491-E5DAFB1B39EF}" destId="{D92C9D2E-7921-49CC-A690-41EFCD84E309}" srcOrd="6" destOrd="0" presId="urn:microsoft.com/office/officeart/2005/8/layout/vList2"/>
    <dgm:cxn modelId="{1AE8CF32-FABB-42D3-A94B-FB403A9548F4}" type="presParOf" srcId="{B7519C1A-8C3D-45A4-8491-E5DAFB1B39EF}" destId="{813AE31E-7088-4ECB-B464-3EE4ABFD6380}" srcOrd="7" destOrd="0" presId="urn:microsoft.com/office/officeart/2005/8/layout/vList2"/>
    <dgm:cxn modelId="{FD21FABE-3159-48D4-8CAE-9C7518A7C65E}" type="presParOf" srcId="{B7519C1A-8C3D-45A4-8491-E5DAFB1B39EF}" destId="{A39AE15A-75AC-4EA8-8B61-2C38977DC70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5ECC6-DAF2-4985-AD40-6CFCB5DC3F51}">
      <dsp:nvSpPr>
        <dsp:cNvPr id="0" name=""/>
        <dsp:cNvSpPr/>
      </dsp:nvSpPr>
      <dsp:spPr>
        <a:xfrm>
          <a:off x="0" y="0"/>
          <a:ext cx="69677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DEDB3-7F15-4A85-8DA6-8D96438D67EB}">
      <dsp:nvSpPr>
        <dsp:cNvPr id="0" name=""/>
        <dsp:cNvSpPr/>
      </dsp:nvSpPr>
      <dsp:spPr>
        <a:xfrm>
          <a:off x="0" y="0"/>
          <a:ext cx="6967728" cy="69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Sahil Mittal (Leader)</a:t>
          </a:r>
        </a:p>
      </dsp:txBody>
      <dsp:txXfrm>
        <a:off x="0" y="0"/>
        <a:ext cx="6967728" cy="697230"/>
      </dsp:txXfrm>
    </dsp:sp>
    <dsp:sp modelId="{9C94E797-AFAA-4266-95BA-B5D7CE1EF2C1}">
      <dsp:nvSpPr>
        <dsp:cNvPr id="0" name=""/>
        <dsp:cNvSpPr/>
      </dsp:nvSpPr>
      <dsp:spPr>
        <a:xfrm>
          <a:off x="0" y="697230"/>
          <a:ext cx="696772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13CC1-89ED-4320-B0DB-9ADE9A8A7FE6}">
      <dsp:nvSpPr>
        <dsp:cNvPr id="0" name=""/>
        <dsp:cNvSpPr/>
      </dsp:nvSpPr>
      <dsp:spPr>
        <a:xfrm>
          <a:off x="0" y="697230"/>
          <a:ext cx="6967728" cy="69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Jayesh Jeevan Mulay</a:t>
          </a:r>
        </a:p>
      </dsp:txBody>
      <dsp:txXfrm>
        <a:off x="0" y="697230"/>
        <a:ext cx="6967728" cy="697230"/>
      </dsp:txXfrm>
    </dsp:sp>
    <dsp:sp modelId="{3C25F62B-CE8E-4D51-963A-1F6DE609D45D}">
      <dsp:nvSpPr>
        <dsp:cNvPr id="0" name=""/>
        <dsp:cNvSpPr/>
      </dsp:nvSpPr>
      <dsp:spPr>
        <a:xfrm>
          <a:off x="0" y="1394460"/>
          <a:ext cx="69677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7C6AE-0A62-4C6B-BC41-53C819C794CE}">
      <dsp:nvSpPr>
        <dsp:cNvPr id="0" name=""/>
        <dsp:cNvSpPr/>
      </dsp:nvSpPr>
      <dsp:spPr>
        <a:xfrm>
          <a:off x="0" y="1394460"/>
          <a:ext cx="6967728" cy="69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Nikita Patil</a:t>
          </a:r>
        </a:p>
      </dsp:txBody>
      <dsp:txXfrm>
        <a:off x="0" y="1394460"/>
        <a:ext cx="6967728" cy="697230"/>
      </dsp:txXfrm>
    </dsp:sp>
    <dsp:sp modelId="{068C7304-B658-4EEA-AA92-3819589CD59F}">
      <dsp:nvSpPr>
        <dsp:cNvPr id="0" name=""/>
        <dsp:cNvSpPr/>
      </dsp:nvSpPr>
      <dsp:spPr>
        <a:xfrm>
          <a:off x="0" y="2091690"/>
          <a:ext cx="696772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EE27F-C7CF-4540-98BC-CBF70ADB111B}">
      <dsp:nvSpPr>
        <dsp:cNvPr id="0" name=""/>
        <dsp:cNvSpPr/>
      </dsp:nvSpPr>
      <dsp:spPr>
        <a:xfrm>
          <a:off x="0" y="2091690"/>
          <a:ext cx="6967728" cy="69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Palak Tiwari</a:t>
          </a:r>
        </a:p>
      </dsp:txBody>
      <dsp:txXfrm>
        <a:off x="0" y="2091690"/>
        <a:ext cx="6967728" cy="697230"/>
      </dsp:txXfrm>
    </dsp:sp>
    <dsp:sp modelId="{0F39C94C-D5B2-4656-B50B-49B1AA1D9BEB}">
      <dsp:nvSpPr>
        <dsp:cNvPr id="0" name=""/>
        <dsp:cNvSpPr/>
      </dsp:nvSpPr>
      <dsp:spPr>
        <a:xfrm>
          <a:off x="0" y="2788920"/>
          <a:ext cx="696772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F7561-5004-4C75-BDD0-218A22F4A643}">
      <dsp:nvSpPr>
        <dsp:cNvPr id="0" name=""/>
        <dsp:cNvSpPr/>
      </dsp:nvSpPr>
      <dsp:spPr>
        <a:xfrm>
          <a:off x="0" y="2788920"/>
          <a:ext cx="6967728" cy="69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Sarthak Agarwal</a:t>
          </a:r>
        </a:p>
      </dsp:txBody>
      <dsp:txXfrm>
        <a:off x="0" y="2788920"/>
        <a:ext cx="6967728" cy="697230"/>
      </dsp:txXfrm>
    </dsp:sp>
    <dsp:sp modelId="{7BCB7608-2F5D-4E41-B41E-7E848B3C2088}">
      <dsp:nvSpPr>
        <dsp:cNvPr id="0" name=""/>
        <dsp:cNvSpPr/>
      </dsp:nvSpPr>
      <dsp:spPr>
        <a:xfrm>
          <a:off x="0" y="3486150"/>
          <a:ext cx="69677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9BD59-6CEF-4763-9A86-5FD2BC6EEC62}">
      <dsp:nvSpPr>
        <dsp:cNvPr id="0" name=""/>
        <dsp:cNvSpPr/>
      </dsp:nvSpPr>
      <dsp:spPr>
        <a:xfrm>
          <a:off x="0" y="3486150"/>
          <a:ext cx="6967728" cy="69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Neha Gajanan Shanbhag</a:t>
          </a:r>
        </a:p>
      </dsp:txBody>
      <dsp:txXfrm>
        <a:off x="0" y="3486150"/>
        <a:ext cx="6967728" cy="697230"/>
      </dsp:txXfrm>
    </dsp:sp>
    <dsp:sp modelId="{C11863AE-EE24-44BB-BEBD-87EED9139847}">
      <dsp:nvSpPr>
        <dsp:cNvPr id="0" name=""/>
        <dsp:cNvSpPr/>
      </dsp:nvSpPr>
      <dsp:spPr>
        <a:xfrm>
          <a:off x="0" y="4183380"/>
          <a:ext cx="696772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80557-FE2A-479E-82E7-8D239AC6648F}">
      <dsp:nvSpPr>
        <dsp:cNvPr id="0" name=""/>
        <dsp:cNvSpPr/>
      </dsp:nvSpPr>
      <dsp:spPr>
        <a:xfrm>
          <a:off x="0" y="4183380"/>
          <a:ext cx="6967728" cy="69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Riya Khandelwal</a:t>
          </a:r>
        </a:p>
      </dsp:txBody>
      <dsp:txXfrm>
        <a:off x="0" y="4183380"/>
        <a:ext cx="6967728" cy="697230"/>
      </dsp:txXfrm>
    </dsp:sp>
    <dsp:sp modelId="{9E5AEB42-74CC-4F5D-8A3D-3E6F464832FF}">
      <dsp:nvSpPr>
        <dsp:cNvPr id="0" name=""/>
        <dsp:cNvSpPr/>
      </dsp:nvSpPr>
      <dsp:spPr>
        <a:xfrm>
          <a:off x="0" y="4880610"/>
          <a:ext cx="69677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E3DFD-F0B7-4A59-B327-6148A5D4F929}">
      <dsp:nvSpPr>
        <dsp:cNvPr id="0" name=""/>
        <dsp:cNvSpPr/>
      </dsp:nvSpPr>
      <dsp:spPr>
        <a:xfrm>
          <a:off x="0" y="4880610"/>
          <a:ext cx="6967728" cy="69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Sahil Bhatt</a:t>
          </a:r>
        </a:p>
      </dsp:txBody>
      <dsp:txXfrm>
        <a:off x="0" y="4880610"/>
        <a:ext cx="6967728" cy="697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8063D-D075-4C7F-A51F-787F4E5AC074}">
      <dsp:nvSpPr>
        <dsp:cNvPr id="0" name=""/>
        <dsp:cNvSpPr/>
      </dsp:nvSpPr>
      <dsp:spPr>
        <a:xfrm>
          <a:off x="0" y="261410"/>
          <a:ext cx="6967728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and update your profile.</a:t>
          </a:r>
        </a:p>
      </dsp:txBody>
      <dsp:txXfrm>
        <a:off x="38784" y="300194"/>
        <a:ext cx="6890160" cy="716935"/>
      </dsp:txXfrm>
    </dsp:sp>
    <dsp:sp modelId="{4DD85916-6BD6-46C0-8C3B-9A395EED4D3C}">
      <dsp:nvSpPr>
        <dsp:cNvPr id="0" name=""/>
        <dsp:cNvSpPr/>
      </dsp:nvSpPr>
      <dsp:spPr>
        <a:xfrm>
          <a:off x="0" y="1113513"/>
          <a:ext cx="6967728" cy="794503"/>
        </a:xfrm>
        <a:prstGeom prst="roundRect">
          <a:avLst/>
        </a:prstGeom>
        <a:solidFill>
          <a:schemeClr val="accent2">
            <a:hueOff val="-301206"/>
            <a:satOff val="-2246"/>
            <a:lumOff val="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friend request and add more people to your contact list.</a:t>
          </a:r>
        </a:p>
      </dsp:txBody>
      <dsp:txXfrm>
        <a:off x="38784" y="1152297"/>
        <a:ext cx="6890160" cy="716935"/>
      </dsp:txXfrm>
    </dsp:sp>
    <dsp:sp modelId="{53AB16FA-CD77-4017-821A-00F9896BB892}">
      <dsp:nvSpPr>
        <dsp:cNvPr id="0" name=""/>
        <dsp:cNvSpPr/>
      </dsp:nvSpPr>
      <dsp:spPr>
        <a:xfrm>
          <a:off x="0" y="1965616"/>
          <a:ext cx="6967728" cy="794503"/>
        </a:xfrm>
        <a:prstGeom prst="roundRect">
          <a:avLst/>
        </a:prstGeom>
        <a:solidFill>
          <a:schemeClr val="accent2">
            <a:hueOff val="-602412"/>
            <a:satOff val="-4491"/>
            <a:lumOff val="1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Personalize your contact list.</a:t>
          </a:r>
        </a:p>
      </dsp:txBody>
      <dsp:txXfrm>
        <a:off x="38784" y="2004400"/>
        <a:ext cx="6890160" cy="716935"/>
      </dsp:txXfrm>
    </dsp:sp>
    <dsp:sp modelId="{0E18974C-1102-4D89-9374-A0191C0E9F6E}">
      <dsp:nvSpPr>
        <dsp:cNvPr id="0" name=""/>
        <dsp:cNvSpPr/>
      </dsp:nvSpPr>
      <dsp:spPr>
        <a:xfrm>
          <a:off x="0" y="2817720"/>
          <a:ext cx="6967728" cy="794503"/>
        </a:xfrm>
        <a:prstGeom prst="roundRect">
          <a:avLst/>
        </a:prstGeom>
        <a:solidFill>
          <a:schemeClr val="accent2">
            <a:hueOff val="-903618"/>
            <a:satOff val="-6737"/>
            <a:lumOff val="2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Block unwanted people.</a:t>
          </a:r>
        </a:p>
      </dsp:txBody>
      <dsp:txXfrm>
        <a:off x="38784" y="2856504"/>
        <a:ext cx="6890160" cy="716935"/>
      </dsp:txXfrm>
    </dsp:sp>
    <dsp:sp modelId="{341A5D73-BE28-4935-87F8-68260A808607}">
      <dsp:nvSpPr>
        <dsp:cNvPr id="0" name=""/>
        <dsp:cNvSpPr/>
      </dsp:nvSpPr>
      <dsp:spPr>
        <a:xfrm>
          <a:off x="0" y="3669823"/>
          <a:ext cx="6967728" cy="794503"/>
        </a:xfrm>
        <a:prstGeom prst="roundRect">
          <a:avLst/>
        </a:prstGeom>
        <a:solidFill>
          <a:schemeClr val="accent2">
            <a:hueOff val="-1204824"/>
            <a:satOff val="-8982"/>
            <a:lumOff val="2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Admin have separate user interface to view activities of all users and it can disable anyone based on their activity.</a:t>
          </a:r>
        </a:p>
      </dsp:txBody>
      <dsp:txXfrm>
        <a:off x="38784" y="3708607"/>
        <a:ext cx="6890160" cy="716935"/>
      </dsp:txXfrm>
    </dsp:sp>
    <dsp:sp modelId="{6ED94EA2-0512-46A7-9859-76B0BC19FF4F}">
      <dsp:nvSpPr>
        <dsp:cNvPr id="0" name=""/>
        <dsp:cNvSpPr/>
      </dsp:nvSpPr>
      <dsp:spPr>
        <a:xfrm>
          <a:off x="0" y="4521926"/>
          <a:ext cx="6967728" cy="794503"/>
        </a:xfrm>
        <a:prstGeom prst="roundRect">
          <a:avLst/>
        </a:prstGeom>
        <a:solidFill>
          <a:schemeClr val="accent2">
            <a:hueOff val="-1506031"/>
            <a:satOff val="-11228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Login authentication using SHA.</a:t>
          </a:r>
        </a:p>
      </dsp:txBody>
      <dsp:txXfrm>
        <a:off x="38784" y="4560710"/>
        <a:ext cx="6890160" cy="7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A6375-08A9-4947-A936-D5EED10A14C7}">
      <dsp:nvSpPr>
        <dsp:cNvPr id="0" name=""/>
        <dsp:cNvSpPr/>
      </dsp:nvSpPr>
      <dsp:spPr>
        <a:xfrm>
          <a:off x="0" y="764279"/>
          <a:ext cx="6967728" cy="636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make the code more reusable, a modular approach was used to break the job up into smaller tasks and include them into individual functions.</a:t>
          </a:r>
        </a:p>
      </dsp:txBody>
      <dsp:txXfrm>
        <a:off x="31070" y="795349"/>
        <a:ext cx="6905588" cy="574340"/>
      </dsp:txXfrm>
    </dsp:sp>
    <dsp:sp modelId="{1A9B287C-9A18-48A8-B1B4-78BE248F114E}">
      <dsp:nvSpPr>
        <dsp:cNvPr id="0" name=""/>
        <dsp:cNvSpPr/>
      </dsp:nvSpPr>
      <dsp:spPr>
        <a:xfrm>
          <a:off x="0" y="1446839"/>
          <a:ext cx="6967728" cy="636480"/>
        </a:xfrm>
        <a:prstGeom prst="roundRect">
          <a:avLst/>
        </a:prstGeom>
        <a:solidFill>
          <a:schemeClr val="accent2">
            <a:hueOff val="-301206"/>
            <a:satOff val="-2246"/>
            <a:lumOff val="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Adaptable design strategy to incorporate new features with the least amount of  changes.</a:t>
          </a:r>
        </a:p>
      </dsp:txBody>
      <dsp:txXfrm>
        <a:off x="31070" y="1477909"/>
        <a:ext cx="6905588" cy="574340"/>
      </dsp:txXfrm>
    </dsp:sp>
    <dsp:sp modelId="{AAB79280-1BC6-42D2-B75B-0AEAA29196E7}">
      <dsp:nvSpPr>
        <dsp:cNvPr id="0" name=""/>
        <dsp:cNvSpPr/>
      </dsp:nvSpPr>
      <dsp:spPr>
        <a:xfrm>
          <a:off x="0" y="2129399"/>
          <a:ext cx="6967728" cy="636480"/>
        </a:xfrm>
        <a:prstGeom prst="roundRect">
          <a:avLst/>
        </a:prstGeom>
        <a:solidFill>
          <a:schemeClr val="accent2">
            <a:hueOff val="-602412"/>
            <a:satOff val="-4491"/>
            <a:lumOff val="1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Organized, reliable, and cooperative approach for best result.</a:t>
          </a:r>
        </a:p>
      </dsp:txBody>
      <dsp:txXfrm>
        <a:off x="31070" y="2160469"/>
        <a:ext cx="6905588" cy="574340"/>
      </dsp:txXfrm>
    </dsp:sp>
    <dsp:sp modelId="{109EFD67-502D-4F94-AD52-675B9AF89F53}">
      <dsp:nvSpPr>
        <dsp:cNvPr id="0" name=""/>
        <dsp:cNvSpPr/>
      </dsp:nvSpPr>
      <dsp:spPr>
        <a:xfrm>
          <a:off x="0" y="2811959"/>
          <a:ext cx="6967728" cy="636480"/>
        </a:xfrm>
        <a:prstGeom prst="roundRect">
          <a:avLst/>
        </a:prstGeom>
        <a:solidFill>
          <a:schemeClr val="accent2">
            <a:hueOff val="-903618"/>
            <a:satOff val="-6737"/>
            <a:lumOff val="2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Set up daily meetings to assess progress and determine future objectives.</a:t>
          </a:r>
        </a:p>
      </dsp:txBody>
      <dsp:txXfrm>
        <a:off x="31070" y="2843029"/>
        <a:ext cx="6905588" cy="574340"/>
      </dsp:txXfrm>
    </dsp:sp>
    <dsp:sp modelId="{23FDE170-5152-44FD-B69F-2299D4D8BF9F}">
      <dsp:nvSpPr>
        <dsp:cNvPr id="0" name=""/>
        <dsp:cNvSpPr/>
      </dsp:nvSpPr>
      <dsp:spPr>
        <a:xfrm>
          <a:off x="0" y="3494520"/>
          <a:ext cx="6967728" cy="636480"/>
        </a:xfrm>
        <a:prstGeom prst="roundRect">
          <a:avLst/>
        </a:prstGeom>
        <a:solidFill>
          <a:schemeClr val="accent2">
            <a:hueOff val="-1204824"/>
            <a:satOff val="-8982"/>
            <a:lumOff val="2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Prioritization based on value in the product development process.</a:t>
          </a:r>
        </a:p>
      </dsp:txBody>
      <dsp:txXfrm>
        <a:off x="31070" y="3525590"/>
        <a:ext cx="6905588" cy="574340"/>
      </dsp:txXfrm>
    </dsp:sp>
    <dsp:sp modelId="{73BF1E29-C9FC-4876-A250-572B71D253DB}">
      <dsp:nvSpPr>
        <dsp:cNvPr id="0" name=""/>
        <dsp:cNvSpPr/>
      </dsp:nvSpPr>
      <dsp:spPr>
        <a:xfrm>
          <a:off x="0" y="4177080"/>
          <a:ext cx="6967728" cy="636480"/>
        </a:xfrm>
        <a:prstGeom prst="roundRect">
          <a:avLst/>
        </a:prstGeom>
        <a:solidFill>
          <a:schemeClr val="accent2">
            <a:hueOff val="-1506031"/>
            <a:satOff val="-11228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avoid delays in achieving goals, knowledge management and team collaboration are required.</a:t>
          </a:r>
        </a:p>
      </dsp:txBody>
      <dsp:txXfrm>
        <a:off x="31070" y="4208150"/>
        <a:ext cx="6905588" cy="5743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CA78B-367A-4BE1-B3CB-5FC5381C3C8E}">
      <dsp:nvSpPr>
        <dsp:cNvPr id="0" name=""/>
        <dsp:cNvSpPr/>
      </dsp:nvSpPr>
      <dsp:spPr>
        <a:xfrm>
          <a:off x="0" y="263880"/>
          <a:ext cx="6967728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Spring tool suite for developing Dynamic Java web application .</a:t>
          </a:r>
        </a:p>
      </dsp:txBody>
      <dsp:txXfrm>
        <a:off x="46606" y="310486"/>
        <a:ext cx="6874516" cy="861507"/>
      </dsp:txXfrm>
    </dsp:sp>
    <dsp:sp modelId="{C6377E26-FFD8-4C98-9E77-647A37DB362C}">
      <dsp:nvSpPr>
        <dsp:cNvPr id="0" name=""/>
        <dsp:cNvSpPr/>
      </dsp:nvSpPr>
      <dsp:spPr>
        <a:xfrm>
          <a:off x="0" y="1287720"/>
          <a:ext cx="6967728" cy="954719"/>
        </a:xfrm>
        <a:prstGeom prst="roundRect">
          <a:avLst/>
        </a:prstGeom>
        <a:solidFill>
          <a:schemeClr val="accent5">
            <a:hueOff val="-376522"/>
            <a:satOff val="2758"/>
            <a:lumOff val="-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Derby database.</a:t>
          </a:r>
        </a:p>
      </dsp:txBody>
      <dsp:txXfrm>
        <a:off x="46606" y="1334326"/>
        <a:ext cx="6874516" cy="861507"/>
      </dsp:txXfrm>
    </dsp:sp>
    <dsp:sp modelId="{D31DDFCF-7EF5-4F4E-A74D-BCC4C4934F5F}">
      <dsp:nvSpPr>
        <dsp:cNvPr id="0" name=""/>
        <dsp:cNvSpPr/>
      </dsp:nvSpPr>
      <dsp:spPr>
        <a:xfrm>
          <a:off x="0" y="2311560"/>
          <a:ext cx="6967728" cy="954719"/>
        </a:xfrm>
        <a:prstGeom prst="roundRect">
          <a:avLst/>
        </a:prstGeom>
        <a:solidFill>
          <a:schemeClr val="accent5">
            <a:hueOff val="-753045"/>
            <a:satOff val="5516"/>
            <a:lumOff val="-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Apache tomcat server.</a:t>
          </a:r>
        </a:p>
      </dsp:txBody>
      <dsp:txXfrm>
        <a:off x="46606" y="2358166"/>
        <a:ext cx="6874516" cy="861507"/>
      </dsp:txXfrm>
    </dsp:sp>
    <dsp:sp modelId="{D92C9D2E-7921-49CC-A690-41EFCD84E309}">
      <dsp:nvSpPr>
        <dsp:cNvPr id="0" name=""/>
        <dsp:cNvSpPr/>
      </dsp:nvSpPr>
      <dsp:spPr>
        <a:xfrm>
          <a:off x="0" y="3335400"/>
          <a:ext cx="6967728" cy="954719"/>
        </a:xfrm>
        <a:prstGeom prst="roundRect">
          <a:avLst/>
        </a:prstGeom>
        <a:solidFill>
          <a:schemeClr val="accent5">
            <a:hueOff val="-1129567"/>
            <a:satOff val="8274"/>
            <a:lumOff val="-30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GitHub for source code management.</a:t>
          </a:r>
          <a:endParaRPr lang="en-US" sz="2400" kern="1200"/>
        </a:p>
      </dsp:txBody>
      <dsp:txXfrm>
        <a:off x="46606" y="3382006"/>
        <a:ext cx="6874516" cy="861507"/>
      </dsp:txXfrm>
    </dsp:sp>
    <dsp:sp modelId="{A39AE15A-75AC-4EA8-8B61-2C38977DC70F}">
      <dsp:nvSpPr>
        <dsp:cNvPr id="0" name=""/>
        <dsp:cNvSpPr/>
      </dsp:nvSpPr>
      <dsp:spPr>
        <a:xfrm>
          <a:off x="0" y="4359240"/>
          <a:ext cx="6967728" cy="954719"/>
        </a:xfrm>
        <a:prstGeom prst="roundRect">
          <a:avLst/>
        </a:prstGeom>
        <a:solidFill>
          <a:schemeClr val="accent5">
            <a:hueOff val="-1506090"/>
            <a:satOff val="11032"/>
            <a:lumOff val="-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https://github.com/MittalSahil/Gladiators_hsbc</a:t>
          </a:r>
        </a:p>
      </dsp:txBody>
      <dsp:txXfrm>
        <a:off x="46606" y="4405846"/>
        <a:ext cx="6874516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D6DD-84A3-4E91-8583-11D0374F5BA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C0BB-7AEC-43AD-AC8F-A517BB53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EE32F323-4DF7-4AE5-90CD-107B5DA364BB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55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1CB0-9314-4567-8639-323259020D9C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6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04CE-9F55-4131-9801-55FBDF471264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A1885AE-BD9D-458B-B94B-AC7AA660C702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3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7C-0A36-4C62-BFAD-C0ADC500D303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7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E50C5B6-4C75-4F40-9909-6C8CE653759A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35753C3-C581-46E9-8926-DD5D231A19EC}" type="datetime1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E65C-37A3-4439-B6C2-01AA54D96C50}" type="datetime1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963D-8A33-4FFB-A504-C897FDA45203}" type="datetime1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9E87098C-DEEC-4988-979B-913F04416A3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3B5A78A-5304-4C65-AFA3-8C78B5C5DA56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0F492-1080-4F1D-B33F-2F19B4A3B616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GladConnect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6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0B537-92FF-FE0C-2A6B-6A1990354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9" r="12018" b="-1"/>
          <a:stretch/>
        </p:blipFill>
        <p:spPr>
          <a:xfrm>
            <a:off x="2647950" y="10"/>
            <a:ext cx="9544050" cy="6857990"/>
          </a:xfrm>
          <a:prstGeom prst="rect">
            <a:avLst/>
          </a:prstGeom>
        </p:spPr>
      </p:pic>
      <p:sp>
        <p:nvSpPr>
          <p:cNvPr id="27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DE12E-3DB7-250F-ED2C-70805F7EE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>
                <a:latin typeface="+mn-lt"/>
              </a:rPr>
              <a:t>	Team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GLADIATORS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3F749-6AD6-ED46-66CD-298CFD47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	</a:t>
            </a:r>
            <a:r>
              <a:rPr lang="en-US" sz="2000" dirty="0" err="1"/>
              <a:t>GladConnect</a:t>
            </a:r>
            <a:endParaRPr lang="en-US" sz="2000" dirty="0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3F55B-502D-E6EA-3C58-BA1BA40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76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A338E-78F7-660F-60AE-4067C741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Gladiator’s </a:t>
            </a:r>
            <a:r>
              <a:rPr lang="en-US" sz="3600" dirty="0"/>
              <a:t>members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C5E06B3-3D18-3F6D-97A8-2B4A17B16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623648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6F247-D3CA-F4A6-4335-CFFE8E2A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</a:p>
        </p:txBody>
      </p:sp>
    </p:spTree>
    <p:extLst>
      <p:ext uri="{BB962C8B-B14F-4D97-AF65-F5344CB8AC3E}">
        <p14:creationId xmlns:p14="http://schemas.microsoft.com/office/powerpoint/2010/main" val="122471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FF018-2F35-4BED-8637-63777BCF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Features Of The Application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CB236DD-365D-3DBC-8527-10036D3E4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644383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27E66-9FDE-0B69-366F-7D49A821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</a:p>
        </p:txBody>
      </p:sp>
    </p:spTree>
    <p:extLst>
      <p:ext uri="{BB962C8B-B14F-4D97-AF65-F5344CB8AC3E}">
        <p14:creationId xmlns:p14="http://schemas.microsoft.com/office/powerpoint/2010/main" val="20910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60E0F-409F-B87C-7248-9180F093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ER Diagram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22206-335C-2C3D-7B0A-BA66C146F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E2FB9C7D-0FBD-CE91-B28A-27BE3A1C5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r="4492" b="-1"/>
          <a:stretch/>
        </p:blipFill>
        <p:spPr>
          <a:xfrm>
            <a:off x="4446529" y="477694"/>
            <a:ext cx="7752684" cy="63437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9C1B3-5E00-DBF4-FC3F-AC0E05AC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1184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GladConnect</a:t>
            </a:r>
          </a:p>
        </p:txBody>
      </p:sp>
    </p:spTree>
    <p:extLst>
      <p:ext uri="{BB962C8B-B14F-4D97-AF65-F5344CB8AC3E}">
        <p14:creationId xmlns:p14="http://schemas.microsoft.com/office/powerpoint/2010/main" val="139201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E647F-4757-95DC-B3D2-C656ABBB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Learning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9702856-49DA-4E18-A3C0-1F738C0F9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483678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27FC9-FC1C-B18C-0E09-72AED29B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</a:p>
        </p:txBody>
      </p:sp>
    </p:spTree>
    <p:extLst>
      <p:ext uri="{BB962C8B-B14F-4D97-AF65-F5344CB8AC3E}">
        <p14:creationId xmlns:p14="http://schemas.microsoft.com/office/powerpoint/2010/main" val="301641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A7F8D-64E3-7E7B-152D-233D6E0C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Tools 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B62F969-641C-B0F5-0FE5-004CE23CF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726584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8E1FE-7D51-9E29-8BCF-E051BBC8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</a:p>
        </p:txBody>
      </p:sp>
    </p:spTree>
    <p:extLst>
      <p:ext uri="{BB962C8B-B14F-4D97-AF65-F5344CB8AC3E}">
        <p14:creationId xmlns:p14="http://schemas.microsoft.com/office/powerpoint/2010/main" val="354634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45CA-5B7D-4DE9-F66F-E4C6A708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40F939F-3E49-60BE-2EB8-585DC16C9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478088"/>
            <a:ext cx="8305799" cy="369411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D28D2-3D08-7CEE-D9BD-1A17F280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</a:p>
        </p:txBody>
      </p:sp>
    </p:spTree>
    <p:extLst>
      <p:ext uri="{BB962C8B-B14F-4D97-AF65-F5344CB8AC3E}">
        <p14:creationId xmlns:p14="http://schemas.microsoft.com/office/powerpoint/2010/main" val="113226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C8E7-361B-87C8-32EF-3C3CC982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10B2B3-2C2A-4179-591E-5DA16F4A4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2478088"/>
            <a:ext cx="8743950" cy="369411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5D180-ED73-F23C-672A-62DCE72C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GladConnect</a:t>
            </a:r>
          </a:p>
        </p:txBody>
      </p:sp>
    </p:spTree>
    <p:extLst>
      <p:ext uri="{BB962C8B-B14F-4D97-AF65-F5344CB8AC3E}">
        <p14:creationId xmlns:p14="http://schemas.microsoft.com/office/powerpoint/2010/main" val="25236467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23B30"/>
      </a:dk2>
      <a:lt2>
        <a:srgbClr val="E8E4E2"/>
      </a:lt2>
      <a:accent1>
        <a:srgbClr val="299CE7"/>
      </a:accent1>
      <a:accent2>
        <a:srgbClr val="13B3B0"/>
      </a:accent2>
      <a:accent3>
        <a:srgbClr val="21B876"/>
      </a:accent3>
      <a:accent4>
        <a:srgbClr val="14BC2D"/>
      </a:accent4>
      <a:accent5>
        <a:srgbClr val="4AB821"/>
      </a:accent5>
      <a:accent6>
        <a:srgbClr val="80B113"/>
      </a:accent6>
      <a:hlink>
        <a:srgbClr val="BC703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217</TotalTime>
  <Words>224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 Team GLADIATORS</vt:lpstr>
      <vt:lpstr>Gladiator’s members</vt:lpstr>
      <vt:lpstr>Features Of The Application</vt:lpstr>
      <vt:lpstr>ER Diagram</vt:lpstr>
      <vt:lpstr>Learning Concepts</vt:lpstr>
      <vt:lpstr>Tools </vt:lpstr>
      <vt:lpstr>User Interface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Team GLADIATORS</dc:title>
  <dc:creator>Sahil Bhatt</dc:creator>
  <cp:lastModifiedBy>Sahil Bhatt</cp:lastModifiedBy>
  <cp:revision>2</cp:revision>
  <dcterms:created xsi:type="dcterms:W3CDTF">2022-09-25T12:34:17Z</dcterms:created>
  <dcterms:modified xsi:type="dcterms:W3CDTF">2022-09-25T16:11:24Z</dcterms:modified>
</cp:coreProperties>
</file>