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B64-D591-4656-8713-1A08C2517201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7981-15DA-4358-8457-7CDD14066D2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B64-D591-4656-8713-1A08C2517201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7981-15DA-4358-8457-7CDD14066D2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B64-D591-4656-8713-1A08C2517201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7981-15DA-4358-8457-7CDD14066D2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B64-D591-4656-8713-1A08C2517201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7981-15DA-4358-8457-7CDD14066D2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B64-D591-4656-8713-1A08C2517201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7981-15DA-4358-8457-7CDD14066D2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B64-D591-4656-8713-1A08C2517201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7981-15DA-4358-8457-7CDD14066D2F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B64-D591-4656-8713-1A08C2517201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7981-15DA-4358-8457-7CDD14066D2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B64-D591-4656-8713-1A08C2517201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7981-15DA-4358-8457-7CDD14066D2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B64-D591-4656-8713-1A08C2517201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7981-15DA-4358-8457-7CDD14066D2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B64-D591-4656-8713-1A08C2517201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777981-15DA-4358-8457-7CDD14066D2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B64-D591-4656-8713-1A08C2517201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7981-15DA-4358-8457-7CDD14066D2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3CAAB64-D591-4656-8713-1A08C2517201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5777981-15DA-4358-8457-7CDD14066D2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err="1" smtClean="0"/>
              <a:t>Rails</a:t>
            </a:r>
            <a:r>
              <a:rPr lang="th-TH" dirty="0" smtClean="0"/>
              <a:t> </a:t>
            </a:r>
            <a:r>
              <a:rPr lang="th-TH" dirty="0" err="1" smtClean="0"/>
              <a:t>Framework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h-TH" sz="2800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57160591</a:t>
            </a:r>
          </a:p>
          <a:p>
            <a:r>
              <a:rPr lang="th-TH" sz="2800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ภัทร</a:t>
            </a:r>
            <a:r>
              <a:rPr lang="th-TH" sz="2800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ภรณ์</a:t>
            </a:r>
            <a:r>
              <a:rPr lang="th-TH" sz="2800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  </a:t>
            </a:r>
            <a:r>
              <a:rPr lang="th-TH" sz="2800" dirty="0" err="1" smtClean="0">
                <a:latin typeface="Bangnampueng" panose="02000000000000000000" pitchFamily="2" charset="0"/>
                <a:cs typeface="Bangnampueng" panose="02000000000000000000" pitchFamily="2" charset="0"/>
              </a:rPr>
              <a:t>รัตน</a:t>
            </a:r>
            <a:r>
              <a:rPr lang="th-TH" sz="2800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บุตร</a:t>
            </a:r>
            <a:endParaRPr lang="th-TH" sz="2800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27. edit </a:t>
            </a:r>
            <a:r>
              <a:rPr lang="en-US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config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/routes</a:t>
            </a:r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00292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1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28.Look localhost:3000 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29.Edit app/views/</a:t>
            </a:r>
            <a:r>
              <a:rPr lang="en-US" sz="24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static_pages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/</a:t>
            </a:r>
            <a:r>
              <a:rPr lang="en-US" sz="24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home.html.erb</a:t>
            </a:r>
            <a:endParaRPr lang="en-US" sz="2400" dirty="0"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30.Edit app/views/</a:t>
            </a:r>
            <a:r>
              <a:rPr lang="en-US" sz="24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static_pages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/kingsong1.html.erb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31.Edit app/views/</a:t>
            </a:r>
            <a:r>
              <a:rPr lang="en-US" sz="24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static_pages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/ kingsong2.html.erb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32.Edit app/views/</a:t>
            </a:r>
            <a:r>
              <a:rPr lang="en-US" sz="24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static_pages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/ kingsong3.html.erb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33.Edit Readme</a:t>
            </a:r>
          </a:p>
          <a:p>
            <a:endParaRPr lang="th-TH" sz="2400" dirty="0"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endParaRPr lang="th-TH" sz="2400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Edit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app/views/</a:t>
            </a:r>
            <a:r>
              <a:rPr lang="en-US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static_pages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/</a:t>
            </a:r>
            <a:r>
              <a:rPr lang="en-US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home.html.erb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156" y="1100138"/>
            <a:ext cx="5615913" cy="3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แทนเนื้อหา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504" y="1100138"/>
            <a:ext cx="6367217" cy="3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6912768" cy="388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9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34.git add –A</a:t>
            </a:r>
          </a:p>
          <a:p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35.git commit -m "Finish static pages"</a:t>
            </a:r>
          </a:p>
          <a:p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36.git checkout master</a:t>
            </a:r>
          </a:p>
          <a:p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37.git merge static-pages</a:t>
            </a:r>
          </a:p>
          <a:p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38. </a:t>
            </a:r>
            <a:r>
              <a:rPr lang="en-US" sz="20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 push</a:t>
            </a:r>
          </a:p>
          <a:p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39.git push </a:t>
            </a:r>
            <a:r>
              <a:rPr lang="en-US" sz="20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heroku</a:t>
            </a:r>
            <a:endParaRPr lang="en-US" sz="2000" dirty="0"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40.git checkout –b presentation</a:t>
            </a:r>
          </a:p>
          <a:p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41.create </a:t>
            </a:r>
            <a:r>
              <a:rPr lang="en-US" sz="20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powerpoint</a:t>
            </a:r>
            <a:endParaRPr lang="en-US" sz="2000" dirty="0"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42.edit </a:t>
            </a:r>
            <a:r>
              <a:rPr lang="en-US" sz="20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powerpoint</a:t>
            </a:r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 and save as presentation.ppt</a:t>
            </a:r>
          </a:p>
          <a:p>
            <a:endParaRPr lang="th-TH" sz="2000" dirty="0"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endParaRPr lang="th-TH" sz="2000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43.git add –A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44.git commit -m "Finish presentation"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45.git checkout master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46.git merge presentation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47.git push</a:t>
            </a:r>
            <a:endParaRPr lang="th-TH" sz="2400" dirty="0"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endParaRPr lang="th-TH" sz="2400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ขั้นตอนการลง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 RAILS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 smtClean="0"/>
          </a:p>
          <a:p>
            <a:r>
              <a:rPr lang="th-TH" sz="2000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1</a:t>
            </a:r>
            <a:r>
              <a:rPr lang="th-TH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. เข้าที่หน้า </a:t>
            </a:r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desktop</a:t>
            </a:r>
          </a:p>
          <a:p>
            <a:r>
              <a:rPr lang="en-US" sz="2000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cd </a:t>
            </a:r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C://Users/Admin/Desktop</a:t>
            </a:r>
          </a:p>
          <a:p>
            <a:endParaRPr lang="en-US" sz="2000" dirty="0" smtClean="0"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r>
              <a:rPr lang="en-US" sz="2000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2</a:t>
            </a:r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. </a:t>
            </a:r>
            <a:r>
              <a:rPr lang="th-TH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ทำการสร้าง </a:t>
            </a:r>
            <a:r>
              <a:rPr lang="en-US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rails </a:t>
            </a:r>
            <a:r>
              <a:rPr lang="th-TH" sz="2000" dirty="0">
                <a:latin typeface="Bangnampueng" panose="02000000000000000000" pitchFamily="2" charset="0"/>
                <a:cs typeface="Bangnampueng" panose="02000000000000000000" pitchFamily="2" charset="0"/>
              </a:rPr>
              <a:t>ชื่อว่า </a:t>
            </a:r>
            <a:r>
              <a:rPr lang="en-US" sz="20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kingsong</a:t>
            </a:r>
            <a:endParaRPr lang="en-US" sz="2000" dirty="0"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endParaRPr lang="en-US" dirty="0"/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52736"/>
            <a:ext cx="5064125" cy="38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3. </a:t>
            </a: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แก้ไขไฟล์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Gemfile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" r="51111"/>
          <a:stretch/>
        </p:blipFill>
        <p:spPr bwMode="auto">
          <a:xfrm>
            <a:off x="2555776" y="1052736"/>
            <a:ext cx="4320480" cy="540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1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4. </a:t>
            </a:r>
            <a:r>
              <a:rPr lang="th-TH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เข้าไปยัง </a:t>
            </a:r>
            <a:r>
              <a:rPr lang="en-US" sz="24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kingsong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 cd </a:t>
            </a:r>
            <a:r>
              <a:rPr lang="en-US" sz="24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kingsong</a:t>
            </a:r>
            <a:endParaRPr lang="en-US" sz="2400" dirty="0"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5. gem sources –a http://rubygems.org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6. answer y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7. gem install bundler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8. </a:t>
            </a:r>
            <a:r>
              <a:rPr lang="th-TH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ทำการติดตั้ง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 bundle</a:t>
            </a:r>
            <a:r>
              <a:rPr lang="th-TH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 โดยใช้คำสั่ง 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bundle install --without production 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9. bundle show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10. bundle update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11. </a:t>
            </a:r>
            <a:r>
              <a:rPr lang="th-TH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ทำการรัน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 rails </a:t>
            </a:r>
            <a:r>
              <a:rPr lang="th-TH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คำสั่ง 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open </a:t>
            </a:r>
            <a:r>
              <a:rPr lang="en-US" sz="24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cmd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 run rails </a:t>
            </a:r>
            <a:r>
              <a:rPr lang="en-US" sz="2400" dirty="0" smtClean="0">
                <a:latin typeface="Bangnampueng" panose="02000000000000000000" pitchFamily="2" charset="0"/>
                <a:cs typeface="Bangnampueng" panose="02000000000000000000" pitchFamily="2" charset="0"/>
              </a:rPr>
              <a:t>server</a:t>
            </a:r>
            <a:endParaRPr lang="en-US" sz="2400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12. open localhost:3000 will see welcome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rails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8" t="24428" r="20734" b="10783"/>
          <a:stretch/>
        </p:blipFill>
        <p:spPr>
          <a:xfrm>
            <a:off x="1187624" y="1124744"/>
            <a:ext cx="6667406" cy="38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ขั้นตอนการลง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Repo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13. create repo at </a:t>
            </a:r>
            <a:r>
              <a:rPr lang="en-US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github</a:t>
            </a:r>
            <a:endParaRPr lang="th-TH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สร้าง 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Repo </a:t>
            </a: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ชื่อว่า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interview_rails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endParaRPr lang="en-US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490035" cy="2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4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14. </a:t>
            </a:r>
            <a:r>
              <a:rPr lang="en-US" sz="28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en-US" sz="28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config</a:t>
            </a:r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 --global user.name "your username"</a:t>
            </a:r>
          </a:p>
          <a:p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15. </a:t>
            </a:r>
            <a:r>
              <a:rPr lang="en-US" sz="28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en-US" sz="28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config</a:t>
            </a:r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 --global </a:t>
            </a:r>
            <a:r>
              <a:rPr lang="en-US" sz="28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user.email</a:t>
            </a:r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 "your email“</a:t>
            </a:r>
          </a:p>
          <a:p>
            <a:pPr marL="0" indent="0"/>
            <a:endParaRPr lang="en-US" sz="2800" dirty="0"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pPr marL="0" indent="0"/>
            <a:endParaRPr lang="en-US" sz="2800" dirty="0"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endParaRPr lang="th-TH" sz="2800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16. </a:t>
            </a:r>
            <a:r>
              <a:rPr lang="en-US" sz="28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en-US" sz="28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init</a:t>
            </a:r>
            <a:endParaRPr lang="en-US" sz="2800" dirty="0">
              <a:latin typeface="Bangnampueng" panose="02000000000000000000" pitchFamily="2" charset="0"/>
              <a:cs typeface="Bangnampueng" panose="02000000000000000000" pitchFamily="2" charset="0"/>
            </a:endParaRPr>
          </a:p>
          <a:p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17. </a:t>
            </a:r>
            <a:r>
              <a:rPr lang="en-US" sz="28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 add –A </a:t>
            </a:r>
          </a:p>
          <a:p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18. </a:t>
            </a:r>
            <a:r>
              <a:rPr lang="en-US" sz="28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 status</a:t>
            </a:r>
          </a:p>
          <a:p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19. </a:t>
            </a:r>
            <a:r>
              <a:rPr lang="en-US" sz="28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 commit –m “project”</a:t>
            </a:r>
          </a:p>
          <a:p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20. </a:t>
            </a:r>
            <a:r>
              <a:rPr lang="en-US" sz="28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 remote add origin “</a:t>
            </a:r>
            <a:r>
              <a:rPr lang="en-US" sz="28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 repo”</a:t>
            </a:r>
          </a:p>
          <a:p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21. </a:t>
            </a:r>
            <a:r>
              <a:rPr lang="en-US" sz="28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800" dirty="0">
                <a:latin typeface="Bangnampueng" panose="02000000000000000000" pitchFamily="2" charset="0"/>
                <a:cs typeface="Bangnampueng" panose="02000000000000000000" pitchFamily="2" charset="0"/>
              </a:rPr>
              <a:t> push -u origin master</a:t>
            </a:r>
          </a:p>
          <a:p>
            <a:endParaRPr lang="th-TH" sz="2800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22.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pl-PL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heroku login</a:t>
            </a:r>
          </a:p>
          <a:p>
            <a:r>
              <a:rPr lang="pl-PL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23. heroku create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24. </a:t>
            </a:r>
            <a:r>
              <a:rPr lang="en-US" sz="24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 push </a:t>
            </a:r>
            <a:r>
              <a:rPr lang="en-US" sz="24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heroku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 master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25. </a:t>
            </a:r>
            <a:r>
              <a:rPr lang="en-US" sz="24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git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 checkout -b static-pages </a:t>
            </a:r>
          </a:p>
          <a:p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26. rails generate controller </a:t>
            </a:r>
            <a:r>
              <a:rPr lang="en-US" sz="2400" dirty="0" err="1">
                <a:latin typeface="Bangnampueng" panose="02000000000000000000" pitchFamily="2" charset="0"/>
                <a:cs typeface="Bangnampueng" panose="02000000000000000000" pitchFamily="2" charset="0"/>
              </a:rPr>
              <a:t>StaticPages</a:t>
            </a:r>
            <a:r>
              <a:rPr lang="en-US" sz="2400" dirty="0">
                <a:latin typeface="Bangnampueng" panose="02000000000000000000" pitchFamily="2" charset="0"/>
                <a:cs typeface="Bangnampueng" panose="02000000000000000000" pitchFamily="2" charset="0"/>
              </a:rPr>
              <a:t> home kingsong1 kingsong2 kingsong3</a:t>
            </a:r>
          </a:p>
          <a:p>
            <a:endParaRPr lang="th-TH" sz="2400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มุม">
  <a:themeElements>
    <a:clrScheme name="มุม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มุม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มุ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</TotalTime>
  <Words>293</Words>
  <Application>Microsoft Office PowerPoint</Application>
  <PresentationFormat>นำเสนอทางหน้าจอ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16</vt:i4>
      </vt:variant>
    </vt:vector>
  </HeadingPairs>
  <TitlesOfParts>
    <vt:vector size="17" baseType="lpstr">
      <vt:lpstr>มุม</vt:lpstr>
      <vt:lpstr>Rails Framework</vt:lpstr>
      <vt:lpstr>ขั้นตอนการลง RAILS</vt:lpstr>
      <vt:lpstr>3. แก้ไขไฟล์ Gemfile</vt:lpstr>
      <vt:lpstr>งานนำเสนอ PowerPoint</vt:lpstr>
      <vt:lpstr>12. open localhost:3000 will see welcome rails</vt:lpstr>
      <vt:lpstr>ขั้นตอนการลง Repo</vt:lpstr>
      <vt:lpstr>งานนำเสนอ PowerPoint</vt:lpstr>
      <vt:lpstr>งานนำเสนอ PowerPoint</vt:lpstr>
      <vt:lpstr>งานนำเสนอ PowerPoint</vt:lpstr>
      <vt:lpstr>27. edit config/routes</vt:lpstr>
      <vt:lpstr>งานนำเสนอ PowerPoint</vt:lpstr>
      <vt:lpstr>Edit app/views/static_pages/home.html.erb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Acer</dc:creator>
  <cp:lastModifiedBy>Acer</cp:lastModifiedBy>
  <cp:revision>3</cp:revision>
  <dcterms:created xsi:type="dcterms:W3CDTF">2017-05-18T07:50:03Z</dcterms:created>
  <dcterms:modified xsi:type="dcterms:W3CDTF">2017-05-18T08:12:08Z</dcterms:modified>
</cp:coreProperties>
</file>