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65" r:id="rId4"/>
    <p:sldId id="259" r:id="rId5"/>
    <p:sldId id="271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1419"/>
  </p:normalViewPr>
  <p:slideViewPr>
    <p:cSldViewPr snapToGrid="0" snapToObjects="1">
      <p:cViewPr varScale="1">
        <p:scale>
          <a:sx n="94" d="100"/>
          <a:sy n="94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CCE6-7633-F64A-B393-46E4C69EF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337C-6E7B-3743-837F-71E7B3A39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2198-3DD6-4D40-830D-27AB95A6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0802-2919-9543-B533-933D4E2F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195F-A9FE-5941-A9FC-B6AE789A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05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0E1-F179-A342-963D-929247B3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2346-13A8-0845-B720-7E7046FC1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FB92-7FBA-5941-BAD9-FB560E24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566E-EE1F-294F-A504-AC66E8A2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BE51-2CE7-6841-85E3-083CD550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9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4D744-3640-CA48-9FDE-F7757C7C7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B659-4A69-3D4C-9834-EEEBE4BC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9D4D-B7C9-4B40-A423-2D65EF77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CB11-9135-5744-8BE4-D8357007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3A48D-863D-0E49-8283-FDCA5F75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1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980C-25F8-014E-A1F8-D006D14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6E2F-63C9-D146-AA1D-D4DAAEED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651C-F5B3-D543-847D-5450AC0A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1C9D-E5A9-2A41-9430-6217142F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2502-610B-FB46-906E-7745296B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0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E152-E064-A648-87C6-D499977C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6AC7-7DAE-744D-88C3-FD600787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FBAD-EEE8-D14C-B35A-37192CA5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14A9-C996-5B48-99BD-3BBAA2DB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E023-3581-7144-A243-7D48E640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8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E42E-F8EB-5442-A069-67879A0A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31E2-D002-9540-A4DB-6A1F00D7E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A4426-AD28-BB45-932A-02F8C6AB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DDFB-B809-2C44-B168-B8A72E11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A3DD-807C-274C-9E7D-34D17888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0568-231D-0441-A80B-C61C3DD5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16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CF52-299E-0C4B-82C4-859C2EE5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068-27A9-D14C-AAB6-900991CA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FD9A-E8CC-7742-99EE-FFC33A9A8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8C73A-3B1C-F049-96EE-2906426B5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D2C97-DBE3-E248-B1C4-FA8676C4C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3CB5A-2DC3-4142-8831-20A71BC6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14717-AE45-5541-8026-5B486F5B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CCF0E-2B10-1944-B247-163818CC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2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4B5E-49AD-7040-ACFA-AD2457D6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10739-AEAC-E640-B1AD-70BDA4E6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CDEB6-236C-E04D-8E90-327BCF8F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B58B9-20EF-A14C-993A-68C265A9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35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61687-179F-8341-B49A-5C188F5B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45B55-D2F1-0D43-93FE-E857C3B0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EFA1-BA6B-8441-8504-49E72A9B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7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7A46-33B7-8F42-A137-CB62BA29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F5B-7598-6D46-A97B-017581EC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9D622-7C40-9A46-A737-B3AB0438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F11D1-79EC-A647-85F8-8126FF75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8822E-5594-8F45-9C13-0F32147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8A14-CD85-5A43-997C-A12E562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21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2FCF-A327-6E4A-927C-3CF0B4B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8D93F-DC59-6643-B358-626E88252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7A35E-9E31-3349-B3D5-CEB43892C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CB7C-6644-7A4F-939C-30BD3FC8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9A0A6-D7E6-7B4F-849D-23BEE7EB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4961-6D1B-FA4C-9D68-AD2C9D1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4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026DA-D991-374A-AFBB-B374C2EC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C2A3C-E75D-CC4E-BEBE-602C60B6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D76A-F27B-604C-9047-5639C8986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EDAA-02DA-254C-B7FF-DE58C0676FB5}" type="datetimeFigureOut">
              <a:rPr lang="de-DE" smtClean="0"/>
              <a:t>26.05.19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E420-76BB-D541-8696-CA5A7DF7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38BE-D4A0-7A4D-A1D9-045073BE4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B24F-6451-B844-B7AB-65C0EE36B1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4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E31A-605C-3A40-9725-535D38F1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914"/>
            <a:ext cx="9144000" cy="2387600"/>
          </a:xfrm>
        </p:spPr>
        <p:txBody>
          <a:bodyPr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for Digit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70314-9182-1B41-BAF7-E187F084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4" y="3040511"/>
            <a:ext cx="3263900" cy="321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7AA23-684D-2741-B8AD-24F937AC8C69}"/>
              </a:ext>
            </a:extLst>
          </p:cNvPr>
          <p:cNvSpPr txBox="1"/>
          <p:nvPr/>
        </p:nvSpPr>
        <p:spPr>
          <a:xfrm>
            <a:off x="9281425" y="2934022"/>
            <a:ext cx="2773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0" dirty="0">
                <a:latin typeface="Garamond" panose="02020404030301010803" pitchFamily="18" charset="0"/>
              </a:rPr>
              <a:t>5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6EBABCD-3D67-D14C-B4EB-0438738C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20" y="3327678"/>
            <a:ext cx="3643289" cy="23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ABAEEF-6325-7E40-A91B-601CF8E7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294" y="1144778"/>
            <a:ext cx="4375244" cy="495577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u="sng" dirty="0"/>
              <a:t>Neural Network</a:t>
            </a:r>
          </a:p>
          <a:p>
            <a:pPr lvl="1"/>
            <a:r>
              <a:rPr lang="en-US" sz="3200" b="1" dirty="0"/>
              <a:t>Accuracy ~ 90%</a:t>
            </a:r>
          </a:p>
          <a:p>
            <a:pPr lvl="1"/>
            <a:r>
              <a:rPr lang="en-US" sz="3200" dirty="0"/>
              <a:t>Efficient</a:t>
            </a:r>
          </a:p>
          <a:p>
            <a:pPr lvl="1"/>
            <a:r>
              <a:rPr lang="en-US" sz="3200" dirty="0"/>
              <a:t>Hyperparameters</a:t>
            </a:r>
          </a:p>
          <a:p>
            <a:pPr lvl="1"/>
            <a:endParaRPr lang="en-US" sz="2000" dirty="0"/>
          </a:p>
          <a:p>
            <a:pPr marL="514350" indent="-514350">
              <a:buAutoNum type="arabicPeriod"/>
            </a:pPr>
            <a:r>
              <a:rPr lang="en-US" sz="3600" u="sng" dirty="0"/>
              <a:t>Interface</a:t>
            </a:r>
          </a:p>
          <a:p>
            <a:pPr lvl="1"/>
            <a:r>
              <a:rPr lang="en-US" sz="3200" dirty="0"/>
              <a:t>Register user input</a:t>
            </a:r>
          </a:p>
          <a:p>
            <a:pPr lvl="1"/>
            <a:r>
              <a:rPr lang="en-US" sz="3200" dirty="0"/>
              <a:t>Pass drawing to NN</a:t>
            </a:r>
          </a:p>
          <a:p>
            <a:pPr lvl="1"/>
            <a:r>
              <a:rPr lang="en-US" sz="3200" b="1" dirty="0"/>
              <a:t>Predict digit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4F4F4-D5B1-DE46-9C1E-01CC143A8802}"/>
              </a:ext>
            </a:extLst>
          </p:cNvPr>
          <p:cNvSpPr txBox="1">
            <a:spLocks/>
          </p:cNvSpPr>
          <p:nvPr/>
        </p:nvSpPr>
        <p:spPr>
          <a:xfrm>
            <a:off x="5959516" y="1138962"/>
            <a:ext cx="5968627" cy="495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&gt; 95%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Batch gradient descent?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Fine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Yes, but…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943785-5F29-3D49-87DB-72DD0D83E6EB}"/>
              </a:ext>
            </a:extLst>
          </p:cNvPr>
          <p:cNvSpPr/>
          <p:nvPr/>
        </p:nvSpPr>
        <p:spPr>
          <a:xfrm>
            <a:off x="0" y="0"/>
            <a:ext cx="3116238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99B4F-9B6F-5E45-98E5-375FA9F3F2A9}"/>
              </a:ext>
            </a:extLst>
          </p:cNvPr>
          <p:cNvSpPr/>
          <p:nvPr/>
        </p:nvSpPr>
        <p:spPr>
          <a:xfrm>
            <a:off x="3116241" y="-1"/>
            <a:ext cx="2843275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69DAA-FF38-7344-85D7-F1F4BAC5D9B3}"/>
              </a:ext>
            </a:extLst>
          </p:cNvPr>
          <p:cNvSpPr/>
          <p:nvPr/>
        </p:nvSpPr>
        <p:spPr>
          <a:xfrm>
            <a:off x="5959519" y="0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048A8-DA6D-104D-8D03-5795BB9F4100}"/>
              </a:ext>
            </a:extLst>
          </p:cNvPr>
          <p:cNvSpPr/>
          <p:nvPr/>
        </p:nvSpPr>
        <p:spPr>
          <a:xfrm>
            <a:off x="9075760" y="-4182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Verification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9455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72C466-82C4-5C42-AF53-42B86FB3222A}"/>
              </a:ext>
            </a:extLst>
          </p:cNvPr>
          <p:cNvSpPr/>
          <p:nvPr/>
        </p:nvSpPr>
        <p:spPr>
          <a:xfrm>
            <a:off x="5163272" y="3055115"/>
            <a:ext cx="1862064" cy="423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Train 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4D399-ADAE-164D-A9C7-7582B0F0BDBA}"/>
              </a:ext>
            </a:extLst>
          </p:cNvPr>
          <p:cNvSpPr/>
          <p:nvPr/>
        </p:nvSpPr>
        <p:spPr>
          <a:xfrm>
            <a:off x="5163273" y="4100886"/>
            <a:ext cx="1862066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Evaluate</a:t>
            </a:r>
            <a:r>
              <a:rPr lang="de-DE" sz="2000" dirty="0"/>
              <a:t> NN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CC08AC-69CF-614B-A1A3-D9EF1EC022E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4304" y="3478196"/>
            <a:ext cx="2" cy="62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4AECB26-DCE8-6845-8D6E-2BE2332C6CA1}"/>
              </a:ext>
            </a:extLst>
          </p:cNvPr>
          <p:cNvSpPr/>
          <p:nvPr/>
        </p:nvSpPr>
        <p:spPr>
          <a:xfrm>
            <a:off x="5163273" y="1036945"/>
            <a:ext cx="1862064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Preprocess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821E09-71B2-C64E-B6EF-296C75592790}"/>
              </a:ext>
            </a:extLst>
          </p:cNvPr>
          <p:cNvSpPr/>
          <p:nvPr/>
        </p:nvSpPr>
        <p:spPr>
          <a:xfrm>
            <a:off x="5163272" y="2009344"/>
            <a:ext cx="1862064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Create NN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735B67-9334-6B49-B2F3-20C8A7AD7795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6094304" y="1460026"/>
            <a:ext cx="1" cy="54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988EE3-50F3-3940-9F86-5A263D3BCAFF}"/>
              </a:ext>
            </a:extLst>
          </p:cNvPr>
          <p:cNvCxnSpPr>
            <a:cxnSpLocks/>
            <a:stCxn id="47" idx="2"/>
            <a:endCxn id="9" idx="0"/>
          </p:cNvCxnSpPr>
          <p:nvPr/>
        </p:nvCxnSpPr>
        <p:spPr>
          <a:xfrm>
            <a:off x="6094304" y="2432425"/>
            <a:ext cx="0" cy="62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EBD5B-B893-984D-ABF7-9AFDC2390C3C}"/>
              </a:ext>
            </a:extLst>
          </p:cNvPr>
          <p:cNvSpPr/>
          <p:nvPr/>
        </p:nvSpPr>
        <p:spPr>
          <a:xfrm>
            <a:off x="5163270" y="5090907"/>
            <a:ext cx="1862065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Save NN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D64A94-24E7-D741-9C7E-A9DC992C723A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flipH="1">
            <a:off x="6094303" y="4523967"/>
            <a:ext cx="3" cy="56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8D906C7-25A4-D64A-8E5E-9260AD6A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56" y="3946399"/>
            <a:ext cx="5600700" cy="6858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54EDA0B-7753-8B44-94DF-E579A379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56" y="3565399"/>
            <a:ext cx="5105400" cy="381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4B12A7D-2CF2-8D40-90D1-0DA54CC80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060" y="461298"/>
            <a:ext cx="2230649" cy="2195931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AD91509-507E-3A49-85D7-A47AC5A43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60" y="939962"/>
            <a:ext cx="2861715" cy="1871622"/>
          </a:xfrm>
          <a:prstGeom prst="rect">
            <a:avLst/>
          </a:prstGeom>
        </p:spPr>
      </p:pic>
      <p:pic>
        <p:nvPicPr>
          <p:cNvPr id="40" name="Picture 39" descr="A close up of a keyboard&#10;&#10;Description automatically generated">
            <a:extLst>
              <a:ext uri="{FF2B5EF4-FFF2-40B4-BE49-F238E27FC236}">
                <a16:creationId xmlns:a16="http://schemas.microsoft.com/office/drawing/2014/main" id="{B51702BD-3AF9-0947-96A8-5F55419B0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19283"/>
            <a:ext cx="4441665" cy="3749622"/>
          </a:xfrm>
          <a:prstGeom prst="rect">
            <a:avLst/>
          </a:prstGeom>
        </p:spPr>
      </p:pic>
      <p:sp>
        <p:nvSpPr>
          <p:cNvPr id="43" name="Right Arrow 42">
            <a:extLst>
              <a:ext uri="{FF2B5EF4-FFF2-40B4-BE49-F238E27FC236}">
                <a16:creationId xmlns:a16="http://schemas.microsoft.com/office/drawing/2014/main" id="{83BB9C5D-E735-4848-A973-42B20F6D60F9}"/>
              </a:ext>
            </a:extLst>
          </p:cNvPr>
          <p:cNvSpPr/>
          <p:nvPr/>
        </p:nvSpPr>
        <p:spPr>
          <a:xfrm rot="21417104">
            <a:off x="7461468" y="1133318"/>
            <a:ext cx="1283458" cy="230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6B6350B-A519-8A4B-8CCB-B492484F471D}"/>
              </a:ext>
            </a:extLst>
          </p:cNvPr>
          <p:cNvSpPr/>
          <p:nvPr/>
        </p:nvSpPr>
        <p:spPr>
          <a:xfrm rot="11131994">
            <a:off x="3466245" y="1919959"/>
            <a:ext cx="1283458" cy="230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55A50605-D9F7-4445-9436-6DA7A1674321}"/>
              </a:ext>
            </a:extLst>
          </p:cNvPr>
          <p:cNvSpPr/>
          <p:nvPr/>
        </p:nvSpPr>
        <p:spPr>
          <a:xfrm rot="973841">
            <a:off x="7176617" y="3394059"/>
            <a:ext cx="1283458" cy="2303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4C2A7FA-4F25-8247-9819-1F7FEECFD4DA}"/>
              </a:ext>
            </a:extLst>
          </p:cNvPr>
          <p:cNvSpPr/>
          <p:nvPr/>
        </p:nvSpPr>
        <p:spPr>
          <a:xfrm rot="10417909">
            <a:off x="3685970" y="4331396"/>
            <a:ext cx="1283458" cy="230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3826E91-AA55-464B-87BA-79D13DE4A405}"/>
              </a:ext>
            </a:extLst>
          </p:cNvPr>
          <p:cNvSpPr/>
          <p:nvPr/>
        </p:nvSpPr>
        <p:spPr>
          <a:xfrm rot="5400000">
            <a:off x="5454270" y="6009559"/>
            <a:ext cx="1283458" cy="1137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E1A872-EDA1-AF4B-9597-BBDA583ABD60}"/>
              </a:ext>
            </a:extLst>
          </p:cNvPr>
          <p:cNvSpPr/>
          <p:nvPr/>
        </p:nvSpPr>
        <p:spPr>
          <a:xfrm>
            <a:off x="0" y="0"/>
            <a:ext cx="2947916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A0A1F5-648F-F140-AB5B-57F46537329E}"/>
              </a:ext>
            </a:extLst>
          </p:cNvPr>
          <p:cNvSpPr/>
          <p:nvPr/>
        </p:nvSpPr>
        <p:spPr>
          <a:xfrm>
            <a:off x="2947915" y="-1"/>
            <a:ext cx="3011601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Design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3561E0-A788-6742-88F9-8930FA19BC3F}"/>
              </a:ext>
            </a:extLst>
          </p:cNvPr>
          <p:cNvSpPr/>
          <p:nvPr/>
        </p:nvSpPr>
        <p:spPr>
          <a:xfrm>
            <a:off x="5959519" y="0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Implementation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549B34-5C1F-9443-AD9C-764EF39FB616}"/>
              </a:ext>
            </a:extLst>
          </p:cNvPr>
          <p:cNvSpPr/>
          <p:nvPr/>
        </p:nvSpPr>
        <p:spPr>
          <a:xfrm>
            <a:off x="9075760" y="-4182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Verification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3013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47AAE-7774-9243-AE56-63A9E5271B5B}"/>
              </a:ext>
            </a:extLst>
          </p:cNvPr>
          <p:cNvSpPr/>
          <p:nvPr/>
        </p:nvSpPr>
        <p:spPr>
          <a:xfrm>
            <a:off x="2254156" y="1441828"/>
            <a:ext cx="1969824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Write </a:t>
            </a:r>
            <a:r>
              <a:rPr lang="de-DE" sz="2000" dirty="0" err="1"/>
              <a:t>digit</a:t>
            </a:r>
            <a:endParaRPr lang="de-DE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57AA2-F2C1-EA41-8026-CB45ED8A8C65}"/>
              </a:ext>
            </a:extLst>
          </p:cNvPr>
          <p:cNvSpPr/>
          <p:nvPr/>
        </p:nvSpPr>
        <p:spPr>
          <a:xfrm>
            <a:off x="3444924" y="2285716"/>
            <a:ext cx="1969824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Click ‚</a:t>
            </a:r>
            <a:r>
              <a:rPr lang="de-DE" sz="2000" dirty="0" err="1"/>
              <a:t>Recognize</a:t>
            </a:r>
            <a:r>
              <a:rPr lang="de-DE" sz="2000" dirty="0"/>
              <a:t>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9261F-5E4F-BA49-94FC-E0CE23361B67}"/>
              </a:ext>
            </a:extLst>
          </p:cNvPr>
          <p:cNvSpPr/>
          <p:nvPr/>
        </p:nvSpPr>
        <p:spPr>
          <a:xfrm>
            <a:off x="1055431" y="2299362"/>
            <a:ext cx="1969824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Click ‚</a:t>
            </a:r>
            <a:r>
              <a:rPr lang="de-DE" sz="2000" dirty="0" err="1"/>
              <a:t>Reset</a:t>
            </a:r>
            <a:r>
              <a:rPr lang="de-DE" sz="2000" dirty="0"/>
              <a:t>‘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64FB72-ADB6-6447-B509-E4F7225F5E4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B72C466-82C4-5C42-AF53-42B86FB3222A}"/>
              </a:ext>
            </a:extLst>
          </p:cNvPr>
          <p:cNvSpPr/>
          <p:nvPr/>
        </p:nvSpPr>
        <p:spPr>
          <a:xfrm>
            <a:off x="8311480" y="3364824"/>
            <a:ext cx="1969825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drawing</a:t>
            </a:r>
            <a:endParaRPr lang="de-D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4D399-ADAE-164D-A9C7-7582B0F0BDBA}"/>
              </a:ext>
            </a:extLst>
          </p:cNvPr>
          <p:cNvSpPr/>
          <p:nvPr/>
        </p:nvSpPr>
        <p:spPr>
          <a:xfrm>
            <a:off x="8311483" y="4907592"/>
            <a:ext cx="1969825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Run 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A0D27-A709-1C40-9937-2FF502D0055E}"/>
              </a:ext>
            </a:extLst>
          </p:cNvPr>
          <p:cNvSpPr/>
          <p:nvPr/>
        </p:nvSpPr>
        <p:spPr>
          <a:xfrm>
            <a:off x="2254156" y="4908359"/>
            <a:ext cx="1969824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Display </a:t>
            </a:r>
            <a:r>
              <a:rPr lang="de-DE" sz="2000" dirty="0" err="1"/>
              <a:t>output</a:t>
            </a:r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D9C43-3911-7240-8CC2-F2719E409156}"/>
              </a:ext>
            </a:extLst>
          </p:cNvPr>
          <p:cNvSpPr/>
          <p:nvPr/>
        </p:nvSpPr>
        <p:spPr>
          <a:xfrm>
            <a:off x="2254156" y="6148029"/>
            <a:ext cx="1969824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Click ‚</a:t>
            </a:r>
            <a:r>
              <a:rPr lang="de-DE" sz="2000" dirty="0" err="1"/>
              <a:t>Reset</a:t>
            </a:r>
            <a:r>
              <a:rPr lang="de-DE" sz="2000" dirty="0"/>
              <a:t>‘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6DA999-5D26-9940-8267-43DD366B6D7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414748" y="2497257"/>
            <a:ext cx="2896732" cy="107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E3B5B1-7139-6546-9B29-D7DA01AA05E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39068" y="1864909"/>
            <a:ext cx="1190768" cy="4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283F5-3015-D447-BE5E-FDC048603EB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040343" y="1864909"/>
            <a:ext cx="1198725" cy="4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CC08AC-69CF-614B-A1A3-D9EF1EC022E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296393" y="3787905"/>
            <a:ext cx="3" cy="111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CE636-EEEF-F149-8EE0-391D4F0408DD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4223980" y="5119133"/>
            <a:ext cx="4087503" cy="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97B7CC-52C2-D744-AC19-E1DC46358E3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239068" y="5331440"/>
            <a:ext cx="0" cy="81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31F9E9-7C6B-A64E-A777-CFD93F7BDC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8833" y="2510903"/>
            <a:ext cx="286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BFC0AA-E9FF-9247-AD8D-89A8FA959EA2}"/>
              </a:ext>
            </a:extLst>
          </p:cNvPr>
          <p:cNvCxnSpPr>
            <a:cxnSpLocks/>
          </p:cNvCxnSpPr>
          <p:nvPr/>
        </p:nvCxnSpPr>
        <p:spPr>
          <a:xfrm flipH="1" flipV="1">
            <a:off x="768832" y="1664744"/>
            <a:ext cx="1" cy="165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4EC7CB-DDEC-0E47-8361-91F19407634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68831" y="1653369"/>
            <a:ext cx="1485325" cy="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083B51-3E07-E445-9CD4-1333933B1398}"/>
              </a:ext>
            </a:extLst>
          </p:cNvPr>
          <p:cNvCxnSpPr>
            <a:cxnSpLocks/>
          </p:cNvCxnSpPr>
          <p:nvPr/>
        </p:nvCxnSpPr>
        <p:spPr>
          <a:xfrm>
            <a:off x="768832" y="3316119"/>
            <a:ext cx="0" cy="304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007713-76A7-E243-BE71-970AC3E7BD17}"/>
              </a:ext>
            </a:extLst>
          </p:cNvPr>
          <p:cNvCxnSpPr>
            <a:stCxn id="12" idx="1"/>
          </p:cNvCxnSpPr>
          <p:nvPr/>
        </p:nvCxnSpPr>
        <p:spPr>
          <a:xfrm flipH="1">
            <a:off x="768832" y="6359570"/>
            <a:ext cx="1485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4AECB26-DCE8-6845-8D6E-2BE2332C6CA1}"/>
              </a:ext>
            </a:extLst>
          </p:cNvPr>
          <p:cNvSpPr/>
          <p:nvPr/>
        </p:nvSpPr>
        <p:spPr>
          <a:xfrm>
            <a:off x="8311481" y="1437648"/>
            <a:ext cx="1969825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Register </a:t>
            </a:r>
            <a:r>
              <a:rPr lang="de-DE" sz="2000" dirty="0" err="1"/>
              <a:t>mouse</a:t>
            </a:r>
            <a:endParaRPr lang="de-DE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821E09-71B2-C64E-B6EF-296C75592790}"/>
              </a:ext>
            </a:extLst>
          </p:cNvPr>
          <p:cNvSpPr/>
          <p:nvPr/>
        </p:nvSpPr>
        <p:spPr>
          <a:xfrm>
            <a:off x="8311481" y="2281536"/>
            <a:ext cx="1969825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Display </a:t>
            </a:r>
            <a:r>
              <a:rPr lang="de-DE" sz="2000" dirty="0" err="1"/>
              <a:t>drawing</a:t>
            </a:r>
            <a:endParaRPr lang="de-DE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472181-3299-1644-997A-E0C990653F2A}"/>
              </a:ext>
            </a:extLst>
          </p:cNvPr>
          <p:cNvCxnSpPr>
            <a:cxnSpLocks/>
            <a:stCxn id="4" idx="3"/>
            <a:endCxn id="46" idx="1"/>
          </p:cNvCxnSpPr>
          <p:nvPr/>
        </p:nvCxnSpPr>
        <p:spPr>
          <a:xfrm flipV="1">
            <a:off x="4223980" y="1649189"/>
            <a:ext cx="4087501" cy="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735B67-9334-6B49-B2F3-20C8A7AD7795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9296394" y="1860729"/>
            <a:ext cx="0" cy="4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988EE3-50F3-3940-9F86-5A263D3BCAFF}"/>
              </a:ext>
            </a:extLst>
          </p:cNvPr>
          <p:cNvCxnSpPr>
            <a:stCxn id="47" idx="2"/>
            <a:endCxn id="9" idx="0"/>
          </p:cNvCxnSpPr>
          <p:nvPr/>
        </p:nvCxnSpPr>
        <p:spPr>
          <a:xfrm flipH="1">
            <a:off x="9296393" y="2704617"/>
            <a:ext cx="1" cy="6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4F8FF0-BB69-464B-9E93-3338179109F8}"/>
              </a:ext>
            </a:extLst>
          </p:cNvPr>
          <p:cNvSpPr txBox="1"/>
          <p:nvPr/>
        </p:nvSpPr>
        <p:spPr>
          <a:xfrm>
            <a:off x="2507777" y="689380"/>
            <a:ext cx="165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User</a:t>
            </a:r>
            <a:endParaRPr lang="de-D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DC94DB-869A-E24F-9FF6-828FCD78928D}"/>
              </a:ext>
            </a:extLst>
          </p:cNvPr>
          <p:cNvSpPr txBox="1"/>
          <p:nvPr/>
        </p:nvSpPr>
        <p:spPr>
          <a:xfrm>
            <a:off x="8677684" y="687278"/>
            <a:ext cx="160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Program</a:t>
            </a:r>
            <a:endParaRPr lang="de-D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11B34F-E3C7-B441-9EDD-E094EA25B8DB}"/>
              </a:ext>
            </a:extLst>
          </p:cNvPr>
          <p:cNvSpPr/>
          <p:nvPr/>
        </p:nvSpPr>
        <p:spPr>
          <a:xfrm>
            <a:off x="0" y="0"/>
            <a:ext cx="2947916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880C6D-BB33-4F43-B351-FA48A308D8D6}"/>
              </a:ext>
            </a:extLst>
          </p:cNvPr>
          <p:cNvSpPr/>
          <p:nvPr/>
        </p:nvSpPr>
        <p:spPr>
          <a:xfrm>
            <a:off x="2947915" y="-1"/>
            <a:ext cx="3011601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Design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961B99-D5D9-6F47-B583-4261FA125DAF}"/>
              </a:ext>
            </a:extLst>
          </p:cNvPr>
          <p:cNvSpPr/>
          <p:nvPr/>
        </p:nvSpPr>
        <p:spPr>
          <a:xfrm>
            <a:off x="5959519" y="0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Implementation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4DE5E3-1D0E-5A4B-A6CF-7668961E2089}"/>
              </a:ext>
            </a:extLst>
          </p:cNvPr>
          <p:cNvSpPr/>
          <p:nvPr/>
        </p:nvSpPr>
        <p:spPr>
          <a:xfrm>
            <a:off x="9075760" y="-4182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Verification</a:t>
            </a:r>
            <a:endParaRPr lang="de-DE" sz="2800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B951FF-A739-3044-9B85-FE6ED8B66711}"/>
              </a:ext>
            </a:extLst>
          </p:cNvPr>
          <p:cNvSpPr/>
          <p:nvPr/>
        </p:nvSpPr>
        <p:spPr>
          <a:xfrm rot="5400000">
            <a:off x="5452290" y="-836793"/>
            <a:ext cx="1283458" cy="1137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570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56FB-1432-204B-A723-D7B2D6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167716-3BE5-0A4C-9089-9092808F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3" y="557472"/>
            <a:ext cx="11787266" cy="65009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6119B8-8296-9345-94A3-AFB2D0F462E0}"/>
              </a:ext>
            </a:extLst>
          </p:cNvPr>
          <p:cNvSpPr/>
          <p:nvPr/>
        </p:nvSpPr>
        <p:spPr>
          <a:xfrm>
            <a:off x="0" y="0"/>
            <a:ext cx="2947916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61D9B-EF5C-274D-935B-B0EBB3DABE3D}"/>
              </a:ext>
            </a:extLst>
          </p:cNvPr>
          <p:cNvSpPr/>
          <p:nvPr/>
        </p:nvSpPr>
        <p:spPr>
          <a:xfrm>
            <a:off x="2947915" y="-1"/>
            <a:ext cx="3011601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55C83C-19CF-D84E-98BD-6725F5B6BF29}"/>
              </a:ext>
            </a:extLst>
          </p:cNvPr>
          <p:cNvSpPr/>
          <p:nvPr/>
        </p:nvSpPr>
        <p:spPr>
          <a:xfrm>
            <a:off x="5959519" y="0"/>
            <a:ext cx="3116239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A268C-7533-7F40-91FE-CF59B6439456}"/>
              </a:ext>
            </a:extLst>
          </p:cNvPr>
          <p:cNvSpPr/>
          <p:nvPr/>
        </p:nvSpPr>
        <p:spPr>
          <a:xfrm>
            <a:off x="9075760" y="-4182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Verification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55FF0-6CC9-4544-A360-F869153407B7}"/>
              </a:ext>
            </a:extLst>
          </p:cNvPr>
          <p:cNvSpPr txBox="1"/>
          <p:nvPr/>
        </p:nvSpPr>
        <p:spPr>
          <a:xfrm rot="19832467">
            <a:off x="1411552" y="2576258"/>
            <a:ext cx="99011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err="1">
                <a:solidFill>
                  <a:srgbClr val="FF0000"/>
                </a:solidFill>
              </a:rPr>
              <a:t>Neural</a:t>
            </a:r>
            <a:r>
              <a:rPr lang="de-DE" sz="11500" dirty="0">
                <a:solidFill>
                  <a:srgbClr val="FF0000"/>
                </a:solidFill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78067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56FB-1432-204B-A723-D7B2D6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BF4114-DBCB-A74C-8661-7C1AB744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081"/>
            <a:ext cx="12192000" cy="73897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11B923-5F32-3048-AA56-FEE72BC00E66}"/>
              </a:ext>
            </a:extLst>
          </p:cNvPr>
          <p:cNvSpPr/>
          <p:nvPr/>
        </p:nvSpPr>
        <p:spPr>
          <a:xfrm>
            <a:off x="0" y="0"/>
            <a:ext cx="2947916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37577-7E56-5648-B8FE-E251C7D29A31}"/>
              </a:ext>
            </a:extLst>
          </p:cNvPr>
          <p:cNvSpPr/>
          <p:nvPr/>
        </p:nvSpPr>
        <p:spPr>
          <a:xfrm>
            <a:off x="2947915" y="-1"/>
            <a:ext cx="3011601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Design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EEE32-D1A2-A54C-84ED-7470C66F6D28}"/>
              </a:ext>
            </a:extLst>
          </p:cNvPr>
          <p:cNvSpPr/>
          <p:nvPr/>
        </p:nvSpPr>
        <p:spPr>
          <a:xfrm>
            <a:off x="5959519" y="0"/>
            <a:ext cx="3116239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72942-FA9C-4744-8F06-88562047F1C5}"/>
              </a:ext>
            </a:extLst>
          </p:cNvPr>
          <p:cNvSpPr/>
          <p:nvPr/>
        </p:nvSpPr>
        <p:spPr>
          <a:xfrm>
            <a:off x="9075760" y="-4182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Verification</a:t>
            </a:r>
            <a:endParaRPr lang="de-DE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9B7C9-0211-0441-8178-B6728C0B7C97}"/>
              </a:ext>
            </a:extLst>
          </p:cNvPr>
          <p:cNvSpPr txBox="1"/>
          <p:nvPr/>
        </p:nvSpPr>
        <p:spPr>
          <a:xfrm rot="20475842">
            <a:off x="640093" y="3686328"/>
            <a:ext cx="99585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err="1">
                <a:solidFill>
                  <a:srgbClr val="FF0000"/>
                </a:solidFill>
              </a:rPr>
              <a:t>Neural</a:t>
            </a:r>
            <a:r>
              <a:rPr lang="de-DE" sz="11500" dirty="0">
                <a:solidFill>
                  <a:srgbClr val="FF0000"/>
                </a:solidFill>
              </a:rPr>
              <a:t>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D55B5-B44F-1942-B7BB-500CCA17A6F0}"/>
              </a:ext>
            </a:extLst>
          </p:cNvPr>
          <p:cNvSpPr txBox="1"/>
          <p:nvPr/>
        </p:nvSpPr>
        <p:spPr>
          <a:xfrm rot="20651756">
            <a:off x="4146672" y="-33829"/>
            <a:ext cx="79418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rgbClr val="FFC000"/>
                </a:solidFill>
              </a:rPr>
              <a:t>GUI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33FD9B-2AEA-1245-812B-C64EF80F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00" y="3214238"/>
            <a:ext cx="5530779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11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56FB-1432-204B-A723-D7B2D6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71A7B-90EB-A146-9E78-FFC1328F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4181"/>
            <a:ext cx="12192000" cy="7494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EACA4E-6496-F249-93E6-BA87527EDC0A}"/>
              </a:ext>
            </a:extLst>
          </p:cNvPr>
          <p:cNvSpPr/>
          <p:nvPr/>
        </p:nvSpPr>
        <p:spPr>
          <a:xfrm>
            <a:off x="0" y="0"/>
            <a:ext cx="2947916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35B47-E233-9041-8359-D7B60B9B0F0F}"/>
              </a:ext>
            </a:extLst>
          </p:cNvPr>
          <p:cNvSpPr/>
          <p:nvPr/>
        </p:nvSpPr>
        <p:spPr>
          <a:xfrm>
            <a:off x="2947915" y="-1"/>
            <a:ext cx="3011601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82221E-D777-4F4C-96C7-DEEDC6B49581}"/>
              </a:ext>
            </a:extLst>
          </p:cNvPr>
          <p:cNvSpPr/>
          <p:nvPr/>
        </p:nvSpPr>
        <p:spPr>
          <a:xfrm>
            <a:off x="5959519" y="0"/>
            <a:ext cx="3116239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BD722-7659-CB46-8620-3F83414DB263}"/>
              </a:ext>
            </a:extLst>
          </p:cNvPr>
          <p:cNvSpPr/>
          <p:nvPr/>
        </p:nvSpPr>
        <p:spPr>
          <a:xfrm>
            <a:off x="9075760" y="-4182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Verification</a:t>
            </a:r>
            <a:endParaRPr lang="de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2A07-55B3-5643-976B-99FAC6E6125E}"/>
              </a:ext>
            </a:extLst>
          </p:cNvPr>
          <p:cNvSpPr txBox="1"/>
          <p:nvPr/>
        </p:nvSpPr>
        <p:spPr>
          <a:xfrm rot="20136438">
            <a:off x="1988579" y="2417469"/>
            <a:ext cx="79418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rgbClr val="00B050"/>
                </a:solidFill>
              </a:rPr>
              <a:t>Bits &amp; </a:t>
            </a:r>
            <a:r>
              <a:rPr lang="de-DE" sz="11500" dirty="0" err="1">
                <a:solidFill>
                  <a:srgbClr val="00B050"/>
                </a:solidFill>
              </a:rPr>
              <a:t>Pieces</a:t>
            </a:r>
            <a:endParaRPr lang="de-DE" sz="11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476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E70D-92B4-114B-983B-7BC70A63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>
                <a:solidFill>
                  <a:srgbClr val="00B050"/>
                </a:solidFill>
              </a:rPr>
              <a:t> Works!</a:t>
            </a:r>
            <a:r>
              <a:rPr lang="de-DE" sz="3600" dirty="0">
                <a:solidFill>
                  <a:srgbClr val="00B050"/>
                </a:solidFill>
              </a:rPr>
              <a:t> </a:t>
            </a:r>
            <a:r>
              <a:rPr lang="de-DE" sz="3200" dirty="0" err="1"/>
              <a:t>However</a:t>
            </a:r>
            <a:r>
              <a:rPr lang="de-DE" sz="3200" dirty="0"/>
              <a:t>...</a:t>
            </a:r>
            <a:endParaRPr lang="de-DE" sz="3600" dirty="0"/>
          </a:p>
          <a:p>
            <a:pPr lvl="1"/>
            <a:r>
              <a:rPr lang="de-DE" sz="3200" dirty="0">
                <a:solidFill>
                  <a:srgbClr val="FFC000"/>
                </a:solidFill>
              </a:rPr>
              <a:t>Location</a:t>
            </a:r>
          </a:p>
          <a:p>
            <a:pPr lvl="1"/>
            <a:r>
              <a:rPr lang="de-DE" sz="3200" dirty="0">
                <a:solidFill>
                  <a:srgbClr val="FFC000"/>
                </a:solidFill>
              </a:rPr>
              <a:t>Non-</a:t>
            </a:r>
            <a:r>
              <a:rPr lang="de-DE" sz="3200" dirty="0" err="1">
                <a:solidFill>
                  <a:srgbClr val="FFC000"/>
                </a:solidFill>
              </a:rPr>
              <a:t>numbers</a:t>
            </a:r>
            <a:endParaRPr lang="de-DE" sz="3200" dirty="0">
              <a:solidFill>
                <a:srgbClr val="FFC000"/>
              </a:solidFill>
            </a:endParaRPr>
          </a:p>
          <a:p>
            <a:endParaRPr lang="de-DE" sz="3600" dirty="0"/>
          </a:p>
          <a:p>
            <a:pPr marL="0" indent="0">
              <a:buNone/>
            </a:pPr>
            <a:r>
              <a:rPr lang="de-DE" sz="3600" u="sng" dirty="0" err="1"/>
              <a:t>Improvements</a:t>
            </a:r>
            <a:r>
              <a:rPr lang="de-DE" sz="3600" u="sng" dirty="0"/>
              <a:t>:</a:t>
            </a:r>
          </a:p>
          <a:p>
            <a:r>
              <a:rPr lang="de-DE" sz="3600" dirty="0" err="1"/>
              <a:t>Improve</a:t>
            </a:r>
            <a:r>
              <a:rPr lang="de-DE" sz="3600" dirty="0"/>
              <a:t> </a:t>
            </a:r>
            <a:r>
              <a:rPr lang="de-DE" sz="3600" dirty="0" err="1"/>
              <a:t>training</a:t>
            </a:r>
            <a:r>
              <a:rPr lang="de-DE" sz="3600" dirty="0"/>
              <a:t> </a:t>
            </a:r>
            <a:r>
              <a:rPr lang="de-DE" sz="3600" dirty="0" err="1"/>
              <a:t>set</a:t>
            </a:r>
            <a:r>
              <a:rPr lang="de-DE" sz="3600" dirty="0"/>
              <a:t>!</a:t>
            </a:r>
          </a:p>
          <a:p>
            <a:pPr marL="0" indent="0">
              <a:buNone/>
            </a:pPr>
            <a:r>
              <a:rPr lang="de-DE" sz="3600" dirty="0"/>
              <a:t>	(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preprocessing</a:t>
            </a:r>
            <a:r>
              <a:rPr lang="de-DE" sz="3600" dirty="0"/>
              <a:t>)</a:t>
            </a:r>
          </a:p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3B01D-1AD4-B44B-9D66-260572E2726E}"/>
              </a:ext>
            </a:extLst>
          </p:cNvPr>
          <p:cNvSpPr/>
          <p:nvPr/>
        </p:nvSpPr>
        <p:spPr>
          <a:xfrm>
            <a:off x="0" y="0"/>
            <a:ext cx="2947916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060FF-4C78-E845-A500-D3C8DD0FC2E3}"/>
              </a:ext>
            </a:extLst>
          </p:cNvPr>
          <p:cNvSpPr/>
          <p:nvPr/>
        </p:nvSpPr>
        <p:spPr>
          <a:xfrm>
            <a:off x="2947915" y="-1"/>
            <a:ext cx="3011601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527C1-3D3A-A84A-815A-D4C13BDA411D}"/>
              </a:ext>
            </a:extLst>
          </p:cNvPr>
          <p:cNvSpPr/>
          <p:nvPr/>
        </p:nvSpPr>
        <p:spPr>
          <a:xfrm>
            <a:off x="5959519" y="0"/>
            <a:ext cx="3116239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8292F-5272-3641-9B20-5774745A973B}"/>
              </a:ext>
            </a:extLst>
          </p:cNvPr>
          <p:cNvSpPr/>
          <p:nvPr/>
        </p:nvSpPr>
        <p:spPr>
          <a:xfrm>
            <a:off x="9075760" y="-4182"/>
            <a:ext cx="3116239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Verification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638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127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Office Theme</vt:lpstr>
      <vt:lpstr>Artificial Neural Network for Digit Recognition</vt:lpstr>
      <vt:lpstr>PowerPoint Presentation</vt:lpstr>
      <vt:lpstr>PowerPoint Presentation</vt:lpstr>
      <vt:lpstr>PowerPoint Presentation</vt:lpstr>
      <vt:lpstr>Implementation</vt:lpstr>
      <vt:lpstr>Implementation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Mittenbühler</dc:creator>
  <cp:lastModifiedBy>Maximilian Mittenbühler</cp:lastModifiedBy>
  <cp:revision>44</cp:revision>
  <dcterms:created xsi:type="dcterms:W3CDTF">2019-05-01T09:02:25Z</dcterms:created>
  <dcterms:modified xsi:type="dcterms:W3CDTF">2019-05-27T11:26:47Z</dcterms:modified>
</cp:coreProperties>
</file>