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27-Sep-23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27-Sep-23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2121C-8B60-B3AF-48DB-A344A41C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87075"/>
            <a:ext cx="9905998" cy="1478570"/>
          </a:xfrm>
        </p:spPr>
        <p:txBody>
          <a:bodyPr/>
          <a:lstStyle/>
          <a:p>
            <a:r>
              <a:rPr lang="en-US" dirty="0"/>
              <a:t>Mini project</a:t>
            </a:r>
          </a:p>
        </p:txBody>
      </p:sp>
    </p:spTree>
    <p:extLst>
      <p:ext uri="{BB962C8B-B14F-4D97-AF65-F5344CB8AC3E}">
        <p14:creationId xmlns:p14="http://schemas.microsoft.com/office/powerpoint/2010/main" val="195031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3565-0E6C-9F90-8731-86CF9669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7D89C-EA7D-336A-31EA-62639A422E80}"/>
              </a:ext>
            </a:extLst>
          </p:cNvPr>
          <p:cNvSpPr txBox="1"/>
          <p:nvPr/>
        </p:nvSpPr>
        <p:spPr>
          <a:xfrm>
            <a:off x="1141413" y="1910443"/>
            <a:ext cx="966810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import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os</a:t>
            </a:r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import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tkinter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as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tk</a:t>
            </a:r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from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tkinter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import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ttk</a:t>
            </a:r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from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tkinter.ttk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import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Progressbar</a:t>
            </a:r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import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pytube</a:t>
            </a:r>
          </a:p>
          <a:p>
            <a:r>
              <a:rPr lang="en-US" sz="2400" b="0" dirty="0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#Creating class for the UI</a:t>
            </a:r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class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App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i="1" dirty="0" err="1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tk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en-US" sz="2400" b="0" dirty="0" err="1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Tk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def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__</a:t>
            </a:r>
            <a:r>
              <a:rPr lang="en-US" sz="2400" b="0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init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__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i="1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super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().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__</a:t>
            </a:r>
            <a:r>
              <a:rPr lang="en-US" sz="2400" b="0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init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__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()</a:t>
            </a:r>
            <a:b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</a:b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.video_url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tk.</a:t>
            </a:r>
            <a:r>
              <a:rPr lang="en-US" sz="2400" b="0" dirty="0" err="1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StringVar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()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</a:t>
            </a:r>
            <a:br>
              <a:rPr lang="en-US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</a:br>
            <a:endParaRPr lang="en-US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endParaRPr lang="en-US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2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DC6B36-41BA-F415-FFDF-AC3708B5832B}"/>
              </a:ext>
            </a:extLst>
          </p:cNvPr>
          <p:cNvSpPr txBox="1"/>
          <p:nvPr/>
        </p:nvSpPr>
        <p:spPr>
          <a:xfrm>
            <a:off x="1126671" y="783771"/>
            <a:ext cx="98951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# Create the UI elements</a:t>
            </a:r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.video_url_label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tk.</a:t>
            </a:r>
            <a:r>
              <a:rPr lang="en-US" sz="2400" b="0" dirty="0" err="1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Label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i="1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text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1FA8C"/>
                </a:solidFill>
                <a:effectLst/>
                <a:latin typeface="source code pro" panose="020B0309030403020204" pitchFamily="49" charset="0"/>
              </a:rPr>
              <a:t>Video URL: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.video_url_entry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tk.</a:t>
            </a:r>
            <a:r>
              <a:rPr lang="en-US" sz="2400" b="0" dirty="0" err="1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Entry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i="1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 err="1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textvariable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.video_url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.download_button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tk.</a:t>
            </a:r>
            <a:r>
              <a:rPr lang="en-US" sz="2400" b="0" dirty="0" err="1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Button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    </a:t>
            </a:r>
            <a:r>
              <a:rPr lang="en-US" sz="2400" b="0" i="1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text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1FA8C"/>
                </a:solidFill>
                <a:effectLst/>
                <a:latin typeface="source code pro" panose="020B0309030403020204" pitchFamily="49" charset="0"/>
              </a:rPr>
              <a:t>Download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command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download_video</a:t>
            </a:r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)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.progress_bar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 err="1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Progressbar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i="1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mode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1FA8C"/>
                </a:solidFill>
                <a:effectLst/>
                <a:latin typeface="source code pro" panose="020B0309030403020204" pitchFamily="49" charset="0"/>
              </a:rPr>
              <a:t>determinate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180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85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DC6B36-41BA-F415-FFDF-AC3708B5832B}"/>
              </a:ext>
            </a:extLst>
          </p:cNvPr>
          <p:cNvSpPr txBox="1"/>
          <p:nvPr/>
        </p:nvSpPr>
        <p:spPr>
          <a:xfrm>
            <a:off x="1148442" y="1351508"/>
            <a:ext cx="98951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# Layout the UI elements</a:t>
            </a:r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.video_url_label.grid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row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0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column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0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.video_url_entry.grid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row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0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column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1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.download_button.grid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row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1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column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0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 err="1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columnspan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2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 err="1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pady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10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.progress_bar.grid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row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2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column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0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 err="1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columnspan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2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, </a:t>
            </a:r>
            <a:r>
              <a:rPr lang="en-US" sz="2400" b="0" i="1" dirty="0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sticky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1FA8C"/>
                </a:solidFill>
                <a:effectLst/>
                <a:latin typeface="source code pro" panose="020B0309030403020204" pitchFamily="49" charset="0"/>
              </a:rPr>
              <a:t>we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</a:b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dirty="0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# Set the window size</a:t>
            </a:r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4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.geometry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1FA8C"/>
                </a:solidFill>
                <a:effectLst/>
                <a:latin typeface="source code pro" panose="020B0309030403020204" pitchFamily="49" charset="0"/>
              </a:rPr>
              <a:t>400x200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7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DC6B36-41BA-F415-FFDF-AC3708B5832B}"/>
              </a:ext>
            </a:extLst>
          </p:cNvPr>
          <p:cNvSpPr txBox="1"/>
          <p:nvPr/>
        </p:nvSpPr>
        <p:spPr>
          <a:xfrm>
            <a:off x="1148442" y="305068"/>
            <a:ext cx="989511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</a:t>
            </a:r>
            <a:r>
              <a:rPr lang="en-US" sz="2000" b="0" dirty="0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#Video Download Function When The </a:t>
            </a:r>
            <a:r>
              <a:rPr lang="en-US" sz="2000" b="0" dirty="0" err="1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Buttom</a:t>
            </a:r>
            <a:r>
              <a:rPr lang="en-US" sz="2000" b="0" dirty="0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 is Clicked</a:t>
            </a:r>
            <a:endParaRPr lang="en-US" sz="20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def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000" b="0" dirty="0" err="1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download_video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000" b="0" i="1" dirty="0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000" b="0" dirty="0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# Get the video URL from the user</a:t>
            </a:r>
            <a:endParaRPr lang="en-US" sz="20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video_url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000" b="0" i="1" dirty="0" err="1">
                <a:solidFill>
                  <a:srgbClr val="BD93F9"/>
                </a:solidFill>
                <a:effectLst/>
                <a:latin typeface="source code pro" panose="020B0309030403020204" pitchFamily="49" charset="0"/>
              </a:rPr>
              <a:t>self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.video_url.</a:t>
            </a:r>
            <a:r>
              <a:rPr lang="en-US" sz="2000" b="0" dirty="0" err="1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get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</a:b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000" b="0" dirty="0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# Default download path to current directory</a:t>
            </a:r>
            <a:endParaRPr lang="en-US" sz="20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download_path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os.</a:t>
            </a:r>
            <a:r>
              <a:rPr lang="en-US" sz="2000" b="0" dirty="0" err="1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getcwd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</a:b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000" b="0" dirty="0">
                <a:solidFill>
                  <a:srgbClr val="6272A4"/>
                </a:solidFill>
                <a:effectLst/>
                <a:latin typeface="source code pro" panose="020B0309030403020204" pitchFamily="49" charset="0"/>
              </a:rPr>
              <a:t># Download the video</a:t>
            </a:r>
            <a:endParaRPr lang="en-US" sz="20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try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    video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pytube.</a:t>
            </a:r>
            <a:r>
              <a:rPr lang="en-US" sz="2000" b="0" dirty="0" err="1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YouTube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video_url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    stream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video.streams.</a:t>
            </a:r>
            <a:r>
              <a:rPr lang="en-US" sz="2000" b="0" dirty="0" err="1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get_highest_resolution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   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if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stream: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        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stream.</a:t>
            </a:r>
            <a:r>
              <a:rPr lang="en-US" sz="2000" b="0" dirty="0" err="1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download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000" b="0" i="1" dirty="0" err="1">
                <a:solidFill>
                  <a:srgbClr val="FFB86C"/>
                </a:solidFill>
                <a:effectLst/>
                <a:latin typeface="source code pro" panose="020B0309030403020204" pitchFamily="49" charset="0"/>
              </a:rPr>
              <a:t>output_path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0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download_path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        </a:t>
            </a:r>
            <a:r>
              <a:rPr lang="en-US" sz="2000" b="0" dirty="0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print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0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000" b="0" dirty="0">
                <a:solidFill>
                  <a:srgbClr val="F1FA8C"/>
                </a:solidFill>
                <a:effectLst/>
                <a:latin typeface="source code pro" panose="020B0309030403020204" pitchFamily="49" charset="0"/>
              </a:rPr>
              <a:t>Download completed!</a:t>
            </a:r>
            <a:r>
              <a:rPr lang="en-US" sz="20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   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else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        </a:t>
            </a:r>
            <a:r>
              <a:rPr lang="en-US" sz="2000" b="0" dirty="0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print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</a:t>
            </a:r>
            <a:r>
              <a:rPr lang="en-US" sz="20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000" b="0" dirty="0">
                <a:solidFill>
                  <a:srgbClr val="F1FA8C"/>
                </a:solidFill>
                <a:effectLst/>
                <a:latin typeface="source code pro" panose="020B0309030403020204" pitchFamily="49" charset="0"/>
              </a:rPr>
              <a:t>No video available</a:t>
            </a:r>
            <a:r>
              <a:rPr lang="en-US" sz="20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except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000" b="0" dirty="0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Exception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0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as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e:</a:t>
            </a:r>
          </a:p>
          <a:p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        </a:t>
            </a:r>
            <a:r>
              <a:rPr lang="en-US" sz="2000" b="0" dirty="0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print</a:t>
            </a:r>
            <a:r>
              <a:rPr lang="en-US" sz="20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(e)</a:t>
            </a:r>
          </a:p>
          <a:p>
            <a:endParaRPr lang="en-US" sz="20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41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DC6B36-41BA-F415-FFDF-AC3708B5832B}"/>
              </a:ext>
            </a:extLst>
          </p:cNvPr>
          <p:cNvSpPr txBox="1"/>
          <p:nvPr/>
        </p:nvSpPr>
        <p:spPr>
          <a:xfrm>
            <a:off x="1148442" y="1859340"/>
            <a:ext cx="9895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if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__name__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==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1FA8C"/>
                </a:solidFill>
                <a:effectLst/>
                <a:latin typeface="source code pro" panose="020B0309030403020204" pitchFamily="49" charset="0"/>
              </a:rPr>
              <a:t>__main__</a:t>
            </a:r>
            <a:r>
              <a:rPr lang="en-US" sz="2400" b="0" dirty="0">
                <a:solidFill>
                  <a:srgbClr val="E9F284"/>
                </a:solidFill>
                <a:effectLst/>
                <a:latin typeface="source code pro" panose="020B0309030403020204" pitchFamily="49" charset="0"/>
              </a:rPr>
              <a:t>"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app </a:t>
            </a:r>
            <a:r>
              <a:rPr lang="en-US" sz="2400" b="0" dirty="0">
                <a:solidFill>
                  <a:srgbClr val="FF79C6"/>
                </a:solidFill>
                <a:effectLst/>
                <a:latin typeface="source code pro" panose="020B0309030403020204" pitchFamily="49" charset="0"/>
              </a:rPr>
              <a:t>=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 </a:t>
            </a:r>
            <a:r>
              <a:rPr lang="en-US" sz="2400" b="0" dirty="0">
                <a:solidFill>
                  <a:srgbClr val="8BE9FD"/>
                </a:solidFill>
                <a:effectLst/>
                <a:latin typeface="source code pro" panose="020B0309030403020204" pitchFamily="49" charset="0"/>
              </a:rPr>
              <a:t>App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    </a:t>
            </a:r>
            <a:r>
              <a:rPr lang="en-US" sz="2400" b="0" dirty="0" err="1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app.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source code pro" panose="020B0309030403020204" pitchFamily="49" charset="0"/>
              </a:rPr>
              <a:t>mainloop</a:t>
            </a:r>
            <a:r>
              <a:rPr lang="en-US" sz="2400" b="0" dirty="0">
                <a:solidFill>
                  <a:srgbClr val="F8F8F2"/>
                </a:solidFill>
                <a:effectLst/>
                <a:latin typeface="source code pro" panose="020B0309030403020204" pitchFamily="49" charset="0"/>
              </a:rPr>
              <a:t>()</a:t>
            </a:r>
          </a:p>
          <a:p>
            <a:endParaRPr lang="en-US" sz="2400" b="0" dirty="0">
              <a:solidFill>
                <a:srgbClr val="F8F8F2"/>
              </a:solidFill>
              <a:effectLst/>
              <a:latin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433E-3947-83DD-C0C5-5517DA3B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562F6-0B56-8397-B172-8FB60DB7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Lightweight. Entire code fits in 55 lines.</a:t>
            </a:r>
          </a:p>
          <a:p>
            <a:r>
              <a:rPr lang="en-US" dirty="0"/>
              <a:t>Platform independent. Runs anywhere. Literally</a:t>
            </a:r>
          </a:p>
          <a:p>
            <a:r>
              <a:rPr lang="en-US" dirty="0"/>
              <a:t>Easy to understand and uses open source lib like </a:t>
            </a:r>
            <a:r>
              <a:rPr lang="en-US" dirty="0" err="1"/>
              <a:t>tkinder</a:t>
            </a:r>
            <a:r>
              <a:rPr lang="en-US" dirty="0"/>
              <a:t> and pytube.</a:t>
            </a:r>
          </a:p>
          <a:p>
            <a:r>
              <a:rPr lang="en-US" dirty="0"/>
              <a:t>No ads, easy to run fast and efficient.</a:t>
            </a:r>
          </a:p>
          <a:p>
            <a:r>
              <a:rPr lang="en-US" dirty="0"/>
              <a:t>Code is written in a way for people to customize, improve, adapt to </a:t>
            </a:r>
            <a:r>
              <a:rPr lang="en-US" dirty="0" err="1"/>
              <a:t>specifc</a:t>
            </a:r>
            <a:r>
              <a:rPr lang="en-US" dirty="0"/>
              <a:t> needs and upgradation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62514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433E-3947-83DD-C0C5-5517DA3B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DISAdvantages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562F6-0B56-8397-B172-8FB60DB7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tkinder</a:t>
            </a:r>
            <a:r>
              <a:rPr lang="en-US" dirty="0"/>
              <a:t> UI looks outdated and a bit finicky.</a:t>
            </a:r>
          </a:p>
          <a:p>
            <a:r>
              <a:rPr lang="en-US" dirty="0"/>
              <a:t>Lack of customization in configuring the downloads.</a:t>
            </a:r>
          </a:p>
          <a:p>
            <a:r>
              <a:rPr lang="en-US" dirty="0"/>
              <a:t>User still needs to setup python and pytube library.</a:t>
            </a:r>
          </a:p>
          <a:p>
            <a:r>
              <a:rPr lang="en-US" dirty="0"/>
              <a:t>Sudden breaking API changes to YouTube videos could make the current version of pytube and user will need to wait till pytube releases and update</a:t>
            </a:r>
          </a:p>
        </p:txBody>
      </p:sp>
    </p:spTree>
    <p:extLst>
      <p:ext uri="{BB962C8B-B14F-4D97-AF65-F5344CB8AC3E}">
        <p14:creationId xmlns:p14="http://schemas.microsoft.com/office/powerpoint/2010/main" val="401445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B6DBF-31CB-2933-35C5-4EDD791F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125" y="2566587"/>
            <a:ext cx="3884874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268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035C-8E9D-33A3-2D5B-B7482D8C5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YouTube downloader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CAA5-6ABE-9955-0336-49A567B4C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Theertha PS, </a:t>
            </a:r>
            <a:r>
              <a:rPr lang="en-US"/>
              <a:t>Milan, Amjadh</a:t>
            </a:r>
            <a:r>
              <a:rPr lang="en-US" dirty="0"/>
              <a:t>, Fahad NAjeeb</a:t>
            </a:r>
          </a:p>
        </p:txBody>
      </p:sp>
    </p:spTree>
    <p:extLst>
      <p:ext uri="{BB962C8B-B14F-4D97-AF65-F5344CB8AC3E}">
        <p14:creationId xmlns:p14="http://schemas.microsoft.com/office/powerpoint/2010/main" val="50728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E06C-D993-F92F-14AE-B7A5FF3A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4A29-BE74-132B-C46E-FD649F84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PyTube-powered YouTube downloader with a user-friendly and a simple interface,  changing the way you save and organize your favorite videos. Embrace convenience and elevate your multimedia experience. We used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tkinter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as the User Interface window used to paste the link of the desired video and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and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progess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bar for current download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064B-DC70-50B8-7EFC-3892691E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9F9D-ACC4-CEF2-9965-FF90AD24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Our objective for this college project is to develop a PyTube-powered YouTube downloader with a streamlined user interface, enabling users to effortlessly save and manage their preferred videos. We aim to enhance convenience and optimize the multimedia experience without creating a hassle on depending any thir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d party services compromising privacy and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1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A6CA-DAC7-A3F8-B65B-8D596924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1A4A-0A22-CC6D-FC4F-977A4626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16911" cy="3541714"/>
          </a:xfrm>
        </p:spPr>
        <p:txBody>
          <a:bodyPr/>
          <a:lstStyle/>
          <a:p>
            <a:r>
              <a:rPr lang="en-US" dirty="0"/>
              <a:t>We provide a simple functional and lightweight user interface which creates no confusion and requires only python and the PyTube library installed on your client.</a:t>
            </a:r>
          </a:p>
          <a:p>
            <a:r>
              <a:rPr lang="en-US" dirty="0"/>
              <a:t>Interactive progress bar. Entire code fits under 2KB.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01B9E-54BF-8CC9-706C-0D68B663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934" y="3429000"/>
            <a:ext cx="378746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8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2D110-8E77-0B37-2589-DF2869D7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the link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926804-93F8-B283-6FC8-4D04E48E9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040" y="1591332"/>
            <a:ext cx="5004531" cy="387510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8BEDAF-1FAF-F668-2DDB-537DE9C17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Go the desired YouTube video and copy the video link .</a:t>
            </a:r>
          </a:p>
        </p:txBody>
      </p:sp>
    </p:spTree>
    <p:extLst>
      <p:ext uri="{BB962C8B-B14F-4D97-AF65-F5344CB8AC3E}">
        <p14:creationId xmlns:p14="http://schemas.microsoft.com/office/powerpoint/2010/main" val="9214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BCE8-FF5C-DA46-8F57-ED5DFFF3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PyTube library and run the app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BCBFBD-6D7A-E99B-C442-DEB9A3EA4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34765"/>
            <a:ext cx="5891213" cy="33138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66AB4-DE27-1E23-8B38-7FA90475C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Run `pip install pytube` in a command prompt windows in windows.</a:t>
            </a:r>
          </a:p>
          <a:p>
            <a:br>
              <a:rPr lang="en-US" dirty="0"/>
            </a:br>
            <a:r>
              <a:rPr lang="en-US" dirty="0"/>
              <a:t>Use terminal in Linux based operating system and use the command `pip install pytube`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D5A0-9029-89DC-0615-F734848D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program and download the video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8353E4-32CB-6A11-939C-BDA89ADD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573" y="2002846"/>
            <a:ext cx="4008467" cy="23776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A5B53-1828-A284-6043-B00B1012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Run the youtube_downloader.py</a:t>
            </a:r>
            <a:br>
              <a:rPr lang="en-US" dirty="0"/>
            </a:br>
            <a:r>
              <a:rPr lang="en-US" dirty="0"/>
              <a:t>Paste the link in the </a:t>
            </a:r>
            <a:r>
              <a:rPr lang="en-US" dirty="0" err="1"/>
              <a:t>tk</a:t>
            </a:r>
            <a:r>
              <a:rPr lang="en-US" dirty="0"/>
              <a:t> window pop up box.</a:t>
            </a:r>
          </a:p>
          <a:p>
            <a:r>
              <a:rPr lang="en-US" dirty="0"/>
              <a:t>Click on download and wait for the progress to finish.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downloaded file will be stored in the same directory the where the youtube_downloader.py file is placed.</a:t>
            </a:r>
          </a:p>
        </p:txBody>
      </p:sp>
    </p:spTree>
    <p:extLst>
      <p:ext uri="{BB962C8B-B14F-4D97-AF65-F5344CB8AC3E}">
        <p14:creationId xmlns:p14="http://schemas.microsoft.com/office/powerpoint/2010/main" val="6861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AF02DA-C18F-F7F7-EF1E-CE4A0BF9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44976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83E259-755A-43F7-B875-713269028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61537"/>
            <a:ext cx="8791575" cy="2896263"/>
          </a:xfrm>
        </p:spPr>
        <p:txBody>
          <a:bodyPr/>
          <a:lstStyle/>
          <a:p>
            <a:r>
              <a:rPr lang="en-US" dirty="0"/>
              <a:t>Python 3.11</a:t>
            </a:r>
          </a:p>
          <a:p>
            <a:r>
              <a:rPr lang="en-US" dirty="0"/>
              <a:t>Pytube</a:t>
            </a:r>
          </a:p>
          <a:p>
            <a:r>
              <a:rPr lang="en-US" dirty="0"/>
              <a:t>Tkinter</a:t>
            </a:r>
          </a:p>
          <a:p>
            <a:r>
              <a:rPr lang="en-US" dirty="0"/>
              <a:t>Tkinter.tk</a:t>
            </a:r>
          </a:p>
        </p:txBody>
      </p:sp>
    </p:spTree>
    <p:extLst>
      <p:ext uri="{BB962C8B-B14F-4D97-AF65-F5344CB8AC3E}">
        <p14:creationId xmlns:p14="http://schemas.microsoft.com/office/powerpoint/2010/main" val="2611697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</TotalTime>
  <Words>813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Söhne</vt:lpstr>
      <vt:lpstr>source code pro</vt:lpstr>
      <vt:lpstr>Tw Cen MT</vt:lpstr>
      <vt:lpstr>Circuit</vt:lpstr>
      <vt:lpstr>Mini project</vt:lpstr>
      <vt:lpstr>YouTube downloader </vt:lpstr>
      <vt:lpstr>Introduction</vt:lpstr>
      <vt:lpstr>objective</vt:lpstr>
      <vt:lpstr>Features and UI</vt:lpstr>
      <vt:lpstr>Copying the link</vt:lpstr>
      <vt:lpstr>Setup PyTube library and run the app</vt:lpstr>
      <vt:lpstr>Run the program and download the video</vt:lpstr>
      <vt:lpstr>Technologies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Sangeeth Sujith</dc:creator>
  <cp:lastModifiedBy>Sangeeth Sujith</cp:lastModifiedBy>
  <cp:revision>3</cp:revision>
  <dcterms:created xsi:type="dcterms:W3CDTF">2023-06-30T17:08:26Z</dcterms:created>
  <dcterms:modified xsi:type="dcterms:W3CDTF">2023-09-26T19:42:33Z</dcterms:modified>
</cp:coreProperties>
</file>