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1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7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D58B8-6CF8-4B7A-A66A-6789052DF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9A295-B355-4504-8E2B-D5448BE9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CE4-0916-5B7D-1D8C-A14F136C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031" y="333826"/>
            <a:ext cx="4274358" cy="200596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Algerian" panose="04020705040A02060702" pitchFamily="82" charset="0"/>
              </a:rPr>
              <a:t>Aliment Arrange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00C9-107E-91FA-7D93-1A122DCC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472" y="2339788"/>
            <a:ext cx="5552388" cy="391757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Bahnschrift SemiCondensed" panose="020B0502040204020203" pitchFamily="34" charset="0"/>
              </a:rPr>
              <a:t>Presented to</a:t>
            </a:r>
            <a:r>
              <a:rPr lang="en-US" dirty="0">
                <a:latin typeface="Bahnschrift SemiCondensed" panose="020B0502040204020203" pitchFamily="34" charset="0"/>
              </a:rPr>
              <a:t>: </a:t>
            </a:r>
            <a:r>
              <a:rPr lang="en-US" sz="2800" dirty="0">
                <a:latin typeface="Bahnschrift SemiBold SemiConden" panose="020B0502040204020203" pitchFamily="34" charset="0"/>
              </a:rPr>
              <a:t>Shakib Mahmud Dipto Sir</a:t>
            </a:r>
          </a:p>
          <a:p>
            <a:endParaRPr lang="en-US" sz="2800" dirty="0">
              <a:latin typeface="Bahnschrift SemiBold SemiConden" panose="020B0502040204020203" pitchFamily="34" charset="0"/>
            </a:endParaRPr>
          </a:p>
          <a:p>
            <a:r>
              <a:rPr lang="en-US" sz="2200" b="1" dirty="0">
                <a:latin typeface="Bahnschrift SemiBold SemiConden" panose="020B0502040204020203" pitchFamily="34" charset="0"/>
              </a:rPr>
              <a:t>Presented By:</a:t>
            </a:r>
          </a:p>
          <a:p>
            <a:r>
              <a:rPr lang="en-US" sz="2200" b="1" dirty="0">
                <a:latin typeface="Bahnschrift SemiBold SemiConden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Rownak Tasneem Shishir (202014005)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Mitu  Akter (201014008)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Zeenat  Akter Mim (201014098)</a:t>
            </a:r>
          </a:p>
        </p:txBody>
      </p:sp>
    </p:spTree>
    <p:extLst>
      <p:ext uri="{BB962C8B-B14F-4D97-AF65-F5344CB8AC3E}">
        <p14:creationId xmlns:p14="http://schemas.microsoft.com/office/powerpoint/2010/main" val="2377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C8FE-F216-6F10-0774-1BBA995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452" y="1084082"/>
            <a:ext cx="4788816" cy="2627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Introduction</a:t>
            </a:r>
            <a:br>
              <a:rPr lang="en-US" sz="6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- Brief overview of the app's purpose and benefits.</a:t>
            </a:r>
            <a:br>
              <a:rPr lang="en-US" sz="2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- Importance of convenience and efficiency in food delivery.</a:t>
            </a:r>
            <a:br>
              <a:rPr lang="en-US" sz="2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</a:br>
            <a:br>
              <a:rPr lang="en-US" sz="2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**Setting Up Your Account:**</a:t>
            </a:r>
            <a:b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- Downloading the app from app stores.</a:t>
            </a:r>
            <a:b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- Creating a user profile.</a:t>
            </a:r>
            <a:b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- Setting preferences and payment options</a:t>
            </a:r>
            <a:br>
              <a:rPr lang="en-US" sz="60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</a:br>
            <a:endParaRPr lang="en-US" sz="18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B023E-41C7-2EAB-5B0B-41CB294A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79" y="490194"/>
            <a:ext cx="2588905" cy="3480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9CBAD-4177-00A9-2EAE-7CFAA927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87" y="2667787"/>
            <a:ext cx="2505267" cy="39793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C9CC76-527F-3A02-D7D4-58DD7E85DD44}"/>
              </a:ext>
            </a:extLst>
          </p:cNvPr>
          <p:cNvSpPr txBox="1">
            <a:spLocks/>
          </p:cNvSpPr>
          <p:nvPr/>
        </p:nvSpPr>
        <p:spPr>
          <a:xfrm>
            <a:off x="3233394" y="4053526"/>
            <a:ext cx="6004874" cy="27194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6000" b="1" dirty="0">
                <a:latin typeface="Bahnschrift Condensed" panose="020B0502040204020203" pitchFamily="34" charset="0"/>
              </a:rPr>
            </a:br>
            <a:r>
              <a:rPr lang="en-US" sz="2000" b="1" dirty="0">
                <a:latin typeface="Bahnschrift Condensed" panose="020B0502040204020203" pitchFamily="34" charset="0"/>
              </a:rPr>
              <a:t>.</a:t>
            </a:r>
            <a:br>
              <a:rPr lang="en-US" sz="6000" b="1" dirty="0">
                <a:latin typeface="Bahnschrift Condensed" panose="020B0502040204020203" pitchFamily="34" charset="0"/>
              </a:rPr>
            </a:br>
            <a:endParaRPr lang="en-US" sz="6000" b="1" dirty="0">
              <a:latin typeface="Bahnschrift Condensed" panose="020B0502040204020203" pitchFamily="34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1B31D2-4886-5E7E-3535-5DC6C3659C02}"/>
              </a:ext>
            </a:extLst>
          </p:cNvPr>
          <p:cNvSpPr txBox="1">
            <a:spLocks/>
          </p:cNvSpPr>
          <p:nvPr/>
        </p:nvSpPr>
        <p:spPr>
          <a:xfrm>
            <a:off x="5175314" y="4317476"/>
            <a:ext cx="3703887" cy="22294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Bahnschrift Condensed" panose="020B0502040204020203" pitchFamily="34" charset="0"/>
              </a:rPr>
              <a:t>Browsing Restaurants and Menus: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Exploring nearby restaurants.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Filtering options by cuisine, price, and rating.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Viewing restaurant menus and specials.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60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8A5A-475E-1F62-DF3A-C7A30BE6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208" y="263951"/>
            <a:ext cx="4920791" cy="2677212"/>
          </a:xfrm>
        </p:spPr>
        <p:txBody>
          <a:bodyPr>
            <a:noAutofit/>
          </a:bodyPr>
          <a:lstStyle/>
          <a:p>
            <a:br>
              <a:rPr lang="en-US" sz="6000" b="1" dirty="0">
                <a:latin typeface="Bahnschrift Condensed" panose="020B0502040204020203" pitchFamily="34" charset="0"/>
              </a:rPr>
            </a:br>
            <a:br>
              <a:rPr lang="en-US" sz="6000" b="1" dirty="0">
                <a:latin typeface="Bahnschrift Condensed" panose="020B0502040204020203" pitchFamily="34" charset="0"/>
              </a:rPr>
            </a:br>
            <a:br>
              <a:rPr lang="en-US" sz="60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**Placing an Order:**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Selecting items from the menu.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Adding items to the cart.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Reviewing order details.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**Customizing Your Order:**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Options for special requests or dietary restrictions.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Adding extra toppings or sides.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Modifying quantities.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br>
              <a:rPr lang="en-US" sz="1800" b="1" dirty="0">
                <a:latin typeface="Bahnschrift Condensed" panose="020B0502040204020203" pitchFamily="34" charset="0"/>
              </a:rPr>
            </a:br>
            <a:br>
              <a:rPr lang="en-US" sz="1800" b="1" dirty="0">
                <a:latin typeface="Bahnschrift Condensed" panose="020B0502040204020203" pitchFamily="34" charset="0"/>
              </a:rPr>
            </a:br>
            <a:br>
              <a:rPr lang="en-US" sz="1800" b="1" dirty="0">
                <a:latin typeface="Bahnschrift Condensed" panose="020B0502040204020203" pitchFamily="34" charset="0"/>
              </a:rPr>
            </a:br>
            <a:br>
              <a:rPr lang="en-US" sz="6000" b="1" dirty="0">
                <a:latin typeface="Bahnschrift Condensed" panose="020B0502040204020203" pitchFamily="34" charset="0"/>
              </a:rPr>
            </a:br>
            <a:endParaRPr lang="en-US" sz="6000" b="1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77AA9-7B8C-39D5-8A37-52337598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67" y="601375"/>
            <a:ext cx="2486089" cy="3697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87126-8CD7-DB29-59C0-178CA3BF1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86" y="620229"/>
            <a:ext cx="2486090" cy="345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7991B-2A92-F0A6-493C-ACD7D96D8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66" y="3167406"/>
            <a:ext cx="2694839" cy="35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8A00-300C-CED9-CEBB-0055CA54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69" y="2394408"/>
            <a:ext cx="3149776" cy="282968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ahnschrift Condensed" panose="020B0502040204020203" pitchFamily="34" charset="0"/>
              </a:rPr>
              <a:t>Order success</a:t>
            </a:r>
            <a:br>
              <a:rPr lang="en-US" sz="3000" b="1" dirty="0">
                <a:latin typeface="Bahnschrift Condensed" panose="020B0502040204020203" pitchFamily="34" charset="0"/>
              </a:rPr>
            </a:br>
            <a:br>
              <a:rPr lang="en-US" sz="30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**Managing Your Account:**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Updating personal information.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Viewing order history.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Managing payment methods.</a:t>
            </a:r>
            <a:br>
              <a:rPr lang="en-US" sz="3000" b="1" dirty="0">
                <a:latin typeface="Bahnschrift Condensed" panose="020B0502040204020203" pitchFamily="34" charset="0"/>
              </a:rPr>
            </a:b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8CC6A-F446-CFA0-B159-AC76E0CB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60" y="1801443"/>
            <a:ext cx="2164673" cy="3712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07781-C842-17DF-17F7-24E5E034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413" y="842558"/>
            <a:ext cx="2241826" cy="39207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E8C295-F79F-C7FA-10EB-6CAF04F671AF}"/>
              </a:ext>
            </a:extLst>
          </p:cNvPr>
          <p:cNvSpPr txBox="1">
            <a:spLocks/>
          </p:cNvSpPr>
          <p:nvPr/>
        </p:nvSpPr>
        <p:spPr>
          <a:xfrm>
            <a:off x="8163611" y="4763288"/>
            <a:ext cx="3474133" cy="16788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60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**Tracking Your Delivery:**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Real-time order tracking.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Estimated delivery times.</a:t>
            </a:r>
            <a:br>
              <a:rPr lang="en-US" sz="1800" b="1" dirty="0">
                <a:latin typeface="Bahnschrift Condensed" panose="020B0502040204020203" pitchFamily="34" charset="0"/>
              </a:rPr>
            </a:br>
            <a:r>
              <a:rPr lang="en-US" sz="1800" b="1" dirty="0">
                <a:latin typeface="Bahnschrift Condensed" panose="020B0502040204020203" pitchFamily="34" charset="0"/>
              </a:rPr>
              <a:t>- Communicating with the delivery driver.</a:t>
            </a:r>
            <a:br>
              <a:rPr lang="en-US" sz="6000" b="1" dirty="0">
                <a:latin typeface="Bahnschrift Condensed" panose="020B0502040204020203" pitchFamily="34" charset="0"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9204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ABEE-F040-A966-F217-AE72B388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198" y="2176805"/>
            <a:ext cx="5910606" cy="32059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67059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244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Bahnschrift Condensed</vt:lpstr>
      <vt:lpstr>Bahnschrift SemiBold Condensed</vt:lpstr>
      <vt:lpstr>Bahnschrift SemiBold SemiConden</vt:lpstr>
      <vt:lpstr>Bahnschrift SemiCondensed</vt:lpstr>
      <vt:lpstr>Corbel</vt:lpstr>
      <vt:lpstr>Parallax</vt:lpstr>
      <vt:lpstr>Aliment Arrange</vt:lpstr>
      <vt:lpstr>Introduction - Brief overview of the app's purpose and benefits. - Importance of convenience and efficiency in food delivery.  **Setting Up Your Account:** - Downloading the app from app stores. - Creating a user profile. - Setting preferences and payment options </vt:lpstr>
      <vt:lpstr>   **Placing an Order:** - Selecting items from the menu. - Adding items to the cart. - Reviewing order details.  **Customizing Your Order:** - Options for special requests or dietary restrictions. - Adding extra toppings or sides. - Modifying quantities.     </vt:lpstr>
      <vt:lpstr>Order success  **Managing Your Account:** - Updating personal information. - Viewing order history. - Managing payment methods.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 Image Display</dc:title>
  <dc:creator>rownak shishir</dc:creator>
  <cp:lastModifiedBy>rownak shishir</cp:lastModifiedBy>
  <cp:revision>2</cp:revision>
  <dcterms:created xsi:type="dcterms:W3CDTF">2024-03-04T15:04:01Z</dcterms:created>
  <dcterms:modified xsi:type="dcterms:W3CDTF">2024-05-02T00:00:02Z</dcterms:modified>
</cp:coreProperties>
</file>