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49CE-7096-1B50-5011-F0F37BF7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1F5A-A25F-8FEB-6F80-6F4A545E4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C6E59-6D0D-F5A4-ED90-A2EF866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35297-3BF1-5955-2F03-8F8D0C5B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A6DE-49E1-77AC-C73C-33684D34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A9F91-FC2D-0653-611F-13FDD971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C6EA2-274A-1607-FF6E-03D5637E5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F2E4C-3FF0-A604-A5C3-A2985C06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428E7-BF62-398F-834E-0038387B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068A9-9555-96E2-E220-27018AAD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1AABF-4520-446D-3687-E3FEA175C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4DE83-4C8C-CA7A-2157-81F691F8C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95CFC-D314-D80C-AE3C-90C4F8BC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DA7BA-ED2A-934C-22B5-9B594EFA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8EA43-0616-EECE-CC38-F01EF1C2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1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95BF-BE49-CD11-746F-054899D0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B7149-F599-9789-CFEC-7B6B9E0D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E906A-1E7A-9D0F-8870-C09A0EEA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56F2F-014D-5BD4-F41E-79C5BD4D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4B34C-003C-F4D4-EFD6-7CBB2C5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2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9B1B-5B89-892F-8819-6E1C358C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E4349-1BC1-8C9E-2B5B-67F213BE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9CD49-F6FB-9508-2999-3D56B09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A4B54-5AAA-B2CA-15CE-56CD8F95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8E059-0AFC-E253-172F-0CBE0706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01A3-80E0-A7A7-F0F8-3F477CFC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95CF7-533C-07BC-1936-4B45B91F8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A6177-E5B8-4291-AAFA-ACECEF3A8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8874C-90F4-19EA-CD99-BCCD1A4A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67A3E-24AA-C988-420E-E4062A1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328E54-2C12-038C-8FB3-A7E2712F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0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8D78B-5B70-4B5A-6322-883DFE98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1B11A-284D-7E91-12A4-4B455E61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A5F20F-C8F1-C628-F9CA-771C566B0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E57EE9-EB9C-0BA1-BA2B-3B03548AF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5D7BE7-C689-207C-C78A-80303DB4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1734AD-728E-E1FA-D4CA-E68DAE00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0B6B84-5024-1A36-32A5-49D8BC03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5B4EA3-4DD0-EADE-4B6A-02F5BD2E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5658-9D8F-9D64-3B38-3C4C08C7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CDE3EC-1AD5-DCF3-03FC-910DD040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1364D2-A811-8D0E-2601-F123DD53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A253E1-8D26-2FDA-8F3C-48224B84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6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0BCAD2-9AFE-52E1-446F-15692B16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D034A-2DBD-4E41-A631-7DC713D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FC8FA-1BA7-9D93-D9DB-A71365AA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7E380-54AD-40BE-194A-7711E7D1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1968A-8767-6F3D-A5CC-265E637B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714EA-22A3-261F-A12D-9C366FCF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E608C-D4BB-5D6E-BCA2-615927B1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174B5-073C-7D66-4D2A-EBC69045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5268E-E3E6-F370-0A36-5CBAAC3B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7B4E2-689A-FE4B-FD6C-50B7D0AA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86D5AB-12BB-84E3-6076-821D6838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FEDF7-1A81-A119-A612-E02A6ABE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90083-C2F6-DB7E-9428-C585FD08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2AE46-0DF7-88BD-DDB8-654AD786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E1C38-4D20-D873-51C4-968DA89E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E2EB9-22BE-DF37-FA05-A3E71A13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153FB-A69E-4BE1-72DC-8F8B6772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6F8AD-5A34-6327-F7DE-EE592B29D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3CB8-F1B8-411A-BDFD-09CF33422BB7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01EAB-5D4B-FEC1-CA9E-36AD481F8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02DD0-B55B-1A9B-7ABD-BFC3EA65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D1A8-C159-4886-99D7-F98BE647D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1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B3D47-6F4E-29AF-1E22-BA4ABBDED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马斯克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12F6C-2AAF-85FC-7D9F-D2ABC330C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92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7BC6B-899B-4334-49B1-5D8F3C63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人物简介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529A8-5DB4-0F87-28E0-A591C9B8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出生：</a:t>
            </a:r>
            <a:r>
              <a:rPr lang="en-US" altLang="zh-CN" dirty="0"/>
              <a:t>1971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日，南非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国籍：美国、加拿大、南非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主要身份：企业家、工程师、发明家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公司：</a:t>
            </a:r>
            <a:r>
              <a:rPr lang="en-US" altLang="zh-CN" dirty="0"/>
              <a:t>SpaceX</a:t>
            </a:r>
            <a:r>
              <a:rPr lang="zh-CN" altLang="en-US" dirty="0"/>
              <a:t>、</a:t>
            </a:r>
            <a:r>
              <a:rPr lang="en-US" altLang="zh-CN" dirty="0"/>
              <a:t>Tesla</a:t>
            </a:r>
            <a:r>
              <a:rPr lang="zh-CN" altLang="en-US" dirty="0"/>
              <a:t>、</a:t>
            </a:r>
            <a:r>
              <a:rPr lang="en-US" altLang="zh-CN" dirty="0" err="1"/>
              <a:t>Neuralink</a:t>
            </a:r>
            <a:r>
              <a:rPr lang="zh-CN" altLang="en-US" dirty="0"/>
              <a:t>、</a:t>
            </a:r>
            <a:r>
              <a:rPr lang="en-US" altLang="zh-CN" dirty="0"/>
              <a:t>The Boring Company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（原</a:t>
            </a:r>
            <a:r>
              <a:rPr lang="en-US" altLang="zh-CN" dirty="0"/>
              <a:t>Twitter</a:t>
            </a:r>
            <a:r>
              <a:rPr lang="zh-CN" altLang="en-US" dirty="0"/>
              <a:t>）等</a:t>
            </a:r>
          </a:p>
        </p:txBody>
      </p:sp>
    </p:spTree>
    <p:extLst>
      <p:ext uri="{BB962C8B-B14F-4D97-AF65-F5344CB8AC3E}">
        <p14:creationId xmlns:p14="http://schemas.microsoft.com/office/powerpoint/2010/main" val="12184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D7DB-7323-7346-F840-80119305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075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重要成就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DDEEC-B144-5476-B578-DB9E5ED4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222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特斯拉（</a:t>
            </a:r>
            <a:r>
              <a:rPr lang="en-US" altLang="zh-CN" b="1" dirty="0"/>
              <a:t>Tesla</a:t>
            </a:r>
            <a:r>
              <a:rPr lang="zh-CN" altLang="en-US" b="1" dirty="0"/>
              <a:t>）</a:t>
            </a:r>
            <a:r>
              <a:rPr lang="en-US" altLang="zh-CN" dirty="0"/>
              <a:t> —— </a:t>
            </a:r>
            <a:r>
              <a:rPr lang="zh-CN" altLang="en-US" dirty="0"/>
              <a:t>电动汽车产业变革者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SpaceX</a:t>
            </a:r>
            <a:r>
              <a:rPr lang="en-US" altLang="zh-CN" dirty="0"/>
              <a:t> —— </a:t>
            </a:r>
            <a:r>
              <a:rPr lang="zh-CN" altLang="en-US" dirty="0"/>
              <a:t>商业航天的领军企业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/>
              <a:t>Neuralink</a:t>
            </a:r>
            <a:r>
              <a:rPr lang="en-US" altLang="zh-CN" dirty="0"/>
              <a:t> —— </a:t>
            </a:r>
            <a:r>
              <a:rPr lang="zh-CN" altLang="en-US" dirty="0"/>
              <a:t>脑机接口技术的探索者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The Boring Company</a:t>
            </a:r>
            <a:r>
              <a:rPr lang="en-US" altLang="zh-CN" dirty="0"/>
              <a:t> —— </a:t>
            </a:r>
            <a:r>
              <a:rPr lang="zh-CN" altLang="en-US" dirty="0"/>
              <a:t>隧道交通新理念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X</a:t>
            </a:r>
            <a:r>
              <a:rPr lang="zh-CN" altLang="en-US" b="1" dirty="0"/>
              <a:t>（</a:t>
            </a:r>
            <a:r>
              <a:rPr lang="en-US" altLang="zh-CN" b="1" dirty="0"/>
              <a:t>Twitter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言论自由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被特朗普任命为“政府效率部”负责人</a:t>
            </a:r>
          </a:p>
        </p:txBody>
      </p:sp>
    </p:spTree>
    <p:extLst>
      <p:ext uri="{BB962C8B-B14F-4D97-AF65-F5344CB8AC3E}">
        <p14:creationId xmlns:p14="http://schemas.microsoft.com/office/powerpoint/2010/main" val="375827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3D3E9-2181-3A8F-10B7-478922F3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C394D-D51F-1F99-BE70-B3F697C7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议论文写作角度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7D1B-6D32-5B11-CC76-0835C74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b="1" dirty="0"/>
              <a:t>话题</a:t>
            </a:r>
            <a:r>
              <a:rPr lang="zh-CN" altLang="en-US" dirty="0"/>
              <a:t>：社会责任与国家发展 </a:t>
            </a:r>
            <a:endParaRPr lang="en-US" altLang="zh-CN" dirty="0"/>
          </a:p>
          <a:p>
            <a:r>
              <a:rPr lang="zh-CN" altLang="en-US" b="1" dirty="0"/>
              <a:t>示例论点</a:t>
            </a:r>
            <a:r>
              <a:rPr lang="zh-CN" altLang="en-US" dirty="0"/>
              <a:t>：科技领袖应关注国家复兴，以创新推动经济增长。 </a:t>
            </a:r>
            <a:endParaRPr lang="en-US" altLang="zh-CN" dirty="0"/>
          </a:p>
          <a:p>
            <a:r>
              <a:rPr lang="zh-CN" altLang="en-US" b="1" dirty="0"/>
              <a:t>示例论据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尽管马斯克已经是世界级富豪，原本可以远离政治纷争，专注于科技和商业，但他仍毅然投身美国复兴事业，积极推动提高政府行政效率并降低政府开支。他倡导制造业回归，关注科技发展对国家竞争力的影响，并利用自身影响力促进社会变革。这种超越个人利益的责任感，展现了他对国家的深厚关怀。他还勇敢曝光美国政府和科技巨头的诸多内幕，包括比尔</a:t>
            </a:r>
            <a:r>
              <a:rPr lang="en-US" altLang="zh-CN" dirty="0"/>
              <a:t>·</a:t>
            </a:r>
            <a:r>
              <a:rPr lang="zh-CN" altLang="en-US" dirty="0"/>
              <a:t>盖茨的相关事件，揭示权力与资本的深层运作。</a:t>
            </a:r>
          </a:p>
        </p:txBody>
      </p:sp>
    </p:spTree>
    <p:extLst>
      <p:ext uri="{BB962C8B-B14F-4D97-AF65-F5344CB8AC3E}">
        <p14:creationId xmlns:p14="http://schemas.microsoft.com/office/powerpoint/2010/main" val="195582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5D9CD-C799-318D-837D-CC61E440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议论文写作角度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2AD7A-415A-F657-FC0C-516A1676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话题</a:t>
            </a:r>
            <a:r>
              <a:rPr lang="zh-CN" altLang="en-US" dirty="0"/>
              <a:t>：创新与突破 </a:t>
            </a:r>
            <a:endParaRPr lang="en-US" altLang="zh-CN" dirty="0"/>
          </a:p>
          <a:p>
            <a:r>
              <a:rPr lang="zh-CN" altLang="en-US" b="1" dirty="0"/>
              <a:t>示例论点</a:t>
            </a:r>
            <a:r>
              <a:rPr lang="zh-CN" altLang="en-US" dirty="0"/>
              <a:t>：真正的创新者敢于打破常规，引领时代变革。 </a:t>
            </a:r>
            <a:endParaRPr lang="en-US" altLang="zh-CN" dirty="0"/>
          </a:p>
          <a:p>
            <a:r>
              <a:rPr lang="zh-CN" altLang="en-US" b="1" dirty="0"/>
              <a:t>示例论据</a:t>
            </a:r>
            <a:r>
              <a:rPr lang="zh-CN" altLang="en-US" dirty="0"/>
              <a:t>：埃隆</a:t>
            </a:r>
            <a:r>
              <a:rPr lang="en-US" altLang="zh-CN" dirty="0"/>
              <a:t>·</a:t>
            </a:r>
            <a:r>
              <a:rPr lang="zh-CN" altLang="en-US" dirty="0"/>
              <a:t>马斯克创立特斯拉，颠覆燃油车市场，让电动车成为主流。他不仅挑战传统汽车行业，还通过</a:t>
            </a:r>
            <a:r>
              <a:rPr lang="en-US" altLang="zh-CN" dirty="0"/>
              <a:t>SpaceX</a:t>
            </a:r>
            <a:r>
              <a:rPr lang="zh-CN" altLang="en-US" dirty="0"/>
              <a:t>让商业航天成为可能。正是这种敢于创新的精神，使他成为科技领域的领军人物。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4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04B2B-C1F4-3766-B7DF-553A33D3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议论文写作角度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1B684-2C86-180F-1B73-C2DEECC0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话题</a:t>
            </a:r>
            <a:r>
              <a:rPr lang="zh-CN" altLang="en-US" dirty="0"/>
              <a:t>：面对失败的坚持 </a:t>
            </a:r>
            <a:endParaRPr lang="en-US" altLang="zh-CN" dirty="0"/>
          </a:p>
          <a:p>
            <a:r>
              <a:rPr lang="zh-CN" altLang="en-US" b="1" dirty="0"/>
              <a:t>示例论点</a:t>
            </a:r>
            <a:r>
              <a:rPr lang="zh-CN" altLang="en-US" dirty="0"/>
              <a:t>：伟大的成就往往建立在一次次失败的基础上。 </a:t>
            </a:r>
            <a:endParaRPr lang="en-US" altLang="zh-CN" dirty="0"/>
          </a:p>
          <a:p>
            <a:r>
              <a:rPr lang="zh-CN" altLang="en-US" b="1" dirty="0"/>
              <a:t>示例论据</a:t>
            </a:r>
            <a:r>
              <a:rPr lang="zh-CN" altLang="en-US" dirty="0"/>
              <a:t>：</a:t>
            </a:r>
            <a:r>
              <a:rPr lang="en-US" altLang="zh-CN" dirty="0"/>
              <a:t>SpaceX</a:t>
            </a:r>
            <a:r>
              <a:rPr lang="zh-CN" altLang="en-US" dirty="0"/>
              <a:t>在早期的三次火箭发射均告失败，许多人认为公司将会破产。然而，马斯克没有放弃，他通过不断改进技术，最终在第四次成功发射。这种坚持不懈的精神，是成功的关键。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76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382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马斯克</vt:lpstr>
      <vt:lpstr>人物简介</vt:lpstr>
      <vt:lpstr>重要成就</vt:lpstr>
      <vt:lpstr>议论文写作角度</vt:lpstr>
      <vt:lpstr>议论文写作角度</vt:lpstr>
      <vt:lpstr>议论文写作角度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辰元 王</dc:creator>
  <cp:lastModifiedBy>辰元 王</cp:lastModifiedBy>
  <cp:revision>1</cp:revision>
  <dcterms:created xsi:type="dcterms:W3CDTF">2025-02-20T10:51:07Z</dcterms:created>
  <dcterms:modified xsi:type="dcterms:W3CDTF">2025-02-20T11:11:46Z</dcterms:modified>
</cp:coreProperties>
</file>