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3" r:id="rId7"/>
    <p:sldId id="269" r:id="rId8"/>
    <p:sldId id="262" r:id="rId9"/>
    <p:sldId id="268" r:id="rId10"/>
    <p:sldId id="261" r:id="rId11"/>
    <p:sldId id="265" r:id="rId12"/>
    <p:sldId id="264"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A35F1-0623-479F-A997-90F65D921CEF}" v="2" dt="2023-11-15T22:08:17.636"/>
    <p1510:client id="{18931F42-40B4-4057-AE01-0AA764DBFF9F}" v="336" dt="2023-11-15T14:09:13.355"/>
    <p1510:client id="{21768313-2ACC-48CA-BD52-B55B516CD635}" v="100" dt="2023-11-15T15:03:15.593"/>
    <p1510:client id="{232170AA-107B-457A-B306-0947575D4BAF}" v="11" dt="2023-11-15T15:27:20.385"/>
    <p1510:client id="{87DD16C7-0C18-4619-BDDA-03B1C2F4A78C}" v="1070" dt="2023-12-05T05:29:10.596"/>
    <p1510:client id="{9806B4C2-595E-4819-9421-E3FB63F4885A}" v="13" dt="2023-11-15T14:30:49.696"/>
    <p1510:client id="{AC873242-AC09-4DB7-B63F-3C9FBCD9955A}" v="212" dt="2023-11-16T07:38:28.422"/>
    <p1510:client id="{C81CF220-7FEC-4D61-A897-655E032065E9}" v="676" dt="2023-11-15T22:05:52.3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6E719-6DFC-46E9-8D5D-EAFDAC14B1DA}"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8050BAD2-7C1F-413D-8FB3-B7C73CD12F14}">
      <dgm:prSet/>
      <dgm:spPr/>
      <dgm:t>
        <a:bodyPr/>
        <a:lstStyle/>
        <a:p>
          <a:r>
            <a:rPr lang="en-US" b="0" i="0">
              <a:latin typeface="Bookman Old Style"/>
              <a:ea typeface="Calibri"/>
              <a:cs typeface="Courier New"/>
            </a:rPr>
            <a:t>STEP 1</a:t>
          </a:r>
        </a:p>
      </dgm:t>
    </dgm:pt>
    <dgm:pt modelId="{2A2F7D03-ED8B-4334-A1A6-41740E38C104}" type="parTrans" cxnId="{9A6E2C81-B1F4-4BB3-B477-096FB944DAAC}">
      <dgm:prSet/>
      <dgm:spPr/>
      <dgm:t>
        <a:bodyPr/>
        <a:lstStyle/>
        <a:p>
          <a:endParaRPr lang="en-US"/>
        </a:p>
      </dgm:t>
    </dgm:pt>
    <dgm:pt modelId="{046FDB3E-399E-440C-AEE7-80A0960E8A86}" type="sibTrans" cxnId="{9A6E2C81-B1F4-4BB3-B477-096FB944DAAC}">
      <dgm:prSet/>
      <dgm:spPr/>
      <dgm:t>
        <a:bodyPr/>
        <a:lstStyle/>
        <a:p>
          <a:endParaRPr lang="en-US"/>
        </a:p>
      </dgm:t>
    </dgm:pt>
    <dgm:pt modelId="{01655FA6-AE2D-4A21-94D1-DA081FBFE185}">
      <dgm:prSet/>
      <dgm:spPr/>
      <dgm:t>
        <a:bodyPr/>
        <a:lstStyle/>
        <a:p>
          <a:r>
            <a:rPr lang="en-US" b="0" i="0">
              <a:latin typeface="Bookman Old Style"/>
              <a:ea typeface="Calibri"/>
              <a:cs typeface="Courier New"/>
            </a:rPr>
            <a:t>IMPORTING REQUIRED LIBRARIES</a:t>
          </a:r>
        </a:p>
      </dgm:t>
    </dgm:pt>
    <dgm:pt modelId="{559A5918-EC27-42B6-8B8B-8DAC4A9C32D6}" type="parTrans" cxnId="{D605E910-D4A6-4412-903A-A81EA4F51304}">
      <dgm:prSet/>
      <dgm:spPr/>
      <dgm:t>
        <a:bodyPr/>
        <a:lstStyle/>
        <a:p>
          <a:endParaRPr lang="en-US"/>
        </a:p>
      </dgm:t>
    </dgm:pt>
    <dgm:pt modelId="{829D97F2-5792-4369-9F57-1E1D995E3B5F}" type="sibTrans" cxnId="{D605E910-D4A6-4412-903A-A81EA4F51304}">
      <dgm:prSet/>
      <dgm:spPr/>
      <dgm:t>
        <a:bodyPr/>
        <a:lstStyle/>
        <a:p>
          <a:endParaRPr lang="en-US"/>
        </a:p>
      </dgm:t>
    </dgm:pt>
    <dgm:pt modelId="{4A9B8633-A338-44C5-9CBE-1EC22D366B17}">
      <dgm:prSet/>
      <dgm:spPr/>
      <dgm:t>
        <a:bodyPr/>
        <a:lstStyle/>
        <a:p>
          <a:r>
            <a:rPr lang="en-US" b="0" i="0">
              <a:latin typeface="Bookman Old Style"/>
              <a:ea typeface="Calibri"/>
              <a:cs typeface="Courier New"/>
            </a:rPr>
            <a:t>IMPORTING DATASET</a:t>
          </a:r>
        </a:p>
      </dgm:t>
    </dgm:pt>
    <dgm:pt modelId="{490FEF1A-AC9C-4618-9666-BC49E0E71CCB}" type="parTrans" cxnId="{527E3630-4C5B-45B5-AC03-04AAD6BD3A5C}">
      <dgm:prSet/>
      <dgm:spPr/>
      <dgm:t>
        <a:bodyPr/>
        <a:lstStyle/>
        <a:p>
          <a:endParaRPr lang="en-US"/>
        </a:p>
      </dgm:t>
    </dgm:pt>
    <dgm:pt modelId="{7E29BEFF-B16D-44A6-956F-1D41B1C6FC5B}" type="sibTrans" cxnId="{527E3630-4C5B-45B5-AC03-04AAD6BD3A5C}">
      <dgm:prSet/>
      <dgm:spPr/>
      <dgm:t>
        <a:bodyPr/>
        <a:lstStyle/>
        <a:p>
          <a:endParaRPr lang="en-US"/>
        </a:p>
      </dgm:t>
    </dgm:pt>
    <dgm:pt modelId="{8B86FEC6-6350-4CB7-BF9A-3CFDB51F7919}">
      <dgm:prSet/>
      <dgm:spPr/>
      <dgm:t>
        <a:bodyPr/>
        <a:lstStyle/>
        <a:p>
          <a:r>
            <a:rPr lang="en-US" b="0" i="0">
              <a:latin typeface="Bookman Old Style"/>
              <a:ea typeface="Calibri"/>
              <a:cs typeface="Courier New"/>
            </a:rPr>
            <a:t>STEP 2</a:t>
          </a:r>
        </a:p>
      </dgm:t>
    </dgm:pt>
    <dgm:pt modelId="{36E18D4B-6083-4B8B-94EB-4A05FF18EAEA}" type="parTrans" cxnId="{5166789F-37E5-4266-B4AE-F5C4DFE4CAE3}">
      <dgm:prSet/>
      <dgm:spPr/>
      <dgm:t>
        <a:bodyPr/>
        <a:lstStyle/>
        <a:p>
          <a:endParaRPr lang="en-US"/>
        </a:p>
      </dgm:t>
    </dgm:pt>
    <dgm:pt modelId="{3400F1AF-59E6-4284-914C-63EC0A888583}" type="sibTrans" cxnId="{5166789F-37E5-4266-B4AE-F5C4DFE4CAE3}">
      <dgm:prSet/>
      <dgm:spPr/>
      <dgm:t>
        <a:bodyPr/>
        <a:lstStyle/>
        <a:p>
          <a:endParaRPr lang="en-US"/>
        </a:p>
      </dgm:t>
    </dgm:pt>
    <dgm:pt modelId="{C56CAF52-0710-45D5-83E2-95B3A9A32BD0}">
      <dgm:prSet/>
      <dgm:spPr/>
      <dgm:t>
        <a:bodyPr/>
        <a:lstStyle/>
        <a:p>
          <a:r>
            <a:rPr lang="en-US" b="0" i="0">
              <a:latin typeface="Bookman Old Style"/>
              <a:ea typeface="Calibri"/>
              <a:cs typeface="Courier New"/>
            </a:rPr>
            <a:t>DATA CLEANING</a:t>
          </a:r>
        </a:p>
      </dgm:t>
    </dgm:pt>
    <dgm:pt modelId="{591A95AF-9134-4CC9-86BD-8E92998E62DB}" type="parTrans" cxnId="{900C7CAE-30A6-4243-8923-74E9F098867F}">
      <dgm:prSet/>
      <dgm:spPr/>
      <dgm:t>
        <a:bodyPr/>
        <a:lstStyle/>
        <a:p>
          <a:endParaRPr lang="en-US"/>
        </a:p>
      </dgm:t>
    </dgm:pt>
    <dgm:pt modelId="{1EECA2C1-DCBA-4D4A-B14B-145A64E9E26C}" type="sibTrans" cxnId="{900C7CAE-30A6-4243-8923-74E9F098867F}">
      <dgm:prSet/>
      <dgm:spPr/>
      <dgm:t>
        <a:bodyPr/>
        <a:lstStyle/>
        <a:p>
          <a:endParaRPr lang="en-US"/>
        </a:p>
      </dgm:t>
    </dgm:pt>
    <dgm:pt modelId="{16D4D487-5670-444E-8419-5FC510A272CC}">
      <dgm:prSet/>
      <dgm:spPr/>
      <dgm:t>
        <a:bodyPr/>
        <a:lstStyle/>
        <a:p>
          <a:r>
            <a:rPr lang="en-US" b="0" i="0">
              <a:latin typeface="Bookman Old Style"/>
              <a:ea typeface="Calibri"/>
              <a:cs typeface="Courier New"/>
            </a:rPr>
            <a:t>HANDLING MISSING VALUES</a:t>
          </a:r>
        </a:p>
      </dgm:t>
    </dgm:pt>
    <dgm:pt modelId="{A4DC9AD1-3F68-4552-9768-17890AB95FA3}" type="parTrans" cxnId="{88E330B0-869D-40DC-9694-B99A7BA5A514}">
      <dgm:prSet/>
      <dgm:spPr/>
      <dgm:t>
        <a:bodyPr/>
        <a:lstStyle/>
        <a:p>
          <a:endParaRPr lang="en-US"/>
        </a:p>
      </dgm:t>
    </dgm:pt>
    <dgm:pt modelId="{060A045C-129A-4508-B1C9-40FCFB0BBD78}" type="sibTrans" cxnId="{88E330B0-869D-40DC-9694-B99A7BA5A514}">
      <dgm:prSet/>
      <dgm:spPr/>
      <dgm:t>
        <a:bodyPr/>
        <a:lstStyle/>
        <a:p>
          <a:endParaRPr lang="en-US"/>
        </a:p>
      </dgm:t>
    </dgm:pt>
    <dgm:pt modelId="{308E4685-29F4-4BC6-A5DE-9942D756358C}">
      <dgm:prSet/>
      <dgm:spPr/>
      <dgm:t>
        <a:bodyPr/>
        <a:lstStyle/>
        <a:p>
          <a:r>
            <a:rPr lang="en-US" b="0" i="0">
              <a:latin typeface="Bookman Old Style"/>
              <a:ea typeface="Calibri"/>
              <a:cs typeface="Courier New"/>
            </a:rPr>
            <a:t>STEP 3</a:t>
          </a:r>
        </a:p>
      </dgm:t>
    </dgm:pt>
    <dgm:pt modelId="{83FFC882-4E7A-4A9F-ACA1-6147355249E1}" type="parTrans" cxnId="{258636D5-F53D-49BA-B072-B3AD55F54A56}">
      <dgm:prSet/>
      <dgm:spPr/>
      <dgm:t>
        <a:bodyPr/>
        <a:lstStyle/>
        <a:p>
          <a:endParaRPr lang="en-US"/>
        </a:p>
      </dgm:t>
    </dgm:pt>
    <dgm:pt modelId="{00342ECE-461A-4B46-B275-0FBDBB6564FD}" type="sibTrans" cxnId="{258636D5-F53D-49BA-B072-B3AD55F54A56}">
      <dgm:prSet/>
      <dgm:spPr/>
      <dgm:t>
        <a:bodyPr/>
        <a:lstStyle/>
        <a:p>
          <a:endParaRPr lang="en-US"/>
        </a:p>
      </dgm:t>
    </dgm:pt>
    <dgm:pt modelId="{CA7F4CBD-BC48-436A-85A4-4196006FE07D}">
      <dgm:prSet/>
      <dgm:spPr/>
      <dgm:t>
        <a:bodyPr/>
        <a:lstStyle/>
        <a:p>
          <a:r>
            <a:rPr lang="en-US" b="0" i="0">
              <a:latin typeface="Bookman Old Style"/>
              <a:ea typeface="Calibri"/>
              <a:cs typeface="Courier New"/>
            </a:rPr>
            <a:t>DATA SELECTION AND FILTERING</a:t>
          </a:r>
        </a:p>
      </dgm:t>
    </dgm:pt>
    <dgm:pt modelId="{A6A1FDCD-C389-4C44-BEEE-921B1ADD88B0}" type="parTrans" cxnId="{9CC252CE-12C6-4BFF-9AFC-8FC4D2DB2942}">
      <dgm:prSet/>
      <dgm:spPr/>
      <dgm:t>
        <a:bodyPr/>
        <a:lstStyle/>
        <a:p>
          <a:endParaRPr lang="en-US"/>
        </a:p>
      </dgm:t>
    </dgm:pt>
    <dgm:pt modelId="{BDC01184-01B4-467B-9415-514281FCDED7}" type="sibTrans" cxnId="{9CC252CE-12C6-4BFF-9AFC-8FC4D2DB2942}">
      <dgm:prSet/>
      <dgm:spPr/>
      <dgm:t>
        <a:bodyPr/>
        <a:lstStyle/>
        <a:p>
          <a:endParaRPr lang="en-US"/>
        </a:p>
      </dgm:t>
    </dgm:pt>
    <dgm:pt modelId="{1B6D45A1-475C-45C6-9D69-2233E56574D5}">
      <dgm:prSet/>
      <dgm:spPr/>
      <dgm:t>
        <a:bodyPr/>
        <a:lstStyle/>
        <a:p>
          <a:r>
            <a:rPr lang="en-US" b="0" i="0">
              <a:latin typeface="Bookman Old Style"/>
              <a:ea typeface="Calibri"/>
              <a:cs typeface="Courier New"/>
            </a:rPr>
            <a:t>STEP 4</a:t>
          </a:r>
        </a:p>
      </dgm:t>
    </dgm:pt>
    <dgm:pt modelId="{0FF83A1B-92F0-4FDA-AFE3-E8CD234B5374}" type="parTrans" cxnId="{52A763F7-71B2-41FE-A923-DF7A10C399FE}">
      <dgm:prSet/>
      <dgm:spPr/>
      <dgm:t>
        <a:bodyPr/>
        <a:lstStyle/>
        <a:p>
          <a:endParaRPr lang="en-US"/>
        </a:p>
      </dgm:t>
    </dgm:pt>
    <dgm:pt modelId="{0F812B21-4128-41F3-B45F-60B8C86DB8C3}" type="sibTrans" cxnId="{52A763F7-71B2-41FE-A923-DF7A10C399FE}">
      <dgm:prSet/>
      <dgm:spPr/>
      <dgm:t>
        <a:bodyPr/>
        <a:lstStyle/>
        <a:p>
          <a:endParaRPr lang="en-US"/>
        </a:p>
      </dgm:t>
    </dgm:pt>
    <dgm:pt modelId="{B6975F03-B63C-4332-A52A-90CFF37462E1}">
      <dgm:prSet/>
      <dgm:spPr/>
      <dgm:t>
        <a:bodyPr/>
        <a:lstStyle/>
        <a:p>
          <a:pPr rtl="0"/>
          <a:r>
            <a:rPr lang="en-US" b="0" i="0">
              <a:latin typeface="Bookman Old Style"/>
              <a:ea typeface="Calibri"/>
              <a:cs typeface="Courier New"/>
            </a:rPr>
            <a:t>DATA ANALYSIS </a:t>
          </a:r>
        </a:p>
      </dgm:t>
    </dgm:pt>
    <dgm:pt modelId="{7E727CC1-5E83-4EBB-9A06-EA14254B9617}" type="parTrans" cxnId="{9174F5B8-92C5-49F6-95E6-123CE0C0EF56}">
      <dgm:prSet/>
      <dgm:spPr/>
      <dgm:t>
        <a:bodyPr/>
        <a:lstStyle/>
        <a:p>
          <a:endParaRPr lang="en-US"/>
        </a:p>
      </dgm:t>
    </dgm:pt>
    <dgm:pt modelId="{12532928-B640-453D-99E5-4B2E8183D187}" type="sibTrans" cxnId="{9174F5B8-92C5-49F6-95E6-123CE0C0EF56}">
      <dgm:prSet/>
      <dgm:spPr/>
      <dgm:t>
        <a:bodyPr/>
        <a:lstStyle/>
        <a:p>
          <a:endParaRPr lang="en-US"/>
        </a:p>
      </dgm:t>
    </dgm:pt>
    <dgm:pt modelId="{C2635D7C-5BA2-406F-A1A0-4177A874F931}">
      <dgm:prSet/>
      <dgm:spPr/>
      <dgm:t>
        <a:bodyPr/>
        <a:lstStyle/>
        <a:p>
          <a:r>
            <a:rPr lang="en-US" b="0" i="0">
              <a:latin typeface="Bookman Old Style"/>
              <a:ea typeface="Calibri"/>
              <a:cs typeface="Courier New"/>
            </a:rPr>
            <a:t>STEP 6</a:t>
          </a:r>
        </a:p>
      </dgm:t>
    </dgm:pt>
    <dgm:pt modelId="{0A5865D3-C5CE-4932-8861-A6B1CE9FEB47}" type="parTrans" cxnId="{7D818FAC-79A0-4AC1-9BD7-EBBDF623F796}">
      <dgm:prSet/>
      <dgm:spPr/>
      <dgm:t>
        <a:bodyPr/>
        <a:lstStyle/>
        <a:p>
          <a:endParaRPr lang="en-US"/>
        </a:p>
      </dgm:t>
    </dgm:pt>
    <dgm:pt modelId="{6C1448D5-DF01-48CB-B234-1C6012582560}" type="sibTrans" cxnId="{7D818FAC-79A0-4AC1-9BD7-EBBDF623F796}">
      <dgm:prSet/>
      <dgm:spPr/>
      <dgm:t>
        <a:bodyPr/>
        <a:lstStyle/>
        <a:p>
          <a:endParaRPr lang="en-US"/>
        </a:p>
      </dgm:t>
    </dgm:pt>
    <dgm:pt modelId="{5988833E-E876-4D51-84D0-C68704C86BB6}">
      <dgm:prSet/>
      <dgm:spPr/>
      <dgm:t>
        <a:bodyPr/>
        <a:lstStyle/>
        <a:p>
          <a:r>
            <a:rPr lang="en-US" b="0" i="0">
              <a:latin typeface="Bookman Old Style"/>
              <a:ea typeface="Calibri"/>
              <a:cs typeface="Courier New"/>
            </a:rPr>
            <a:t>INTERPRET RESULTS </a:t>
          </a:r>
        </a:p>
      </dgm:t>
    </dgm:pt>
    <dgm:pt modelId="{136EC220-623E-44C4-B4FA-5A30E4DE9082}" type="parTrans" cxnId="{F4136E05-526F-41F3-BB5C-B48E93E900DB}">
      <dgm:prSet/>
      <dgm:spPr/>
      <dgm:t>
        <a:bodyPr/>
        <a:lstStyle/>
        <a:p>
          <a:endParaRPr lang="en-US"/>
        </a:p>
      </dgm:t>
    </dgm:pt>
    <dgm:pt modelId="{C7ECFBB8-DC65-428B-983F-B8E54449DAD6}" type="sibTrans" cxnId="{F4136E05-526F-41F3-BB5C-B48E93E900DB}">
      <dgm:prSet/>
      <dgm:spPr/>
      <dgm:t>
        <a:bodyPr/>
        <a:lstStyle/>
        <a:p>
          <a:endParaRPr lang="en-US"/>
        </a:p>
      </dgm:t>
    </dgm:pt>
    <dgm:pt modelId="{07330200-4F27-4DE1-8028-BE6080AA3B40}">
      <dgm:prSet/>
      <dgm:spPr/>
      <dgm:t>
        <a:bodyPr/>
        <a:lstStyle/>
        <a:p>
          <a:r>
            <a:rPr lang="en-US" b="0" i="0">
              <a:latin typeface="Bookman Old Style"/>
              <a:ea typeface="Calibri"/>
              <a:cs typeface="Courier New"/>
            </a:rPr>
            <a:t>STEP 7</a:t>
          </a:r>
        </a:p>
      </dgm:t>
    </dgm:pt>
    <dgm:pt modelId="{8F3E6AED-4E02-4FED-ACC4-EC95123E9189}" type="parTrans" cxnId="{A1655E90-712F-45A9-B440-3A8CAE71E28E}">
      <dgm:prSet/>
      <dgm:spPr/>
      <dgm:t>
        <a:bodyPr/>
        <a:lstStyle/>
        <a:p>
          <a:endParaRPr lang="en-US"/>
        </a:p>
      </dgm:t>
    </dgm:pt>
    <dgm:pt modelId="{55DFA50A-E4F0-4ACD-AF9F-7EBBFE391887}" type="sibTrans" cxnId="{A1655E90-712F-45A9-B440-3A8CAE71E28E}">
      <dgm:prSet/>
      <dgm:spPr/>
      <dgm:t>
        <a:bodyPr/>
        <a:lstStyle/>
        <a:p>
          <a:endParaRPr lang="en-US"/>
        </a:p>
      </dgm:t>
    </dgm:pt>
    <dgm:pt modelId="{71A4DB7F-DB73-4FFC-AE97-24581E9041D4}">
      <dgm:prSet/>
      <dgm:spPr/>
      <dgm:t>
        <a:bodyPr/>
        <a:lstStyle/>
        <a:p>
          <a:r>
            <a:rPr lang="en-US" b="0" i="0">
              <a:latin typeface="Bookman Old Style"/>
              <a:ea typeface="Calibri"/>
              <a:cs typeface="Courier New"/>
            </a:rPr>
            <a:t>DRAW CONCLUSIONS</a:t>
          </a:r>
        </a:p>
      </dgm:t>
    </dgm:pt>
    <dgm:pt modelId="{88030D2F-B7E4-4445-9867-33C6F144BF3E}" type="parTrans" cxnId="{6427EEF5-ED5C-47DD-8E44-3161057394D2}">
      <dgm:prSet/>
      <dgm:spPr/>
      <dgm:t>
        <a:bodyPr/>
        <a:lstStyle/>
        <a:p>
          <a:endParaRPr lang="en-US"/>
        </a:p>
      </dgm:t>
    </dgm:pt>
    <dgm:pt modelId="{DDFB24E5-6A12-4052-A7FB-331726CC3CF4}" type="sibTrans" cxnId="{6427EEF5-ED5C-47DD-8E44-3161057394D2}">
      <dgm:prSet/>
      <dgm:spPr/>
      <dgm:t>
        <a:bodyPr/>
        <a:lstStyle/>
        <a:p>
          <a:endParaRPr lang="en-US"/>
        </a:p>
      </dgm:t>
    </dgm:pt>
    <dgm:pt modelId="{07AA76E9-852B-440E-BD50-1ADFEB1E8CA7}">
      <dgm:prSet phldr="0"/>
      <dgm:spPr/>
      <dgm:t>
        <a:bodyPr/>
        <a:lstStyle/>
        <a:p>
          <a:r>
            <a:rPr lang="en-US" b="0" i="0">
              <a:latin typeface="Bookman Old Style"/>
              <a:ea typeface="Calibri"/>
              <a:cs typeface="Calibri"/>
            </a:rPr>
            <a:t>DATA VISUALIZATION </a:t>
          </a:r>
          <a:endParaRPr lang="en-US" b="0" i="0">
            <a:latin typeface="Bookman Old Style"/>
            <a:ea typeface="Calibri"/>
            <a:cs typeface="Courier New"/>
          </a:endParaRPr>
        </a:p>
      </dgm:t>
    </dgm:pt>
    <dgm:pt modelId="{CEE93B70-CBED-4C8C-8C9D-E8470C3FBD35}" type="parTrans" cxnId="{805C6939-931D-49F9-857B-6B7D23BC5A30}">
      <dgm:prSet/>
      <dgm:spPr/>
    </dgm:pt>
    <dgm:pt modelId="{BDAAE91E-90D4-41C2-B9C3-EF2CF252C341}" type="sibTrans" cxnId="{805C6939-931D-49F9-857B-6B7D23BC5A30}">
      <dgm:prSet/>
      <dgm:spPr/>
      <dgm:t>
        <a:bodyPr/>
        <a:lstStyle/>
        <a:p>
          <a:endParaRPr lang="en-US"/>
        </a:p>
      </dgm:t>
    </dgm:pt>
    <dgm:pt modelId="{186D2B22-2DF3-4553-9BA1-8D3A48ECDA61}">
      <dgm:prSet phldr="0"/>
      <dgm:spPr/>
      <dgm:t>
        <a:bodyPr/>
        <a:lstStyle/>
        <a:p>
          <a:pPr rtl="0"/>
          <a:r>
            <a:rPr lang="en-US" b="0" i="0">
              <a:latin typeface="Bookman Old Style"/>
              <a:ea typeface="Calibri"/>
              <a:cs typeface="Calibri"/>
            </a:rPr>
            <a:t>STEP 5</a:t>
          </a:r>
        </a:p>
      </dgm:t>
    </dgm:pt>
    <dgm:pt modelId="{E0AB3E51-E8F0-417E-BDEA-987647B83279}" type="parTrans" cxnId="{54D55547-01DA-419E-8849-679326E0BB3E}">
      <dgm:prSet/>
      <dgm:spPr/>
    </dgm:pt>
    <dgm:pt modelId="{C4244948-2224-483A-B46F-6ACE99689D01}" type="sibTrans" cxnId="{54D55547-01DA-419E-8849-679326E0BB3E}">
      <dgm:prSet/>
      <dgm:spPr/>
      <dgm:t>
        <a:bodyPr/>
        <a:lstStyle/>
        <a:p>
          <a:endParaRPr lang="en-US"/>
        </a:p>
      </dgm:t>
    </dgm:pt>
    <dgm:pt modelId="{A5F7A01F-1FE4-4255-B786-EB65DCA21996}" type="pres">
      <dgm:prSet presAssocID="{5E56E719-6DFC-46E9-8D5D-EAFDAC14B1DA}" presName="linearFlow" presStyleCnt="0">
        <dgm:presLayoutVars>
          <dgm:dir/>
          <dgm:animLvl val="lvl"/>
          <dgm:resizeHandles val="exact"/>
        </dgm:presLayoutVars>
      </dgm:prSet>
      <dgm:spPr/>
    </dgm:pt>
    <dgm:pt modelId="{63FB1CA2-40B8-4375-87F0-F31B528D5053}" type="pres">
      <dgm:prSet presAssocID="{8050BAD2-7C1F-413D-8FB3-B7C73CD12F14}" presName="composite" presStyleCnt="0"/>
      <dgm:spPr/>
    </dgm:pt>
    <dgm:pt modelId="{952E0FF1-E474-4474-9EA7-07E8AF148E57}" type="pres">
      <dgm:prSet presAssocID="{8050BAD2-7C1F-413D-8FB3-B7C73CD12F14}" presName="parentText" presStyleLbl="alignNode1" presStyleIdx="0" presStyleCnt="7">
        <dgm:presLayoutVars>
          <dgm:chMax val="1"/>
          <dgm:bulletEnabled val="1"/>
        </dgm:presLayoutVars>
      </dgm:prSet>
      <dgm:spPr/>
    </dgm:pt>
    <dgm:pt modelId="{F2ED388F-4D63-45DD-A147-3363FDBD477A}" type="pres">
      <dgm:prSet presAssocID="{8050BAD2-7C1F-413D-8FB3-B7C73CD12F14}" presName="descendantText" presStyleLbl="alignAcc1" presStyleIdx="0" presStyleCnt="7">
        <dgm:presLayoutVars>
          <dgm:bulletEnabled val="1"/>
        </dgm:presLayoutVars>
      </dgm:prSet>
      <dgm:spPr/>
    </dgm:pt>
    <dgm:pt modelId="{CCCFD90E-5B01-4BA1-93DC-E6EF80155DD5}" type="pres">
      <dgm:prSet presAssocID="{046FDB3E-399E-440C-AEE7-80A0960E8A86}" presName="sp" presStyleCnt="0"/>
      <dgm:spPr/>
    </dgm:pt>
    <dgm:pt modelId="{6DECECC8-86F2-43BD-B215-1E7210F77964}" type="pres">
      <dgm:prSet presAssocID="{8B86FEC6-6350-4CB7-BF9A-3CFDB51F7919}" presName="composite" presStyleCnt="0"/>
      <dgm:spPr/>
    </dgm:pt>
    <dgm:pt modelId="{025F8440-EAA1-44A6-A116-DD2AAB58FD3D}" type="pres">
      <dgm:prSet presAssocID="{8B86FEC6-6350-4CB7-BF9A-3CFDB51F7919}" presName="parentText" presStyleLbl="alignNode1" presStyleIdx="1" presStyleCnt="7">
        <dgm:presLayoutVars>
          <dgm:chMax val="1"/>
          <dgm:bulletEnabled val="1"/>
        </dgm:presLayoutVars>
      </dgm:prSet>
      <dgm:spPr/>
    </dgm:pt>
    <dgm:pt modelId="{DFBC60FC-5681-4EF8-8D3D-95030A2FE9A7}" type="pres">
      <dgm:prSet presAssocID="{8B86FEC6-6350-4CB7-BF9A-3CFDB51F7919}" presName="descendantText" presStyleLbl="alignAcc1" presStyleIdx="1" presStyleCnt="7">
        <dgm:presLayoutVars>
          <dgm:bulletEnabled val="1"/>
        </dgm:presLayoutVars>
      </dgm:prSet>
      <dgm:spPr/>
    </dgm:pt>
    <dgm:pt modelId="{50E7DBFF-82A4-4634-AC71-01FEA34CAA0D}" type="pres">
      <dgm:prSet presAssocID="{3400F1AF-59E6-4284-914C-63EC0A888583}" presName="sp" presStyleCnt="0"/>
      <dgm:spPr/>
    </dgm:pt>
    <dgm:pt modelId="{9DE1AB8A-6548-4CB2-BD09-D165A35A64ED}" type="pres">
      <dgm:prSet presAssocID="{308E4685-29F4-4BC6-A5DE-9942D756358C}" presName="composite" presStyleCnt="0"/>
      <dgm:spPr/>
    </dgm:pt>
    <dgm:pt modelId="{CE2987FF-E1EE-4104-A385-C2EAA9620E13}" type="pres">
      <dgm:prSet presAssocID="{308E4685-29F4-4BC6-A5DE-9942D756358C}" presName="parentText" presStyleLbl="alignNode1" presStyleIdx="2" presStyleCnt="7">
        <dgm:presLayoutVars>
          <dgm:chMax val="1"/>
          <dgm:bulletEnabled val="1"/>
        </dgm:presLayoutVars>
      </dgm:prSet>
      <dgm:spPr/>
    </dgm:pt>
    <dgm:pt modelId="{7C1D312F-1DA3-423F-862D-24A05C5CF640}" type="pres">
      <dgm:prSet presAssocID="{308E4685-29F4-4BC6-A5DE-9942D756358C}" presName="descendantText" presStyleLbl="alignAcc1" presStyleIdx="2" presStyleCnt="7">
        <dgm:presLayoutVars>
          <dgm:bulletEnabled val="1"/>
        </dgm:presLayoutVars>
      </dgm:prSet>
      <dgm:spPr/>
    </dgm:pt>
    <dgm:pt modelId="{A31CAA73-2961-4884-B361-A1AD4378C1C0}" type="pres">
      <dgm:prSet presAssocID="{00342ECE-461A-4B46-B275-0FBDBB6564FD}" presName="sp" presStyleCnt="0"/>
      <dgm:spPr/>
    </dgm:pt>
    <dgm:pt modelId="{C3ACEDC0-B7E5-43DE-AADA-4839C2F69979}" type="pres">
      <dgm:prSet presAssocID="{1B6D45A1-475C-45C6-9D69-2233E56574D5}" presName="composite" presStyleCnt="0"/>
      <dgm:spPr/>
    </dgm:pt>
    <dgm:pt modelId="{5EBA9F1B-B660-4B97-9030-754C0558A236}" type="pres">
      <dgm:prSet presAssocID="{1B6D45A1-475C-45C6-9D69-2233E56574D5}" presName="parentText" presStyleLbl="alignNode1" presStyleIdx="3" presStyleCnt="7">
        <dgm:presLayoutVars>
          <dgm:chMax val="1"/>
          <dgm:bulletEnabled val="1"/>
        </dgm:presLayoutVars>
      </dgm:prSet>
      <dgm:spPr/>
    </dgm:pt>
    <dgm:pt modelId="{CA5D3708-BB8B-4FF3-850E-3080F6EA2BE9}" type="pres">
      <dgm:prSet presAssocID="{1B6D45A1-475C-45C6-9D69-2233E56574D5}" presName="descendantText" presStyleLbl="alignAcc1" presStyleIdx="3" presStyleCnt="7">
        <dgm:presLayoutVars>
          <dgm:bulletEnabled val="1"/>
        </dgm:presLayoutVars>
      </dgm:prSet>
      <dgm:spPr/>
    </dgm:pt>
    <dgm:pt modelId="{287D3838-58CE-4E5E-A11A-91936FF5F83C}" type="pres">
      <dgm:prSet presAssocID="{0F812B21-4128-41F3-B45F-60B8C86DB8C3}" presName="sp" presStyleCnt="0"/>
      <dgm:spPr/>
    </dgm:pt>
    <dgm:pt modelId="{9778515A-A853-4E82-8F0F-6752BAEC27D8}" type="pres">
      <dgm:prSet presAssocID="{186D2B22-2DF3-4553-9BA1-8D3A48ECDA61}" presName="composite" presStyleCnt="0"/>
      <dgm:spPr/>
    </dgm:pt>
    <dgm:pt modelId="{3D35D995-321B-4B45-8362-796BD7B51A1F}" type="pres">
      <dgm:prSet presAssocID="{186D2B22-2DF3-4553-9BA1-8D3A48ECDA61}" presName="parentText" presStyleLbl="alignNode1" presStyleIdx="4" presStyleCnt="7">
        <dgm:presLayoutVars>
          <dgm:chMax val="1"/>
          <dgm:bulletEnabled val="1"/>
        </dgm:presLayoutVars>
      </dgm:prSet>
      <dgm:spPr/>
    </dgm:pt>
    <dgm:pt modelId="{419BE5DB-489B-403E-9CA4-EB106D2A0CDB}" type="pres">
      <dgm:prSet presAssocID="{186D2B22-2DF3-4553-9BA1-8D3A48ECDA61}" presName="descendantText" presStyleLbl="alignAcc1" presStyleIdx="4" presStyleCnt="7">
        <dgm:presLayoutVars>
          <dgm:bulletEnabled val="1"/>
        </dgm:presLayoutVars>
      </dgm:prSet>
      <dgm:spPr/>
    </dgm:pt>
    <dgm:pt modelId="{F3AED4AD-0C77-43D8-9311-6047AFB8C966}" type="pres">
      <dgm:prSet presAssocID="{C4244948-2224-483A-B46F-6ACE99689D01}" presName="sp" presStyleCnt="0"/>
      <dgm:spPr/>
    </dgm:pt>
    <dgm:pt modelId="{A8DC92AB-0E51-49E0-BBA0-9EA9C8D52C3F}" type="pres">
      <dgm:prSet presAssocID="{C2635D7C-5BA2-406F-A1A0-4177A874F931}" presName="composite" presStyleCnt="0"/>
      <dgm:spPr/>
    </dgm:pt>
    <dgm:pt modelId="{8501D2D2-C6A0-4B5E-AC03-92269CBBF024}" type="pres">
      <dgm:prSet presAssocID="{C2635D7C-5BA2-406F-A1A0-4177A874F931}" presName="parentText" presStyleLbl="alignNode1" presStyleIdx="5" presStyleCnt="7">
        <dgm:presLayoutVars>
          <dgm:chMax val="1"/>
          <dgm:bulletEnabled val="1"/>
        </dgm:presLayoutVars>
      </dgm:prSet>
      <dgm:spPr/>
    </dgm:pt>
    <dgm:pt modelId="{665AB588-86CC-4AFB-B268-FC54B867E09D}" type="pres">
      <dgm:prSet presAssocID="{C2635D7C-5BA2-406F-A1A0-4177A874F931}" presName="descendantText" presStyleLbl="alignAcc1" presStyleIdx="5" presStyleCnt="7">
        <dgm:presLayoutVars>
          <dgm:bulletEnabled val="1"/>
        </dgm:presLayoutVars>
      </dgm:prSet>
      <dgm:spPr/>
    </dgm:pt>
    <dgm:pt modelId="{46A6E31B-42F3-4EC1-80B3-05F17379399F}" type="pres">
      <dgm:prSet presAssocID="{6C1448D5-DF01-48CB-B234-1C6012582560}" presName="sp" presStyleCnt="0"/>
      <dgm:spPr/>
    </dgm:pt>
    <dgm:pt modelId="{26DB9416-0D52-4127-B9D1-31A2BBCA58CF}" type="pres">
      <dgm:prSet presAssocID="{07330200-4F27-4DE1-8028-BE6080AA3B40}" presName="composite" presStyleCnt="0"/>
      <dgm:spPr/>
    </dgm:pt>
    <dgm:pt modelId="{B7DEC4D5-4AC4-487C-A773-0C73AAC50515}" type="pres">
      <dgm:prSet presAssocID="{07330200-4F27-4DE1-8028-BE6080AA3B40}" presName="parentText" presStyleLbl="alignNode1" presStyleIdx="6" presStyleCnt="7">
        <dgm:presLayoutVars>
          <dgm:chMax val="1"/>
          <dgm:bulletEnabled val="1"/>
        </dgm:presLayoutVars>
      </dgm:prSet>
      <dgm:spPr/>
    </dgm:pt>
    <dgm:pt modelId="{5BFFED8B-1876-45C9-8D0D-BEF4D7BF492F}" type="pres">
      <dgm:prSet presAssocID="{07330200-4F27-4DE1-8028-BE6080AA3B40}" presName="descendantText" presStyleLbl="alignAcc1" presStyleIdx="6" presStyleCnt="7">
        <dgm:presLayoutVars>
          <dgm:bulletEnabled val="1"/>
        </dgm:presLayoutVars>
      </dgm:prSet>
      <dgm:spPr/>
    </dgm:pt>
  </dgm:ptLst>
  <dgm:cxnLst>
    <dgm:cxn modelId="{F4136E05-526F-41F3-BB5C-B48E93E900DB}" srcId="{C2635D7C-5BA2-406F-A1A0-4177A874F931}" destId="{5988833E-E876-4D51-84D0-C68704C86BB6}" srcOrd="0" destOrd="0" parTransId="{136EC220-623E-44C4-B4FA-5A30E4DE9082}" sibTransId="{C7ECFBB8-DC65-428B-983F-B8E54449DAD6}"/>
    <dgm:cxn modelId="{899B230F-80E8-40C4-85FF-DBBBDC728444}" type="presOf" srcId="{186D2B22-2DF3-4553-9BA1-8D3A48ECDA61}" destId="{3D35D995-321B-4B45-8362-796BD7B51A1F}" srcOrd="0" destOrd="0" presId="urn:microsoft.com/office/officeart/2005/8/layout/chevron2"/>
    <dgm:cxn modelId="{D605E910-D4A6-4412-903A-A81EA4F51304}" srcId="{8050BAD2-7C1F-413D-8FB3-B7C73CD12F14}" destId="{01655FA6-AE2D-4A21-94D1-DA081FBFE185}" srcOrd="0" destOrd="0" parTransId="{559A5918-EC27-42B6-8B8B-8DAC4A9C32D6}" sibTransId="{829D97F2-5792-4369-9F57-1E1D995E3B5F}"/>
    <dgm:cxn modelId="{AEFF1B11-2FBC-4202-A165-3A07D85FAC1A}" type="presOf" srcId="{C2635D7C-5BA2-406F-A1A0-4177A874F931}" destId="{8501D2D2-C6A0-4B5E-AC03-92269CBBF024}" srcOrd="0" destOrd="0" presId="urn:microsoft.com/office/officeart/2005/8/layout/chevron2"/>
    <dgm:cxn modelId="{7F633712-1A2F-4F44-95DF-3B94CA4DE392}" type="presOf" srcId="{71A4DB7F-DB73-4FFC-AE97-24581E9041D4}" destId="{5BFFED8B-1876-45C9-8D0D-BEF4D7BF492F}" srcOrd="0" destOrd="0" presId="urn:microsoft.com/office/officeart/2005/8/layout/chevron2"/>
    <dgm:cxn modelId="{23AD1F15-96F2-439D-9287-1537518A0617}" type="presOf" srcId="{1B6D45A1-475C-45C6-9D69-2233E56574D5}" destId="{5EBA9F1B-B660-4B97-9030-754C0558A236}" srcOrd="0" destOrd="0" presId="urn:microsoft.com/office/officeart/2005/8/layout/chevron2"/>
    <dgm:cxn modelId="{527E3630-4C5B-45B5-AC03-04AAD6BD3A5C}" srcId="{8050BAD2-7C1F-413D-8FB3-B7C73CD12F14}" destId="{4A9B8633-A338-44C5-9CBE-1EC22D366B17}" srcOrd="1" destOrd="0" parTransId="{490FEF1A-AC9C-4618-9666-BC49E0E71CCB}" sibTransId="{7E29BEFF-B16D-44A6-956F-1D41B1C6FC5B}"/>
    <dgm:cxn modelId="{FCCE4937-B5E7-47B3-AC54-F18DD98435DC}" type="presOf" srcId="{5988833E-E876-4D51-84D0-C68704C86BB6}" destId="{665AB588-86CC-4AFB-B268-FC54B867E09D}" srcOrd="0" destOrd="0" presId="urn:microsoft.com/office/officeart/2005/8/layout/chevron2"/>
    <dgm:cxn modelId="{805C6939-931D-49F9-857B-6B7D23BC5A30}" srcId="{186D2B22-2DF3-4553-9BA1-8D3A48ECDA61}" destId="{07AA76E9-852B-440E-BD50-1ADFEB1E8CA7}" srcOrd="0" destOrd="0" parTransId="{CEE93B70-CBED-4C8C-8C9D-E8470C3FBD35}" sibTransId="{BDAAE91E-90D4-41C2-B9C3-EF2CF252C341}"/>
    <dgm:cxn modelId="{3E43DA3F-35FA-40C4-8BB0-D38C76BED869}" type="presOf" srcId="{5E56E719-6DFC-46E9-8D5D-EAFDAC14B1DA}" destId="{A5F7A01F-1FE4-4255-B786-EB65DCA21996}" srcOrd="0" destOrd="0" presId="urn:microsoft.com/office/officeart/2005/8/layout/chevron2"/>
    <dgm:cxn modelId="{A7A4DD3F-EB03-46A5-A59C-5B08D9ED41F9}" type="presOf" srcId="{C56CAF52-0710-45D5-83E2-95B3A9A32BD0}" destId="{DFBC60FC-5681-4EF8-8D3D-95030A2FE9A7}" srcOrd="0" destOrd="0" presId="urn:microsoft.com/office/officeart/2005/8/layout/chevron2"/>
    <dgm:cxn modelId="{B2DD9C40-B3AE-4112-B738-B6E041251DED}" type="presOf" srcId="{07330200-4F27-4DE1-8028-BE6080AA3B40}" destId="{B7DEC4D5-4AC4-487C-A773-0C73AAC50515}" srcOrd="0" destOrd="0" presId="urn:microsoft.com/office/officeart/2005/8/layout/chevron2"/>
    <dgm:cxn modelId="{4B0C1860-8633-4180-A95A-BAA262281B06}" type="presOf" srcId="{CA7F4CBD-BC48-436A-85A4-4196006FE07D}" destId="{7C1D312F-1DA3-423F-862D-24A05C5CF640}" srcOrd="0" destOrd="0" presId="urn:microsoft.com/office/officeart/2005/8/layout/chevron2"/>
    <dgm:cxn modelId="{47FBB064-BF3D-4600-9162-C9806062672C}" type="presOf" srcId="{4A9B8633-A338-44C5-9CBE-1EC22D366B17}" destId="{F2ED388F-4D63-45DD-A147-3363FDBD477A}" srcOrd="0" destOrd="1" presId="urn:microsoft.com/office/officeart/2005/8/layout/chevron2"/>
    <dgm:cxn modelId="{54D55547-01DA-419E-8849-679326E0BB3E}" srcId="{5E56E719-6DFC-46E9-8D5D-EAFDAC14B1DA}" destId="{186D2B22-2DF3-4553-9BA1-8D3A48ECDA61}" srcOrd="4" destOrd="0" parTransId="{E0AB3E51-E8F0-417E-BDEA-987647B83279}" sibTransId="{C4244948-2224-483A-B46F-6ACE99689D01}"/>
    <dgm:cxn modelId="{CF36084B-F7EF-4E50-A047-66164AE97FD3}" type="presOf" srcId="{8050BAD2-7C1F-413D-8FB3-B7C73CD12F14}" destId="{952E0FF1-E474-4474-9EA7-07E8AF148E57}" srcOrd="0" destOrd="0" presId="urn:microsoft.com/office/officeart/2005/8/layout/chevron2"/>
    <dgm:cxn modelId="{4E8E1280-3856-41F8-9B4B-10A9C44735FA}" type="presOf" srcId="{16D4D487-5670-444E-8419-5FC510A272CC}" destId="{DFBC60FC-5681-4EF8-8D3D-95030A2FE9A7}" srcOrd="0" destOrd="1" presId="urn:microsoft.com/office/officeart/2005/8/layout/chevron2"/>
    <dgm:cxn modelId="{9A6E2C81-B1F4-4BB3-B477-096FB944DAAC}" srcId="{5E56E719-6DFC-46E9-8D5D-EAFDAC14B1DA}" destId="{8050BAD2-7C1F-413D-8FB3-B7C73CD12F14}" srcOrd="0" destOrd="0" parTransId="{2A2F7D03-ED8B-4334-A1A6-41740E38C104}" sibTransId="{046FDB3E-399E-440C-AEE7-80A0960E8A86}"/>
    <dgm:cxn modelId="{A1655E90-712F-45A9-B440-3A8CAE71E28E}" srcId="{5E56E719-6DFC-46E9-8D5D-EAFDAC14B1DA}" destId="{07330200-4F27-4DE1-8028-BE6080AA3B40}" srcOrd="6" destOrd="0" parTransId="{8F3E6AED-4E02-4FED-ACC4-EC95123E9189}" sibTransId="{55DFA50A-E4F0-4ACD-AF9F-7EBBFE391887}"/>
    <dgm:cxn modelId="{F650319D-6E6B-41F4-81BE-5395FAD2B994}" type="presOf" srcId="{07AA76E9-852B-440E-BD50-1ADFEB1E8CA7}" destId="{419BE5DB-489B-403E-9CA4-EB106D2A0CDB}" srcOrd="0" destOrd="0" presId="urn:microsoft.com/office/officeart/2005/8/layout/chevron2"/>
    <dgm:cxn modelId="{5166789F-37E5-4266-B4AE-F5C4DFE4CAE3}" srcId="{5E56E719-6DFC-46E9-8D5D-EAFDAC14B1DA}" destId="{8B86FEC6-6350-4CB7-BF9A-3CFDB51F7919}" srcOrd="1" destOrd="0" parTransId="{36E18D4B-6083-4B8B-94EB-4A05FF18EAEA}" sibTransId="{3400F1AF-59E6-4284-914C-63EC0A888583}"/>
    <dgm:cxn modelId="{D93A3BAC-13CF-4416-8F0A-0EBCD0B2A9CD}" type="presOf" srcId="{8B86FEC6-6350-4CB7-BF9A-3CFDB51F7919}" destId="{025F8440-EAA1-44A6-A116-DD2AAB58FD3D}" srcOrd="0" destOrd="0" presId="urn:microsoft.com/office/officeart/2005/8/layout/chevron2"/>
    <dgm:cxn modelId="{7D818FAC-79A0-4AC1-9BD7-EBBDF623F796}" srcId="{5E56E719-6DFC-46E9-8D5D-EAFDAC14B1DA}" destId="{C2635D7C-5BA2-406F-A1A0-4177A874F931}" srcOrd="5" destOrd="0" parTransId="{0A5865D3-C5CE-4932-8861-A6B1CE9FEB47}" sibTransId="{6C1448D5-DF01-48CB-B234-1C6012582560}"/>
    <dgm:cxn modelId="{900C7CAE-30A6-4243-8923-74E9F098867F}" srcId="{8B86FEC6-6350-4CB7-BF9A-3CFDB51F7919}" destId="{C56CAF52-0710-45D5-83E2-95B3A9A32BD0}" srcOrd="0" destOrd="0" parTransId="{591A95AF-9134-4CC9-86BD-8E92998E62DB}" sibTransId="{1EECA2C1-DCBA-4D4A-B14B-145A64E9E26C}"/>
    <dgm:cxn modelId="{36C184AF-2D4D-4939-8E29-4D9F976C8115}" type="presOf" srcId="{01655FA6-AE2D-4A21-94D1-DA081FBFE185}" destId="{F2ED388F-4D63-45DD-A147-3363FDBD477A}" srcOrd="0" destOrd="0" presId="urn:microsoft.com/office/officeart/2005/8/layout/chevron2"/>
    <dgm:cxn modelId="{88E330B0-869D-40DC-9694-B99A7BA5A514}" srcId="{8B86FEC6-6350-4CB7-BF9A-3CFDB51F7919}" destId="{16D4D487-5670-444E-8419-5FC510A272CC}" srcOrd="1" destOrd="0" parTransId="{A4DC9AD1-3F68-4552-9768-17890AB95FA3}" sibTransId="{060A045C-129A-4508-B1C9-40FCFB0BBD78}"/>
    <dgm:cxn modelId="{BE7BA3B4-C7F7-424B-AAF6-7025485599EF}" type="presOf" srcId="{308E4685-29F4-4BC6-A5DE-9942D756358C}" destId="{CE2987FF-E1EE-4104-A385-C2EAA9620E13}" srcOrd="0" destOrd="0" presId="urn:microsoft.com/office/officeart/2005/8/layout/chevron2"/>
    <dgm:cxn modelId="{9174F5B8-92C5-49F6-95E6-123CE0C0EF56}" srcId="{1B6D45A1-475C-45C6-9D69-2233E56574D5}" destId="{B6975F03-B63C-4332-A52A-90CFF37462E1}" srcOrd="0" destOrd="0" parTransId="{7E727CC1-5E83-4EBB-9A06-EA14254B9617}" sibTransId="{12532928-B640-453D-99E5-4B2E8183D187}"/>
    <dgm:cxn modelId="{8B1B0CC8-D9D7-4BDA-ABD2-147F557BB991}" type="presOf" srcId="{B6975F03-B63C-4332-A52A-90CFF37462E1}" destId="{CA5D3708-BB8B-4FF3-850E-3080F6EA2BE9}" srcOrd="0" destOrd="0" presId="urn:microsoft.com/office/officeart/2005/8/layout/chevron2"/>
    <dgm:cxn modelId="{9CC252CE-12C6-4BFF-9AFC-8FC4D2DB2942}" srcId="{308E4685-29F4-4BC6-A5DE-9942D756358C}" destId="{CA7F4CBD-BC48-436A-85A4-4196006FE07D}" srcOrd="0" destOrd="0" parTransId="{A6A1FDCD-C389-4C44-BEEE-921B1ADD88B0}" sibTransId="{BDC01184-01B4-467B-9415-514281FCDED7}"/>
    <dgm:cxn modelId="{258636D5-F53D-49BA-B072-B3AD55F54A56}" srcId="{5E56E719-6DFC-46E9-8D5D-EAFDAC14B1DA}" destId="{308E4685-29F4-4BC6-A5DE-9942D756358C}" srcOrd="2" destOrd="0" parTransId="{83FFC882-4E7A-4A9F-ACA1-6147355249E1}" sibTransId="{00342ECE-461A-4B46-B275-0FBDBB6564FD}"/>
    <dgm:cxn modelId="{6427EEF5-ED5C-47DD-8E44-3161057394D2}" srcId="{07330200-4F27-4DE1-8028-BE6080AA3B40}" destId="{71A4DB7F-DB73-4FFC-AE97-24581E9041D4}" srcOrd="0" destOrd="0" parTransId="{88030D2F-B7E4-4445-9867-33C6F144BF3E}" sibTransId="{DDFB24E5-6A12-4052-A7FB-331726CC3CF4}"/>
    <dgm:cxn modelId="{52A763F7-71B2-41FE-A923-DF7A10C399FE}" srcId="{5E56E719-6DFC-46E9-8D5D-EAFDAC14B1DA}" destId="{1B6D45A1-475C-45C6-9D69-2233E56574D5}" srcOrd="3" destOrd="0" parTransId="{0FF83A1B-92F0-4FDA-AFE3-E8CD234B5374}" sibTransId="{0F812B21-4128-41F3-B45F-60B8C86DB8C3}"/>
    <dgm:cxn modelId="{AD72B6DE-D04A-4DE8-92F5-7B3B379DB949}" type="presParOf" srcId="{A5F7A01F-1FE4-4255-B786-EB65DCA21996}" destId="{63FB1CA2-40B8-4375-87F0-F31B528D5053}" srcOrd="0" destOrd="0" presId="urn:microsoft.com/office/officeart/2005/8/layout/chevron2"/>
    <dgm:cxn modelId="{2282C25F-DB09-4704-AD76-EE889F4F19EE}" type="presParOf" srcId="{63FB1CA2-40B8-4375-87F0-F31B528D5053}" destId="{952E0FF1-E474-4474-9EA7-07E8AF148E57}" srcOrd="0" destOrd="0" presId="urn:microsoft.com/office/officeart/2005/8/layout/chevron2"/>
    <dgm:cxn modelId="{45E07B40-D95D-4EAA-A4BE-C0F5E5434B9D}" type="presParOf" srcId="{63FB1CA2-40B8-4375-87F0-F31B528D5053}" destId="{F2ED388F-4D63-45DD-A147-3363FDBD477A}" srcOrd="1" destOrd="0" presId="urn:microsoft.com/office/officeart/2005/8/layout/chevron2"/>
    <dgm:cxn modelId="{B90571ED-9FF1-436D-A809-7E577FA72C68}" type="presParOf" srcId="{A5F7A01F-1FE4-4255-B786-EB65DCA21996}" destId="{CCCFD90E-5B01-4BA1-93DC-E6EF80155DD5}" srcOrd="1" destOrd="0" presId="urn:microsoft.com/office/officeart/2005/8/layout/chevron2"/>
    <dgm:cxn modelId="{A76C1106-17D7-4B8B-980B-B7EF19D6A69D}" type="presParOf" srcId="{A5F7A01F-1FE4-4255-B786-EB65DCA21996}" destId="{6DECECC8-86F2-43BD-B215-1E7210F77964}" srcOrd="2" destOrd="0" presId="urn:microsoft.com/office/officeart/2005/8/layout/chevron2"/>
    <dgm:cxn modelId="{89913981-54F8-461A-A32F-E283A3E4C5CF}" type="presParOf" srcId="{6DECECC8-86F2-43BD-B215-1E7210F77964}" destId="{025F8440-EAA1-44A6-A116-DD2AAB58FD3D}" srcOrd="0" destOrd="0" presId="urn:microsoft.com/office/officeart/2005/8/layout/chevron2"/>
    <dgm:cxn modelId="{FA99F302-4EEC-4C2B-84EC-5FCE8C49BA69}" type="presParOf" srcId="{6DECECC8-86F2-43BD-B215-1E7210F77964}" destId="{DFBC60FC-5681-4EF8-8D3D-95030A2FE9A7}" srcOrd="1" destOrd="0" presId="urn:microsoft.com/office/officeart/2005/8/layout/chevron2"/>
    <dgm:cxn modelId="{CEC4569C-8F07-498A-BC32-B96A682D19B3}" type="presParOf" srcId="{A5F7A01F-1FE4-4255-B786-EB65DCA21996}" destId="{50E7DBFF-82A4-4634-AC71-01FEA34CAA0D}" srcOrd="3" destOrd="0" presId="urn:microsoft.com/office/officeart/2005/8/layout/chevron2"/>
    <dgm:cxn modelId="{DD6E5AFD-F3C0-47E5-853D-0B39F8EDB5E8}" type="presParOf" srcId="{A5F7A01F-1FE4-4255-B786-EB65DCA21996}" destId="{9DE1AB8A-6548-4CB2-BD09-D165A35A64ED}" srcOrd="4" destOrd="0" presId="urn:microsoft.com/office/officeart/2005/8/layout/chevron2"/>
    <dgm:cxn modelId="{9DE143BA-AA74-4EF8-8F6E-CB600E32FF48}" type="presParOf" srcId="{9DE1AB8A-6548-4CB2-BD09-D165A35A64ED}" destId="{CE2987FF-E1EE-4104-A385-C2EAA9620E13}" srcOrd="0" destOrd="0" presId="urn:microsoft.com/office/officeart/2005/8/layout/chevron2"/>
    <dgm:cxn modelId="{0E7DCBF5-61CC-4DAD-9546-DFBD902AE179}" type="presParOf" srcId="{9DE1AB8A-6548-4CB2-BD09-D165A35A64ED}" destId="{7C1D312F-1DA3-423F-862D-24A05C5CF640}" srcOrd="1" destOrd="0" presId="urn:microsoft.com/office/officeart/2005/8/layout/chevron2"/>
    <dgm:cxn modelId="{9CC14D91-0BF3-4EFF-B46D-972B01929A1F}" type="presParOf" srcId="{A5F7A01F-1FE4-4255-B786-EB65DCA21996}" destId="{A31CAA73-2961-4884-B361-A1AD4378C1C0}" srcOrd="5" destOrd="0" presId="urn:microsoft.com/office/officeart/2005/8/layout/chevron2"/>
    <dgm:cxn modelId="{BF6183EA-DED3-4027-A013-8C45F42860E1}" type="presParOf" srcId="{A5F7A01F-1FE4-4255-B786-EB65DCA21996}" destId="{C3ACEDC0-B7E5-43DE-AADA-4839C2F69979}" srcOrd="6" destOrd="0" presId="urn:microsoft.com/office/officeart/2005/8/layout/chevron2"/>
    <dgm:cxn modelId="{975B08A1-B338-4164-9C1F-88A1F4F2508A}" type="presParOf" srcId="{C3ACEDC0-B7E5-43DE-AADA-4839C2F69979}" destId="{5EBA9F1B-B660-4B97-9030-754C0558A236}" srcOrd="0" destOrd="0" presId="urn:microsoft.com/office/officeart/2005/8/layout/chevron2"/>
    <dgm:cxn modelId="{5A6788F0-ED7A-4515-A4FE-83E14959C03C}" type="presParOf" srcId="{C3ACEDC0-B7E5-43DE-AADA-4839C2F69979}" destId="{CA5D3708-BB8B-4FF3-850E-3080F6EA2BE9}" srcOrd="1" destOrd="0" presId="urn:microsoft.com/office/officeart/2005/8/layout/chevron2"/>
    <dgm:cxn modelId="{384A0C49-57CF-4FC5-B7BD-9C73ECED9A58}" type="presParOf" srcId="{A5F7A01F-1FE4-4255-B786-EB65DCA21996}" destId="{287D3838-58CE-4E5E-A11A-91936FF5F83C}" srcOrd="7" destOrd="0" presId="urn:microsoft.com/office/officeart/2005/8/layout/chevron2"/>
    <dgm:cxn modelId="{42908904-51FC-4FA2-B457-8639C0134062}" type="presParOf" srcId="{A5F7A01F-1FE4-4255-B786-EB65DCA21996}" destId="{9778515A-A853-4E82-8F0F-6752BAEC27D8}" srcOrd="8" destOrd="0" presId="urn:microsoft.com/office/officeart/2005/8/layout/chevron2"/>
    <dgm:cxn modelId="{A06099F3-A814-4B58-A03A-8367F14ADA10}" type="presParOf" srcId="{9778515A-A853-4E82-8F0F-6752BAEC27D8}" destId="{3D35D995-321B-4B45-8362-796BD7B51A1F}" srcOrd="0" destOrd="0" presId="urn:microsoft.com/office/officeart/2005/8/layout/chevron2"/>
    <dgm:cxn modelId="{A9F3F797-1073-4CD2-B7BA-5579AB528057}" type="presParOf" srcId="{9778515A-A853-4E82-8F0F-6752BAEC27D8}" destId="{419BE5DB-489B-403E-9CA4-EB106D2A0CDB}" srcOrd="1" destOrd="0" presId="urn:microsoft.com/office/officeart/2005/8/layout/chevron2"/>
    <dgm:cxn modelId="{B9C2A50C-80AF-40FF-AB77-D6C56F958C64}" type="presParOf" srcId="{A5F7A01F-1FE4-4255-B786-EB65DCA21996}" destId="{F3AED4AD-0C77-43D8-9311-6047AFB8C966}" srcOrd="9" destOrd="0" presId="urn:microsoft.com/office/officeart/2005/8/layout/chevron2"/>
    <dgm:cxn modelId="{3F0320A9-D022-4088-9483-D13A31FBDE53}" type="presParOf" srcId="{A5F7A01F-1FE4-4255-B786-EB65DCA21996}" destId="{A8DC92AB-0E51-49E0-BBA0-9EA9C8D52C3F}" srcOrd="10" destOrd="0" presId="urn:microsoft.com/office/officeart/2005/8/layout/chevron2"/>
    <dgm:cxn modelId="{7E4A62F7-E251-4D29-83FA-1D909B1D90CF}" type="presParOf" srcId="{A8DC92AB-0E51-49E0-BBA0-9EA9C8D52C3F}" destId="{8501D2D2-C6A0-4B5E-AC03-92269CBBF024}" srcOrd="0" destOrd="0" presId="urn:microsoft.com/office/officeart/2005/8/layout/chevron2"/>
    <dgm:cxn modelId="{C4959CF0-1338-484C-BADA-29CB03E8DA7F}" type="presParOf" srcId="{A8DC92AB-0E51-49E0-BBA0-9EA9C8D52C3F}" destId="{665AB588-86CC-4AFB-B268-FC54B867E09D}" srcOrd="1" destOrd="0" presId="urn:microsoft.com/office/officeart/2005/8/layout/chevron2"/>
    <dgm:cxn modelId="{A5A8DB0B-14E9-4B0D-A440-EEE8B5CE1B8C}" type="presParOf" srcId="{A5F7A01F-1FE4-4255-B786-EB65DCA21996}" destId="{46A6E31B-42F3-4EC1-80B3-05F17379399F}" srcOrd="11" destOrd="0" presId="urn:microsoft.com/office/officeart/2005/8/layout/chevron2"/>
    <dgm:cxn modelId="{23EED36D-A2AD-47E6-8426-C3C47C4856DA}" type="presParOf" srcId="{A5F7A01F-1FE4-4255-B786-EB65DCA21996}" destId="{26DB9416-0D52-4127-B9D1-31A2BBCA58CF}" srcOrd="12" destOrd="0" presId="urn:microsoft.com/office/officeart/2005/8/layout/chevron2"/>
    <dgm:cxn modelId="{93F03DBF-97A3-4780-BED2-4CB5884676E8}" type="presParOf" srcId="{26DB9416-0D52-4127-B9D1-31A2BBCA58CF}" destId="{B7DEC4D5-4AC4-487C-A773-0C73AAC50515}" srcOrd="0" destOrd="0" presId="urn:microsoft.com/office/officeart/2005/8/layout/chevron2"/>
    <dgm:cxn modelId="{A7BBA363-56C9-4A65-91C3-76648623A489}" type="presParOf" srcId="{26DB9416-0D52-4127-B9D1-31A2BBCA58CF}" destId="{5BFFED8B-1876-45C9-8D0D-BEF4D7BF492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E0FF1-E474-4474-9EA7-07E8AF148E57}">
      <dsp:nvSpPr>
        <dsp:cNvPr id="0" name=""/>
        <dsp:cNvSpPr/>
      </dsp:nvSpPr>
      <dsp:spPr>
        <a:xfrm rot="5400000">
          <a:off x="-145907" y="150676"/>
          <a:ext cx="972715" cy="680900"/>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1</a:t>
          </a:r>
        </a:p>
      </dsp:txBody>
      <dsp:txXfrm rot="-5400000">
        <a:off x="1" y="345218"/>
        <a:ext cx="680900" cy="291815"/>
      </dsp:txXfrm>
    </dsp:sp>
    <dsp:sp modelId="{F2ED388F-4D63-45DD-A147-3363FDBD477A}">
      <dsp:nvSpPr>
        <dsp:cNvPr id="0" name=""/>
        <dsp:cNvSpPr/>
      </dsp:nvSpPr>
      <dsp:spPr>
        <a:xfrm rot="5400000">
          <a:off x="3580269" y="-2894598"/>
          <a:ext cx="632265" cy="6431002"/>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IMPORTING REQUIRED LIBRARIES</a:t>
          </a:r>
        </a:p>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IMPORTING DATASET</a:t>
          </a:r>
        </a:p>
      </dsp:txBody>
      <dsp:txXfrm rot="-5400000">
        <a:off x="680901" y="35635"/>
        <a:ext cx="6400137" cy="570535"/>
      </dsp:txXfrm>
    </dsp:sp>
    <dsp:sp modelId="{025F8440-EAA1-44A6-A116-DD2AAB58FD3D}">
      <dsp:nvSpPr>
        <dsp:cNvPr id="0" name=""/>
        <dsp:cNvSpPr/>
      </dsp:nvSpPr>
      <dsp:spPr>
        <a:xfrm rot="5400000">
          <a:off x="-145907" y="1041000"/>
          <a:ext cx="972715" cy="680900"/>
        </a:xfrm>
        <a:prstGeom prst="chevron">
          <a:avLst/>
        </a:prstGeom>
        <a:solidFill>
          <a:schemeClr val="accent2">
            <a:hueOff val="-242561"/>
            <a:satOff val="-13988"/>
            <a:lumOff val="1438"/>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2</a:t>
          </a:r>
        </a:p>
      </dsp:txBody>
      <dsp:txXfrm rot="-5400000">
        <a:off x="1" y="1235542"/>
        <a:ext cx="680900" cy="291815"/>
      </dsp:txXfrm>
    </dsp:sp>
    <dsp:sp modelId="{DFBC60FC-5681-4EF8-8D3D-95030A2FE9A7}">
      <dsp:nvSpPr>
        <dsp:cNvPr id="0" name=""/>
        <dsp:cNvSpPr/>
      </dsp:nvSpPr>
      <dsp:spPr>
        <a:xfrm rot="5400000">
          <a:off x="3580269" y="-2004275"/>
          <a:ext cx="632265" cy="6431002"/>
        </a:xfrm>
        <a:prstGeom prst="round2SameRect">
          <a:avLst/>
        </a:prstGeom>
        <a:solidFill>
          <a:schemeClr val="lt1">
            <a:alpha val="90000"/>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DATA CLEANING</a:t>
          </a:r>
        </a:p>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HANDLING MISSING VALUES</a:t>
          </a:r>
        </a:p>
      </dsp:txBody>
      <dsp:txXfrm rot="-5400000">
        <a:off x="680901" y="925958"/>
        <a:ext cx="6400137" cy="570535"/>
      </dsp:txXfrm>
    </dsp:sp>
    <dsp:sp modelId="{CE2987FF-E1EE-4104-A385-C2EAA9620E13}">
      <dsp:nvSpPr>
        <dsp:cNvPr id="0" name=""/>
        <dsp:cNvSpPr/>
      </dsp:nvSpPr>
      <dsp:spPr>
        <a:xfrm rot="5400000">
          <a:off x="-145907" y="1931324"/>
          <a:ext cx="972715" cy="680900"/>
        </a:xfrm>
        <a:prstGeom prst="chevron">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3</a:t>
          </a:r>
        </a:p>
      </dsp:txBody>
      <dsp:txXfrm rot="-5400000">
        <a:off x="1" y="2125866"/>
        <a:ext cx="680900" cy="291815"/>
      </dsp:txXfrm>
    </dsp:sp>
    <dsp:sp modelId="{7C1D312F-1DA3-423F-862D-24A05C5CF640}">
      <dsp:nvSpPr>
        <dsp:cNvPr id="0" name=""/>
        <dsp:cNvSpPr/>
      </dsp:nvSpPr>
      <dsp:spPr>
        <a:xfrm rot="5400000">
          <a:off x="3580269" y="-1113951"/>
          <a:ext cx="632265" cy="6431002"/>
        </a:xfrm>
        <a:prstGeom prst="round2Same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DATA SELECTION AND FILTERING</a:t>
          </a:r>
        </a:p>
      </dsp:txBody>
      <dsp:txXfrm rot="-5400000">
        <a:off x="680901" y="1816282"/>
        <a:ext cx="6400137" cy="570535"/>
      </dsp:txXfrm>
    </dsp:sp>
    <dsp:sp modelId="{5EBA9F1B-B660-4B97-9030-754C0558A236}">
      <dsp:nvSpPr>
        <dsp:cNvPr id="0" name=""/>
        <dsp:cNvSpPr/>
      </dsp:nvSpPr>
      <dsp:spPr>
        <a:xfrm rot="5400000">
          <a:off x="-145907" y="2821647"/>
          <a:ext cx="972715" cy="680900"/>
        </a:xfrm>
        <a:prstGeom prst="chevron">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4</a:t>
          </a:r>
        </a:p>
      </dsp:txBody>
      <dsp:txXfrm rot="-5400000">
        <a:off x="1" y="3016189"/>
        <a:ext cx="680900" cy="291815"/>
      </dsp:txXfrm>
    </dsp:sp>
    <dsp:sp modelId="{CA5D3708-BB8B-4FF3-850E-3080F6EA2BE9}">
      <dsp:nvSpPr>
        <dsp:cNvPr id="0" name=""/>
        <dsp:cNvSpPr/>
      </dsp:nvSpPr>
      <dsp:spPr>
        <a:xfrm rot="5400000">
          <a:off x="3580269" y="-223628"/>
          <a:ext cx="632265" cy="6431002"/>
        </a:xfrm>
        <a:prstGeom prst="round2Same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rtl="0">
            <a:lnSpc>
              <a:spcPct val="90000"/>
            </a:lnSpc>
            <a:spcBef>
              <a:spcPct val="0"/>
            </a:spcBef>
            <a:spcAft>
              <a:spcPct val="15000"/>
            </a:spcAft>
            <a:buChar char="•"/>
          </a:pPr>
          <a:r>
            <a:rPr lang="en-US" sz="1900" b="0" i="0" kern="1200">
              <a:latin typeface="Bookman Old Style"/>
              <a:ea typeface="Calibri"/>
              <a:cs typeface="Courier New"/>
            </a:rPr>
            <a:t>DATA ANALYSIS </a:t>
          </a:r>
        </a:p>
      </dsp:txBody>
      <dsp:txXfrm rot="-5400000">
        <a:off x="680901" y="2706605"/>
        <a:ext cx="6400137" cy="570535"/>
      </dsp:txXfrm>
    </dsp:sp>
    <dsp:sp modelId="{3D35D995-321B-4B45-8362-796BD7B51A1F}">
      <dsp:nvSpPr>
        <dsp:cNvPr id="0" name=""/>
        <dsp:cNvSpPr/>
      </dsp:nvSpPr>
      <dsp:spPr>
        <a:xfrm rot="5400000">
          <a:off x="-145907" y="3711971"/>
          <a:ext cx="972715" cy="680900"/>
        </a:xfrm>
        <a:prstGeom prst="chevron">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b="0" i="0" kern="1200">
              <a:latin typeface="Bookman Old Style"/>
              <a:ea typeface="Calibri"/>
              <a:cs typeface="Calibri"/>
            </a:rPr>
            <a:t>STEP 5</a:t>
          </a:r>
        </a:p>
      </dsp:txBody>
      <dsp:txXfrm rot="-5400000">
        <a:off x="1" y="3906513"/>
        <a:ext cx="680900" cy="291815"/>
      </dsp:txXfrm>
    </dsp:sp>
    <dsp:sp modelId="{419BE5DB-489B-403E-9CA4-EB106D2A0CDB}">
      <dsp:nvSpPr>
        <dsp:cNvPr id="0" name=""/>
        <dsp:cNvSpPr/>
      </dsp:nvSpPr>
      <dsp:spPr>
        <a:xfrm rot="5400000">
          <a:off x="3580269" y="666695"/>
          <a:ext cx="632265" cy="6431002"/>
        </a:xfrm>
        <a:prstGeom prst="round2Same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alibri"/>
            </a:rPr>
            <a:t>DATA VISUALIZATION </a:t>
          </a:r>
          <a:endParaRPr lang="en-US" sz="1900" b="0" i="0" kern="1200">
            <a:latin typeface="Bookman Old Style"/>
            <a:ea typeface="Calibri"/>
            <a:cs typeface="Courier New"/>
          </a:endParaRPr>
        </a:p>
      </dsp:txBody>
      <dsp:txXfrm rot="-5400000">
        <a:off x="680901" y="3596929"/>
        <a:ext cx="6400137" cy="570535"/>
      </dsp:txXfrm>
    </dsp:sp>
    <dsp:sp modelId="{8501D2D2-C6A0-4B5E-AC03-92269CBBF024}">
      <dsp:nvSpPr>
        <dsp:cNvPr id="0" name=""/>
        <dsp:cNvSpPr/>
      </dsp:nvSpPr>
      <dsp:spPr>
        <a:xfrm rot="5400000">
          <a:off x="-145907" y="4602294"/>
          <a:ext cx="972715" cy="680900"/>
        </a:xfrm>
        <a:prstGeom prst="chevron">
          <a:avLst/>
        </a:prstGeom>
        <a:solidFill>
          <a:schemeClr val="accent2">
            <a:hueOff val="-1212803"/>
            <a:satOff val="-69940"/>
            <a:lumOff val="719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6</a:t>
          </a:r>
        </a:p>
      </dsp:txBody>
      <dsp:txXfrm rot="-5400000">
        <a:off x="1" y="4796836"/>
        <a:ext cx="680900" cy="291815"/>
      </dsp:txXfrm>
    </dsp:sp>
    <dsp:sp modelId="{665AB588-86CC-4AFB-B268-FC54B867E09D}">
      <dsp:nvSpPr>
        <dsp:cNvPr id="0" name=""/>
        <dsp:cNvSpPr/>
      </dsp:nvSpPr>
      <dsp:spPr>
        <a:xfrm rot="5400000">
          <a:off x="3580269" y="1557018"/>
          <a:ext cx="632265" cy="6431002"/>
        </a:xfrm>
        <a:prstGeom prst="round2SameRect">
          <a:avLst/>
        </a:prstGeom>
        <a:solidFill>
          <a:schemeClr val="lt1">
            <a:alpha val="90000"/>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INTERPRET RESULTS </a:t>
          </a:r>
        </a:p>
      </dsp:txBody>
      <dsp:txXfrm rot="-5400000">
        <a:off x="680901" y="4487252"/>
        <a:ext cx="6400137" cy="570535"/>
      </dsp:txXfrm>
    </dsp:sp>
    <dsp:sp modelId="{B7DEC4D5-4AC4-487C-A773-0C73AAC50515}">
      <dsp:nvSpPr>
        <dsp:cNvPr id="0" name=""/>
        <dsp:cNvSpPr/>
      </dsp:nvSpPr>
      <dsp:spPr>
        <a:xfrm rot="5400000">
          <a:off x="-145907" y="5492618"/>
          <a:ext cx="972715" cy="680900"/>
        </a:xfrm>
        <a:prstGeom prst="chevron">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i="0" kern="1200">
              <a:latin typeface="Bookman Old Style"/>
              <a:ea typeface="Calibri"/>
              <a:cs typeface="Courier New"/>
            </a:rPr>
            <a:t>STEP 7</a:t>
          </a:r>
        </a:p>
      </dsp:txBody>
      <dsp:txXfrm rot="-5400000">
        <a:off x="1" y="5687160"/>
        <a:ext cx="680900" cy="291815"/>
      </dsp:txXfrm>
    </dsp:sp>
    <dsp:sp modelId="{5BFFED8B-1876-45C9-8D0D-BEF4D7BF492F}">
      <dsp:nvSpPr>
        <dsp:cNvPr id="0" name=""/>
        <dsp:cNvSpPr/>
      </dsp:nvSpPr>
      <dsp:spPr>
        <a:xfrm rot="5400000">
          <a:off x="3580269" y="2447342"/>
          <a:ext cx="632265" cy="6431002"/>
        </a:xfrm>
        <a:prstGeom prst="round2Same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0" i="0" kern="1200">
              <a:latin typeface="Bookman Old Style"/>
              <a:ea typeface="Calibri"/>
              <a:cs typeface="Courier New"/>
            </a:rPr>
            <a:t>DRAW CONCLUSIONS</a:t>
          </a:r>
        </a:p>
      </dsp:txBody>
      <dsp:txXfrm rot="-5400000">
        <a:off x="680901" y="5377576"/>
        <a:ext cx="6400137" cy="5705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5148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418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007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966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84394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983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8552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19032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1166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06127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594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963156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593784" y="1465732"/>
            <a:ext cx="7021513" cy="2394589"/>
          </a:xfrm>
        </p:spPr>
        <p:txBody>
          <a:bodyPr>
            <a:normAutofit/>
          </a:bodyPr>
          <a:lstStyle/>
          <a:p>
            <a:pPr algn="l"/>
            <a:r>
              <a:rPr lang="en-US" sz="7200" dirty="0">
                <a:solidFill>
                  <a:srgbClr val="C0721A"/>
                </a:solidFill>
                <a:cs typeface="Calibri Light"/>
              </a:rPr>
              <a:t>EDA</a:t>
            </a:r>
            <a:r>
              <a:rPr lang="en-US" sz="7200" dirty="0">
                <a:solidFill>
                  <a:srgbClr val="C0721A"/>
                </a:solidFill>
                <a:ea typeface="+mj-lt"/>
                <a:cs typeface="+mj-lt"/>
              </a:rPr>
              <a:t> ON </a:t>
            </a:r>
            <a:r>
              <a:rPr lang="en-US" sz="7200" dirty="0">
                <a:solidFill>
                  <a:srgbClr val="FFFFDD"/>
                </a:solidFill>
                <a:ea typeface="+mj-lt"/>
                <a:cs typeface="+mj-lt"/>
              </a:rPr>
              <a:t>GLOBAL TERRORISM</a:t>
            </a:r>
            <a:endParaRPr lang="en-US" sz="5400" dirty="0"/>
          </a:p>
        </p:txBody>
      </p:sp>
      <p:sp>
        <p:nvSpPr>
          <p:cNvPr id="3" name="Subtitle 2"/>
          <p:cNvSpPr>
            <a:spLocks noGrp="1"/>
          </p:cNvSpPr>
          <p:nvPr>
            <p:ph type="subTitle" idx="1"/>
          </p:nvPr>
        </p:nvSpPr>
        <p:spPr>
          <a:xfrm>
            <a:off x="777515" y="4068791"/>
            <a:ext cx="7025753" cy="1012778"/>
          </a:xfrm>
        </p:spPr>
        <p:txBody>
          <a:bodyPr vert="horz" lIns="91440" tIns="45720" rIns="91440" bIns="45720" rtlCol="0">
            <a:normAutofit/>
          </a:bodyPr>
          <a:lstStyle/>
          <a:p>
            <a:pPr algn="l"/>
            <a:r>
              <a:rPr lang="en-US">
                <a:solidFill>
                  <a:schemeClr val="bg1"/>
                </a:solidFill>
                <a:cs typeface="Calibri"/>
              </a:rPr>
              <a:t>PATEL AYUSH – 202318036</a:t>
            </a:r>
          </a:p>
          <a:p>
            <a:pPr algn="l"/>
            <a:r>
              <a:rPr lang="en-US">
                <a:solidFill>
                  <a:schemeClr val="bg1"/>
                </a:solidFill>
                <a:cs typeface="Calibri"/>
              </a:rPr>
              <a:t>MITUL DUDHAT -- 202318024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79" name="Straight Connector 78">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5BE0D975-7725-493F-8862-ED40C46BE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5" name="Oval 84">
              <a:extLst>
                <a:ext uri="{FF2B5EF4-FFF2-40B4-BE49-F238E27FC236}">
                  <a16:creationId xmlns:a16="http://schemas.microsoft.com/office/drawing/2014/main" id="{683F0D96-8CD4-4CDE-B0CC-657797260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24C51D7-954A-4143-B39C-4752FA3B6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B491EF17-1635-4AEB-AC11-07BA2A119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32F202BA-4686-4BC5-8CA5-60010A0FC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753C14B0-1161-49D1-9AAC-B4BAD7436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C8E96422-DF7F-4DB7-9786-EABEBF8BC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Content Placeholder 6" descr="A map of china with different colored areas&#10;&#10;Description automatically generated">
            <a:extLst>
              <a:ext uri="{FF2B5EF4-FFF2-40B4-BE49-F238E27FC236}">
                <a16:creationId xmlns:a16="http://schemas.microsoft.com/office/drawing/2014/main" id="{C788DB9A-0D54-12C1-D6CA-4AF0112401C3}"/>
              </a:ext>
            </a:extLst>
          </p:cNvPr>
          <p:cNvPicPr>
            <a:picLocks noChangeAspect="1"/>
          </p:cNvPicPr>
          <p:nvPr/>
        </p:nvPicPr>
        <p:blipFill>
          <a:blip r:embed="rId2"/>
          <a:stretch>
            <a:fillRect/>
          </a:stretch>
        </p:blipFill>
        <p:spPr>
          <a:xfrm>
            <a:off x="227748" y="252246"/>
            <a:ext cx="5489048" cy="3552398"/>
          </a:xfrm>
          <a:prstGeom prst="rect">
            <a:avLst/>
          </a:prstGeom>
        </p:spPr>
      </p:pic>
      <p:sp>
        <p:nvSpPr>
          <p:cNvPr id="92" name="Rectangle 9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5" name="Straight Connector 9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00" name="Rectangle 9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03" name="Straight Connector 10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3CF9D7F-E595-B15E-9B8B-D627837DD53F}"/>
              </a:ext>
            </a:extLst>
          </p:cNvPr>
          <p:cNvSpPr>
            <a:spLocks noGrp="1"/>
          </p:cNvSpPr>
          <p:nvPr>
            <p:ph type="title"/>
          </p:nvPr>
        </p:nvSpPr>
        <p:spPr>
          <a:xfrm>
            <a:off x="630936" y="4018137"/>
            <a:ext cx="4651076" cy="2129586"/>
          </a:xfrm>
          <a:noFill/>
        </p:spPr>
        <p:txBody>
          <a:bodyPr vert="horz" lIns="91440" tIns="45720" rIns="91440" bIns="45720" rtlCol="0" anchor="t">
            <a:normAutofit/>
          </a:bodyPr>
          <a:lstStyle/>
          <a:p>
            <a:r>
              <a:rPr lang="en-US" sz="3700" b="1">
                <a:solidFill>
                  <a:schemeClr val="bg1"/>
                </a:solidFill>
              </a:rPr>
              <a:t>Why Transportation Is A Top Terrorist Target Type In East Asia Region?</a:t>
            </a:r>
            <a:endParaRPr lang="en-US" sz="3700">
              <a:solidFill>
                <a:schemeClr val="bg1"/>
              </a:solidFill>
            </a:endParaRPr>
          </a:p>
          <a:p>
            <a:endParaRPr lang="en-US" sz="3700">
              <a:solidFill>
                <a:schemeClr val="bg1"/>
              </a:solidFill>
            </a:endParaRPr>
          </a:p>
        </p:txBody>
      </p:sp>
      <p:pic>
        <p:nvPicPr>
          <p:cNvPr id="5" name="Picture 4" descr="A graph of different colored bars&#10;&#10;Description automatically generated">
            <a:extLst>
              <a:ext uri="{FF2B5EF4-FFF2-40B4-BE49-F238E27FC236}">
                <a16:creationId xmlns:a16="http://schemas.microsoft.com/office/drawing/2014/main" id="{B920C633-73F9-79A1-08F2-992A28837594}"/>
              </a:ext>
            </a:extLst>
          </p:cNvPr>
          <p:cNvPicPr>
            <a:picLocks noChangeAspect="1"/>
          </p:cNvPicPr>
          <p:nvPr/>
        </p:nvPicPr>
        <p:blipFill>
          <a:blip r:embed="rId3"/>
          <a:stretch>
            <a:fillRect/>
          </a:stretch>
        </p:blipFill>
        <p:spPr>
          <a:xfrm>
            <a:off x="5817079" y="250775"/>
            <a:ext cx="6294407" cy="3754148"/>
          </a:xfrm>
          <a:prstGeom prst="rect">
            <a:avLst/>
          </a:prstGeom>
        </p:spPr>
      </p:pic>
    </p:spTree>
    <p:extLst>
      <p:ext uri="{BB962C8B-B14F-4D97-AF65-F5344CB8AC3E}">
        <p14:creationId xmlns:p14="http://schemas.microsoft.com/office/powerpoint/2010/main" val="2986572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pic>
        <p:nvPicPr>
          <p:cNvPr id="5" name="Picture 4" descr="A graph showing the spread of terrorism&#10;&#10;Description automatically generated">
            <a:extLst>
              <a:ext uri="{FF2B5EF4-FFF2-40B4-BE49-F238E27FC236}">
                <a16:creationId xmlns:a16="http://schemas.microsoft.com/office/drawing/2014/main" id="{2FEF74F9-12BA-7AE7-C60C-F325DEF20DA1}"/>
              </a:ext>
            </a:extLst>
          </p:cNvPr>
          <p:cNvPicPr>
            <a:picLocks noChangeAspect="1"/>
          </p:cNvPicPr>
          <p:nvPr/>
        </p:nvPicPr>
        <p:blipFill>
          <a:blip r:embed="rId3"/>
          <a:stretch>
            <a:fillRect/>
          </a:stretch>
        </p:blipFill>
        <p:spPr>
          <a:xfrm>
            <a:off x="310552" y="2797667"/>
            <a:ext cx="4856672" cy="3864968"/>
          </a:xfrm>
          <a:prstGeom prst="rect">
            <a:avLst/>
          </a:prstGeom>
        </p:spPr>
      </p:pic>
      <p:pic>
        <p:nvPicPr>
          <p:cNvPr id="6" name="Picture 5" descr="A graph of number of incident&#10;&#10;Description automatically generated">
            <a:extLst>
              <a:ext uri="{FF2B5EF4-FFF2-40B4-BE49-F238E27FC236}">
                <a16:creationId xmlns:a16="http://schemas.microsoft.com/office/drawing/2014/main" id="{5DFABA73-FBB6-0EAF-6ABA-DB2D0EFDAD56}"/>
              </a:ext>
            </a:extLst>
          </p:cNvPr>
          <p:cNvPicPr>
            <a:picLocks noChangeAspect="1"/>
          </p:cNvPicPr>
          <p:nvPr/>
        </p:nvPicPr>
        <p:blipFill>
          <a:blip r:embed="rId4"/>
          <a:stretch>
            <a:fillRect/>
          </a:stretch>
        </p:blipFill>
        <p:spPr>
          <a:xfrm>
            <a:off x="6003986" y="269945"/>
            <a:ext cx="5819955" cy="4046486"/>
          </a:xfrm>
          <a:prstGeom prst="rect">
            <a:avLst/>
          </a:prstGeom>
        </p:spPr>
      </p:pic>
      <p:sp>
        <p:nvSpPr>
          <p:cNvPr id="8" name="TextBox 7">
            <a:extLst>
              <a:ext uri="{FF2B5EF4-FFF2-40B4-BE49-F238E27FC236}">
                <a16:creationId xmlns:a16="http://schemas.microsoft.com/office/drawing/2014/main" id="{D2A79191-8F3D-8369-DBE9-17214E52F120}"/>
              </a:ext>
            </a:extLst>
          </p:cNvPr>
          <p:cNvSpPr txBox="1"/>
          <p:nvPr/>
        </p:nvSpPr>
        <p:spPr>
          <a:xfrm>
            <a:off x="224287" y="267419"/>
            <a:ext cx="5704935"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Consolas"/>
                <a:cs typeface="Times New Roman"/>
              </a:rPr>
              <a:t>In </a:t>
            </a:r>
            <a:r>
              <a:rPr lang="en-US" b="1" dirty="0">
                <a:solidFill>
                  <a:schemeClr val="accent1"/>
                </a:solidFill>
                <a:latin typeface="Consolas"/>
                <a:cs typeface="Times New Roman"/>
              </a:rPr>
              <a:t>China</a:t>
            </a:r>
            <a:r>
              <a:rPr lang="en-US" b="1" dirty="0">
                <a:solidFill>
                  <a:schemeClr val="bg1"/>
                </a:solidFill>
                <a:latin typeface="Consolas"/>
                <a:cs typeface="Times New Roman"/>
              </a:rPr>
              <a:t>, a notable spike in terrorist attacks is observed around the year 2000, potentially linked to political unrest or large-scale attacks. </a:t>
            </a:r>
          </a:p>
          <a:p>
            <a:pPr marL="228600" indent="-228600">
              <a:buFont typeface="Arial"/>
              <a:buChar char="•"/>
            </a:pPr>
            <a:endParaRPr lang="en-US" sz="1200" b="1" dirty="0">
              <a:solidFill>
                <a:schemeClr val="bg1"/>
              </a:solidFill>
              <a:latin typeface="Consolas"/>
              <a:ea typeface="Calibri"/>
              <a:cs typeface="Times New Roman"/>
            </a:endParaRPr>
          </a:p>
          <a:p>
            <a:r>
              <a:rPr lang="en-US" sz="1600" b="1" dirty="0">
                <a:solidFill>
                  <a:schemeClr val="accent2"/>
                </a:solidFill>
                <a:latin typeface="Consolas"/>
                <a:ea typeface="Calibri"/>
                <a:cs typeface="Times New Roman"/>
              </a:rPr>
              <a:t>Japan</a:t>
            </a:r>
            <a:r>
              <a:rPr lang="en-US" sz="1600" b="1" dirty="0">
                <a:solidFill>
                  <a:schemeClr val="bg1"/>
                </a:solidFill>
                <a:latin typeface="Consolas"/>
                <a:ea typeface="Calibri"/>
                <a:cs typeface="Times New Roman"/>
              </a:rPr>
              <a:t>, in contrast, demonstrates a more consistent, lower level of incidents, reflecting differing levels of terrorist activity or successful counter-terrorism efforts. </a:t>
            </a:r>
          </a:p>
          <a:p>
            <a:endParaRPr lang="en-US" sz="1200" b="1" dirty="0">
              <a:solidFill>
                <a:schemeClr val="bg1"/>
              </a:solidFill>
              <a:latin typeface="Consolas"/>
              <a:ea typeface="Calibri"/>
              <a:cs typeface="Times New Roman"/>
            </a:endParaRPr>
          </a:p>
          <a:p>
            <a:endParaRPr lang="en-US" b="1" dirty="0">
              <a:solidFill>
                <a:schemeClr val="bg1"/>
              </a:solidFill>
              <a:latin typeface="Consolas"/>
              <a:ea typeface="Calibri"/>
              <a:cs typeface="Times New Roman"/>
            </a:endParaRPr>
          </a:p>
        </p:txBody>
      </p:sp>
      <p:sp>
        <p:nvSpPr>
          <p:cNvPr id="9" name="TextBox 8">
            <a:extLst>
              <a:ext uri="{FF2B5EF4-FFF2-40B4-BE49-F238E27FC236}">
                <a16:creationId xmlns:a16="http://schemas.microsoft.com/office/drawing/2014/main" id="{F4F33F57-91C9-0955-B6C1-83C46EE201E0}"/>
              </a:ext>
            </a:extLst>
          </p:cNvPr>
          <p:cNvSpPr txBox="1"/>
          <p:nvPr/>
        </p:nvSpPr>
        <p:spPr>
          <a:xfrm>
            <a:off x="6205268" y="4724400"/>
            <a:ext cx="543176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FFFFFF"/>
                </a:solidFill>
                <a:latin typeface="Consolas"/>
              </a:rPr>
              <a:t>The Tokyo subway attack of 1995 by the AUM Shinrikyo religious group is a significant historical event, resulting in 13 deaths and over 5,500 injuries. </a:t>
            </a:r>
            <a:endParaRPr lang="en-US" sz="2000" b="1">
              <a:latin typeface="Consolas"/>
            </a:endParaRPr>
          </a:p>
        </p:txBody>
      </p:sp>
    </p:spTree>
    <p:extLst>
      <p:ext uri="{BB962C8B-B14F-4D97-AF65-F5344CB8AC3E}">
        <p14:creationId xmlns:p14="http://schemas.microsoft.com/office/powerpoint/2010/main" val="30124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map with white rectangular boxes with red pins&#10;&#10;Description automatically generated">
            <a:extLst>
              <a:ext uri="{FF2B5EF4-FFF2-40B4-BE49-F238E27FC236}">
                <a16:creationId xmlns:a16="http://schemas.microsoft.com/office/drawing/2014/main" id="{B4654B66-C5E5-ACB5-A554-1755BCD90494}"/>
              </a:ext>
            </a:extLst>
          </p:cNvPr>
          <p:cNvPicPr>
            <a:picLocks noChangeAspect="1"/>
          </p:cNvPicPr>
          <p:nvPr/>
        </p:nvPicPr>
        <p:blipFill rotWithShape="1">
          <a:blip r:embed="rId2"/>
          <a:srcRect t="6125" b="8985"/>
          <a:stretch/>
        </p:blipFill>
        <p:spPr>
          <a:xfrm>
            <a:off x="20" y="1282"/>
            <a:ext cx="12191980" cy="6856718"/>
          </a:xfrm>
          <a:prstGeom prst="rect">
            <a:avLst/>
          </a:prstGeom>
        </p:spPr>
      </p:pic>
    </p:spTree>
    <p:extLst>
      <p:ext uri="{BB962C8B-B14F-4D97-AF65-F5344CB8AC3E}">
        <p14:creationId xmlns:p14="http://schemas.microsoft.com/office/powerpoint/2010/main" val="1154403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B43E0D-8640-7EAA-33B8-CB1657B2F412}"/>
              </a:ext>
            </a:extLst>
          </p:cNvPr>
          <p:cNvSpPr txBox="1"/>
          <p:nvPr/>
        </p:nvSpPr>
        <p:spPr>
          <a:xfrm>
            <a:off x="2869721" y="1403230"/>
            <a:ext cx="6136256"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600" dirty="0">
                <a:solidFill>
                  <a:srgbClr val="C0721A"/>
                </a:solidFill>
                <a:latin typeface="Playfair Display"/>
              </a:rPr>
              <a:t>THANK YOU!</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19394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C48DF-2284-3621-01DD-A163DFB20295}"/>
              </a:ext>
            </a:extLst>
          </p:cNvPr>
          <p:cNvSpPr>
            <a:spLocks noGrp="1"/>
          </p:cNvSpPr>
          <p:nvPr>
            <p:ph idx="1"/>
          </p:nvPr>
        </p:nvSpPr>
        <p:spPr>
          <a:xfrm>
            <a:off x="7519033" y="1282646"/>
            <a:ext cx="4519743" cy="4957454"/>
          </a:xfrm>
        </p:spPr>
        <p:txBody>
          <a:bodyPr vert="horz" lIns="91440" tIns="45720" rIns="91440" bIns="45720" rtlCol="0" anchor="t">
            <a:noAutofit/>
          </a:bodyPr>
          <a:lstStyle/>
          <a:p>
            <a:r>
              <a:rPr lang="en-US" sz="1800" b="1" dirty="0">
                <a:solidFill>
                  <a:schemeClr val="bg1"/>
                </a:solidFill>
                <a:latin typeface="Rockwell"/>
                <a:ea typeface="+mn-lt"/>
                <a:cs typeface="+mn-lt"/>
              </a:rPr>
              <a:t>Our project delves into the intricate landscape of global terrorism from 1970 to 2017, employing a comprehensive Exploratory Data Analysis (EDA) approach.</a:t>
            </a:r>
            <a:endParaRPr lang="en-US" sz="1800" b="1" dirty="0">
              <a:solidFill>
                <a:schemeClr val="bg1"/>
              </a:solidFill>
              <a:latin typeface="Rockwell"/>
            </a:endParaRPr>
          </a:p>
          <a:p>
            <a:r>
              <a:rPr lang="en-US" sz="1800" b="1" dirty="0">
                <a:solidFill>
                  <a:schemeClr val="bg1"/>
                </a:solidFill>
                <a:latin typeface="Rockwell"/>
                <a:ea typeface="+mn-lt"/>
                <a:cs typeface="+mn-lt"/>
              </a:rPr>
              <a:t>Emphasizing the pivotal role of EDA, we uncover nuanced patterns and trends, providing valuable insights into the evolution of terrorist activities worldwide.</a:t>
            </a:r>
            <a:endParaRPr lang="en-US" sz="1800" b="1" dirty="0">
              <a:solidFill>
                <a:schemeClr val="bg1"/>
              </a:solidFill>
              <a:latin typeface="Rockwell"/>
              <a:ea typeface="Calibri"/>
              <a:cs typeface="Calibri"/>
            </a:endParaRPr>
          </a:p>
          <a:p>
            <a:r>
              <a:rPr lang="en-US" sz="1800" b="1" dirty="0">
                <a:solidFill>
                  <a:schemeClr val="bg1"/>
                </a:solidFill>
                <a:latin typeface="Rockwell"/>
                <a:ea typeface="+mn-lt"/>
                <a:cs typeface="+mn-lt"/>
              </a:rPr>
              <a:t>- Leveraging the power of Python, our analysis is driven by the efficiency and versatility it offers. Specifically, we utilize essential libraries such as pandas, matplotlib, folium and seaborn, empowering us to conduct a robust exploration of the Global Terrorism Database (GTD).</a:t>
            </a:r>
            <a:endParaRPr lang="en-US" sz="1800" b="1" dirty="0">
              <a:solidFill>
                <a:schemeClr val="bg1"/>
              </a:solidFill>
              <a:latin typeface="Rockwell"/>
            </a:endParaRPr>
          </a:p>
          <a:p>
            <a:endParaRPr lang="en-US" sz="1200" b="1">
              <a:solidFill>
                <a:schemeClr val="bg1"/>
              </a:solidFill>
              <a:latin typeface="Rockwell"/>
              <a:ea typeface="Calibri"/>
              <a:cs typeface="Arial"/>
            </a:endParaRPr>
          </a:p>
          <a:p>
            <a:endParaRPr lang="en-US" sz="1200" b="1">
              <a:solidFill>
                <a:schemeClr val="bg1"/>
              </a:solidFill>
              <a:latin typeface="Rockwell"/>
              <a:ea typeface="Calibri"/>
              <a:cs typeface="Arial"/>
            </a:endParaRPr>
          </a:p>
        </p:txBody>
      </p:sp>
      <p:pic>
        <p:nvPicPr>
          <p:cNvPr id="5" name="Picture 4" descr="A graph with a line&#10;&#10;Description automatically generated">
            <a:extLst>
              <a:ext uri="{FF2B5EF4-FFF2-40B4-BE49-F238E27FC236}">
                <a16:creationId xmlns:a16="http://schemas.microsoft.com/office/drawing/2014/main" id="{EA342638-C7E7-946B-CAAB-218678B0F9F5}"/>
              </a:ext>
            </a:extLst>
          </p:cNvPr>
          <p:cNvPicPr>
            <a:picLocks noChangeAspect="1"/>
          </p:cNvPicPr>
          <p:nvPr/>
        </p:nvPicPr>
        <p:blipFill>
          <a:blip r:embed="rId3"/>
          <a:stretch>
            <a:fillRect/>
          </a:stretch>
        </p:blipFill>
        <p:spPr>
          <a:xfrm>
            <a:off x="156880" y="1371456"/>
            <a:ext cx="7367005" cy="4872021"/>
          </a:xfrm>
          <a:prstGeom prst="rect">
            <a:avLst/>
          </a:prstGeom>
        </p:spPr>
      </p:pic>
      <p:grpSp>
        <p:nvGrpSpPr>
          <p:cNvPr id="79" name="Group 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70" name="Rectangle 6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8E9CF67-0812-CCB1-4529-E87DC2E02300}"/>
              </a:ext>
            </a:extLst>
          </p:cNvPr>
          <p:cNvSpPr txBox="1"/>
          <p:nvPr/>
        </p:nvSpPr>
        <p:spPr>
          <a:xfrm>
            <a:off x="6809117" y="181155"/>
            <a:ext cx="515859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dirty="0">
                <a:solidFill>
                  <a:srgbClr val="FFFFDD"/>
                </a:solidFill>
                <a:latin typeface="Playfair Display"/>
              </a:rPr>
              <a:t>INTRODUCTION</a:t>
            </a:r>
            <a:endParaRPr lang="en-US" dirty="0"/>
          </a:p>
        </p:txBody>
      </p:sp>
    </p:spTree>
    <p:extLst>
      <p:ext uri="{BB962C8B-B14F-4D97-AF65-F5344CB8AC3E}">
        <p14:creationId xmlns:p14="http://schemas.microsoft.com/office/powerpoint/2010/main" val="404330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3000" b="-3000"/>
          </a:stretch>
        </a:blipFill>
        <a:effectLst/>
      </p:bgPr>
    </p:bg>
    <p:spTree>
      <p:nvGrpSpPr>
        <p:cNvPr id="1" name=""/>
        <p:cNvGrpSpPr/>
        <p:nvPr/>
      </p:nvGrpSpPr>
      <p:grpSpPr>
        <a:xfrm>
          <a:off x="0" y="0"/>
          <a:ext cx="0" cy="0"/>
          <a:chOff x="0" y="0"/>
          <a:chExt cx="0" cy="0"/>
        </a:xfrm>
      </p:grpSpPr>
      <p:sp useBgFill="1">
        <p:nvSpPr>
          <p:cNvPr id="560" name="Rectangle 559">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5C109C-2D37-5D01-E33F-ACA0C2DD0847}"/>
              </a:ext>
            </a:extLst>
          </p:cNvPr>
          <p:cNvSpPr>
            <a:spLocks noGrp="1"/>
          </p:cNvSpPr>
          <p:nvPr>
            <p:ph type="title"/>
          </p:nvPr>
        </p:nvSpPr>
        <p:spPr>
          <a:xfrm>
            <a:off x="-92667" y="2685038"/>
            <a:ext cx="4952507" cy="1053400"/>
          </a:xfrm>
        </p:spPr>
        <p:txBody>
          <a:bodyPr vert="horz" lIns="91440" tIns="45720" rIns="91440" bIns="45720" rtlCol="0" anchor="ctr">
            <a:noAutofit/>
          </a:bodyPr>
          <a:lstStyle/>
          <a:p>
            <a:r>
              <a:rPr lang="en-US" sz="4000" b="1" dirty="0">
                <a:solidFill>
                  <a:schemeClr val="accent4">
                    <a:lumMod val="40000"/>
                    <a:lumOff val="60000"/>
                  </a:schemeClr>
                </a:solidFill>
                <a:latin typeface="Rockwell Extra Bold"/>
                <a:cs typeface="Calibri Light"/>
              </a:rPr>
              <a:t>METHODOLOGY</a:t>
            </a:r>
            <a:br>
              <a:rPr lang="en-US" sz="4000" dirty="0">
                <a:solidFill>
                  <a:schemeClr val="accent4">
                    <a:lumMod val="40000"/>
                    <a:lumOff val="60000"/>
                  </a:schemeClr>
                </a:solidFill>
                <a:latin typeface="Rockwell Extra Bold"/>
                <a:cs typeface="Calibri Light"/>
              </a:rPr>
            </a:br>
            <a:endParaRPr lang="en-US" sz="4000">
              <a:solidFill>
                <a:schemeClr val="accent4">
                  <a:lumMod val="40000"/>
                  <a:lumOff val="60000"/>
                </a:schemeClr>
              </a:solidFill>
              <a:latin typeface="Rockwell Extra Bold"/>
            </a:endParaRPr>
          </a:p>
        </p:txBody>
      </p:sp>
      <p:graphicFrame>
        <p:nvGraphicFramePr>
          <p:cNvPr id="539" name="Content Placeholder 436">
            <a:extLst>
              <a:ext uri="{FF2B5EF4-FFF2-40B4-BE49-F238E27FC236}">
                <a16:creationId xmlns:a16="http://schemas.microsoft.com/office/drawing/2014/main" id="{39636F4F-32BA-7CB9-F83F-3F8F073BE2CA}"/>
              </a:ext>
            </a:extLst>
          </p:cNvPr>
          <p:cNvGraphicFramePr/>
          <p:nvPr>
            <p:extLst>
              <p:ext uri="{D42A27DB-BD31-4B8C-83A1-F6EECF244321}">
                <p14:modId xmlns:p14="http://schemas.microsoft.com/office/powerpoint/2010/main" val="257141359"/>
              </p:ext>
            </p:extLst>
          </p:nvPr>
        </p:nvGraphicFramePr>
        <p:xfrm>
          <a:off x="4863171" y="347223"/>
          <a:ext cx="7111903" cy="63241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85" name="TextBox 684">
            <a:extLst>
              <a:ext uri="{FF2B5EF4-FFF2-40B4-BE49-F238E27FC236}">
                <a16:creationId xmlns:a16="http://schemas.microsoft.com/office/drawing/2014/main" id="{AE3C87F8-5674-E49B-27BE-C714AD263735}"/>
              </a:ext>
            </a:extLst>
          </p:cNvPr>
          <p:cNvSpPr txBox="1"/>
          <p:nvPr/>
        </p:nvSpPr>
        <p:spPr>
          <a:xfrm>
            <a:off x="3714750" y="4772025"/>
            <a:ext cx="4762500" cy="317500"/>
          </a:xfrm>
          <a:prstGeom prst="rect">
            <a:avLst/>
          </a:prstGeom>
        </p:spPr>
        <p:txBody>
          <a:bodyPr lIns="91440" tIns="45720" rIns="91440" bIns="45720" anchor="t">
            <a:normAutofit fontScale="92500" lnSpcReduction="20000"/>
          </a:bodyPr>
          <a:lstStyle/>
          <a:p>
            <a:endParaRPr lang="en-US">
              <a:cs typeface="Calibri"/>
            </a:endParaRPr>
          </a:p>
        </p:txBody>
      </p:sp>
    </p:spTree>
    <p:extLst>
      <p:ext uri="{BB962C8B-B14F-4D97-AF65-F5344CB8AC3E}">
        <p14:creationId xmlns:p14="http://schemas.microsoft.com/office/powerpoint/2010/main" val="186760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CEE32-E481-A08E-0928-DFC42EFA56FF}"/>
              </a:ext>
            </a:extLst>
          </p:cNvPr>
          <p:cNvSpPr>
            <a:spLocks noGrp="1"/>
          </p:cNvSpPr>
          <p:nvPr>
            <p:ph type="title"/>
          </p:nvPr>
        </p:nvSpPr>
        <p:spPr>
          <a:xfrm>
            <a:off x="1102368" y="1877492"/>
            <a:ext cx="4030132" cy="3215373"/>
          </a:xfrm>
        </p:spPr>
        <p:txBody>
          <a:bodyPr>
            <a:normAutofit/>
          </a:bodyPr>
          <a:lstStyle/>
          <a:p>
            <a:pPr algn="ctr"/>
            <a:r>
              <a:rPr lang="en-US" b="1" dirty="0">
                <a:solidFill>
                  <a:schemeClr val="accent4">
                    <a:lumMod val="20000"/>
                    <a:lumOff val="80000"/>
                  </a:schemeClr>
                </a:solidFill>
                <a:ea typeface="Calibri Light"/>
                <a:cs typeface="Calibri Light"/>
              </a:rPr>
              <a:t>OBJECTIVES</a:t>
            </a:r>
            <a:endParaRPr lang="en-US">
              <a:solidFill>
                <a:schemeClr val="accent4">
                  <a:lumMod val="20000"/>
                  <a:lumOff val="80000"/>
                </a:schemeClr>
              </a:solidFill>
              <a:ea typeface="Calibri Light"/>
              <a:cs typeface="Calibri Light"/>
            </a:endParaRPr>
          </a:p>
        </p:txBody>
      </p:sp>
      <p:grpSp>
        <p:nvGrpSpPr>
          <p:cNvPr id="57" name="Group 56">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58" name="Freeform: Shape 5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9" name="Freeform: Shape 5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0" name="Oval 59">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Oval 60">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7DC90572-6542-27C4-F53A-478208D14E7E}"/>
              </a:ext>
            </a:extLst>
          </p:cNvPr>
          <p:cNvSpPr>
            <a:spLocks noGrp="1"/>
          </p:cNvSpPr>
          <p:nvPr>
            <p:ph idx="1"/>
          </p:nvPr>
        </p:nvSpPr>
        <p:spPr>
          <a:xfrm>
            <a:off x="6234868" y="757035"/>
            <a:ext cx="5217173" cy="4351338"/>
          </a:xfrm>
        </p:spPr>
        <p:txBody>
          <a:bodyPr vert="horz" lIns="91440" tIns="45720" rIns="91440" bIns="45720" rtlCol="0" anchor="t">
            <a:normAutofit/>
          </a:bodyPr>
          <a:lstStyle/>
          <a:p>
            <a:r>
              <a:rPr lang="en-US" sz="1600">
                <a:solidFill>
                  <a:schemeClr val="bg1"/>
                </a:solidFill>
                <a:ea typeface="+mn-lt"/>
                <a:cs typeface="+mn-lt"/>
              </a:rPr>
              <a:t>This project aimed to enhance comprehension of the threat level and attributes of the most dangerous terrorist organizations currently operating, contributing to the recent surge in violent terrorism globally.</a:t>
            </a:r>
            <a:endParaRPr lang="en-US" sz="1600">
              <a:solidFill>
                <a:schemeClr val="bg1"/>
              </a:solidFill>
            </a:endParaRPr>
          </a:p>
          <a:p>
            <a:pPr marL="0" indent="0">
              <a:buNone/>
            </a:pPr>
            <a:endParaRPr lang="en-US" sz="1600">
              <a:solidFill>
                <a:schemeClr val="bg1"/>
              </a:solidFill>
              <a:ea typeface="+mn-lt"/>
              <a:cs typeface="+mn-lt"/>
            </a:endParaRPr>
          </a:p>
          <a:p>
            <a:r>
              <a:rPr lang="en-US" sz="1600">
                <a:solidFill>
                  <a:schemeClr val="bg1"/>
                </a:solidFill>
                <a:ea typeface="+mn-lt"/>
                <a:cs typeface="+mn-lt"/>
              </a:rPr>
              <a:t>This project aims to address the following inquiries :</a:t>
            </a:r>
          </a:p>
          <a:p>
            <a:pPr marL="0" indent="0">
              <a:buNone/>
            </a:pPr>
            <a:endParaRPr lang="en-US" sz="1600">
              <a:solidFill>
                <a:schemeClr val="bg1"/>
              </a:solidFill>
              <a:ea typeface="+mn-lt"/>
              <a:cs typeface="+mn-lt"/>
            </a:endParaRPr>
          </a:p>
          <a:p>
            <a:pPr lvl="1"/>
            <a:r>
              <a:rPr lang="en-US" sz="1600">
                <a:solidFill>
                  <a:schemeClr val="bg1"/>
                </a:solidFill>
                <a:ea typeface="+mn-lt"/>
                <a:cs typeface="+mn-lt"/>
              </a:rPr>
              <a:t>What is the current threat level globally?</a:t>
            </a:r>
            <a:endParaRPr lang="en-US" sz="1600">
              <a:solidFill>
                <a:schemeClr val="bg1"/>
              </a:solidFill>
              <a:cs typeface="Calibri"/>
            </a:endParaRPr>
          </a:p>
          <a:p>
            <a:pPr lvl="1"/>
            <a:r>
              <a:rPr lang="en-US" sz="1600">
                <a:solidFill>
                  <a:schemeClr val="bg1"/>
                </a:solidFill>
                <a:ea typeface="Calibri"/>
                <a:cs typeface="Calibri"/>
              </a:rPr>
              <a:t>Which groups are responsible for the sudden increase in threat level?</a:t>
            </a:r>
          </a:p>
          <a:p>
            <a:pPr lvl="1"/>
            <a:r>
              <a:rPr lang="en-US" sz="1600">
                <a:solidFill>
                  <a:schemeClr val="bg1"/>
                </a:solidFill>
                <a:ea typeface="Calibri"/>
                <a:cs typeface="Calibri"/>
              </a:rPr>
              <a:t>What type of weapons do specific group prefer the most?</a:t>
            </a:r>
            <a:endParaRPr lang="en-US">
              <a:solidFill>
                <a:schemeClr val="bg1"/>
              </a:solidFill>
            </a:endParaRPr>
          </a:p>
          <a:p>
            <a:pPr lvl="1"/>
            <a:r>
              <a:rPr lang="en-US" sz="1600">
                <a:solidFill>
                  <a:schemeClr val="bg1"/>
                </a:solidFill>
              </a:rPr>
              <a:t> How Target Type Trend Change From Region to Region?</a:t>
            </a:r>
            <a:endParaRPr lang="en-US" sz="1600">
              <a:solidFill>
                <a:schemeClr val="bg1"/>
              </a:solidFill>
              <a:cs typeface="Calibri" panose="020F0502020204030204"/>
            </a:endParaRPr>
          </a:p>
          <a:p>
            <a:pPr lvl="1"/>
            <a:r>
              <a:rPr lang="en-US" sz="1600">
                <a:solidFill>
                  <a:schemeClr val="bg1"/>
                </a:solidFill>
              </a:rPr>
              <a:t>Why Transportation Is A Top Terrorist Target Type In East Asia Region?</a:t>
            </a:r>
            <a:endParaRPr lang="en-US" sz="1600">
              <a:solidFill>
                <a:schemeClr val="bg1"/>
              </a:solidFill>
              <a:ea typeface="+mn-lt"/>
              <a:cs typeface="+mn-lt"/>
            </a:endParaRPr>
          </a:p>
          <a:p>
            <a:pPr lvl="1"/>
            <a:endParaRPr lang="en-US" sz="1600">
              <a:solidFill>
                <a:schemeClr val="bg1"/>
              </a:solidFill>
              <a:ea typeface="+mn-lt"/>
              <a:cs typeface="+mn-lt"/>
            </a:endParaRP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Map Of The World Free Stock Photo - Public Domain Pictures">
            <a:extLst>
              <a:ext uri="{FF2B5EF4-FFF2-40B4-BE49-F238E27FC236}">
                <a16:creationId xmlns:a16="http://schemas.microsoft.com/office/drawing/2014/main" id="{6BDA280C-FC39-835E-2CA5-879E2F28088F}"/>
              </a:ext>
            </a:extLst>
          </p:cNvPr>
          <p:cNvPicPr>
            <a:picLocks noChangeAspect="1"/>
          </p:cNvPicPr>
          <p:nvPr/>
        </p:nvPicPr>
        <p:blipFill>
          <a:blip r:embed="rId2"/>
          <a:stretch>
            <a:fillRect/>
          </a:stretch>
        </p:blipFill>
        <p:spPr>
          <a:xfrm>
            <a:off x="6858000" y="5155989"/>
            <a:ext cx="3004869" cy="1765001"/>
          </a:xfrm>
          <a:prstGeom prst="rect">
            <a:avLst/>
          </a:prstGeom>
          <a:ln>
            <a:noFill/>
          </a:ln>
          <a:effectLst>
            <a:softEdge rad="112500"/>
          </a:effectLst>
        </p:spPr>
      </p:pic>
    </p:spTree>
    <p:extLst>
      <p:ext uri="{BB962C8B-B14F-4D97-AF65-F5344CB8AC3E}">
        <p14:creationId xmlns:p14="http://schemas.microsoft.com/office/powerpoint/2010/main" val="262315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pic>
        <p:nvPicPr>
          <p:cNvPr id="84" name="Picture 83" descr="A screenshot of a computer&#10;&#10;Description automatically generated">
            <a:extLst>
              <a:ext uri="{FF2B5EF4-FFF2-40B4-BE49-F238E27FC236}">
                <a16:creationId xmlns:a16="http://schemas.microsoft.com/office/drawing/2014/main" id="{73926394-482B-8604-7B62-FB6FC46A9AFA}"/>
              </a:ext>
            </a:extLst>
          </p:cNvPr>
          <p:cNvPicPr>
            <a:picLocks noChangeAspect="1"/>
          </p:cNvPicPr>
          <p:nvPr/>
        </p:nvPicPr>
        <p:blipFill>
          <a:blip r:embed="rId3"/>
          <a:stretch>
            <a:fillRect/>
          </a:stretch>
        </p:blipFill>
        <p:spPr>
          <a:xfrm>
            <a:off x="4226942" y="3921794"/>
            <a:ext cx="7893170" cy="2076789"/>
          </a:xfrm>
          <a:prstGeom prst="rect">
            <a:avLst/>
          </a:prstGeom>
        </p:spPr>
      </p:pic>
      <p:sp>
        <p:nvSpPr>
          <p:cNvPr id="88" name="TextBox 87">
            <a:extLst>
              <a:ext uri="{FF2B5EF4-FFF2-40B4-BE49-F238E27FC236}">
                <a16:creationId xmlns:a16="http://schemas.microsoft.com/office/drawing/2014/main" id="{E913BF7C-AAD8-03D9-3D38-D3A5E2971934}"/>
              </a:ext>
            </a:extLst>
          </p:cNvPr>
          <p:cNvSpPr txBox="1"/>
          <p:nvPr/>
        </p:nvSpPr>
        <p:spPr>
          <a:xfrm>
            <a:off x="3246889" y="-144572"/>
            <a:ext cx="6150630" cy="1168539"/>
          </a:xfrm>
          <a:prstGeom prst="ellipse">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600" b="1" dirty="0">
                <a:solidFill>
                  <a:schemeClr val="accent4">
                    <a:lumMod val="40000"/>
                    <a:lumOff val="60000"/>
                  </a:schemeClr>
                </a:solidFill>
                <a:latin typeface="Rockwell Extra Bold"/>
                <a:ea typeface="Calibri"/>
                <a:cs typeface="Calibri"/>
              </a:rPr>
              <a:t>DATASET</a:t>
            </a:r>
          </a:p>
        </p:txBody>
      </p:sp>
      <p:sp>
        <p:nvSpPr>
          <p:cNvPr id="2" name="TextBox 1">
            <a:extLst>
              <a:ext uri="{FF2B5EF4-FFF2-40B4-BE49-F238E27FC236}">
                <a16:creationId xmlns:a16="http://schemas.microsoft.com/office/drawing/2014/main" id="{7CB0258B-10DE-AB98-0926-3D9D8A74CDA7}"/>
              </a:ext>
            </a:extLst>
          </p:cNvPr>
          <p:cNvSpPr txBox="1"/>
          <p:nvPr/>
        </p:nvSpPr>
        <p:spPr>
          <a:xfrm>
            <a:off x="64974" y="1017198"/>
            <a:ext cx="117721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5">
                    <a:lumMod val="20000"/>
                    <a:lumOff val="80000"/>
                  </a:schemeClr>
                </a:solidFill>
                <a:latin typeface="Consolas"/>
                <a:ea typeface="+mn-lt"/>
                <a:cs typeface="Times New Roman"/>
              </a:rPr>
              <a:t>The Global Terrorism Database (GTD) is an open-source database including information on terrorist attacks around the world from 1970 through 2017. 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p>
          <a:p>
            <a:endParaRPr lang="en-US" sz="2000" b="1" dirty="0">
              <a:solidFill>
                <a:schemeClr val="accent5">
                  <a:lumMod val="20000"/>
                  <a:lumOff val="80000"/>
                </a:schemeClr>
              </a:solidFill>
              <a:latin typeface="Consolas"/>
              <a:ea typeface="Calibri"/>
              <a:cs typeface="Times New Roman"/>
            </a:endParaRPr>
          </a:p>
        </p:txBody>
      </p:sp>
    </p:spTree>
    <p:extLst>
      <p:ext uri="{BB962C8B-B14F-4D97-AF65-F5344CB8AC3E}">
        <p14:creationId xmlns:p14="http://schemas.microsoft.com/office/powerpoint/2010/main" val="17655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the world with different colored countries/regions">
            <a:extLst>
              <a:ext uri="{FF2B5EF4-FFF2-40B4-BE49-F238E27FC236}">
                <a16:creationId xmlns:a16="http://schemas.microsoft.com/office/drawing/2014/main" id="{650CD4DD-A160-E0FC-7CCC-1AE32EFE20A8}"/>
              </a:ext>
            </a:extLst>
          </p:cNvPr>
          <p:cNvPicPr>
            <a:picLocks noChangeAspect="1"/>
          </p:cNvPicPr>
          <p:nvPr/>
        </p:nvPicPr>
        <p:blipFill>
          <a:blip r:embed="rId2"/>
          <a:stretch>
            <a:fillRect/>
          </a:stretch>
        </p:blipFill>
        <p:spPr>
          <a:xfrm>
            <a:off x="-5750" y="-930"/>
            <a:ext cx="12217878" cy="6859861"/>
          </a:xfrm>
          <a:prstGeom prst="rect">
            <a:avLst/>
          </a:prstGeom>
        </p:spPr>
      </p:pic>
    </p:spTree>
    <p:extLst>
      <p:ext uri="{BB962C8B-B14F-4D97-AF65-F5344CB8AC3E}">
        <p14:creationId xmlns:p14="http://schemas.microsoft.com/office/powerpoint/2010/main" val="332978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0D50B3-C438-71E5-3702-C4DF83DC3138}"/>
              </a:ext>
            </a:extLst>
          </p:cNvPr>
          <p:cNvPicPr>
            <a:picLocks noChangeAspect="1"/>
          </p:cNvPicPr>
          <p:nvPr/>
        </p:nvPicPr>
        <p:blipFill>
          <a:blip r:embed="rId3"/>
          <a:stretch>
            <a:fillRect/>
          </a:stretch>
        </p:blipFill>
        <p:spPr>
          <a:xfrm>
            <a:off x="339304" y="1784978"/>
            <a:ext cx="5231945" cy="4955821"/>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58F2A908-06B7-7CCB-567E-0BEECE19105F}"/>
              </a:ext>
            </a:extLst>
          </p:cNvPr>
          <p:cNvPicPr>
            <a:picLocks noChangeAspect="1"/>
          </p:cNvPicPr>
          <p:nvPr/>
        </p:nvPicPr>
        <p:blipFill>
          <a:blip r:embed="rId4"/>
          <a:stretch>
            <a:fillRect/>
          </a:stretch>
        </p:blipFill>
        <p:spPr>
          <a:xfrm>
            <a:off x="6631945" y="135147"/>
            <a:ext cx="2666222" cy="4114800"/>
          </a:xfrm>
          <a:prstGeom prst="rect">
            <a:avLst/>
          </a:prstGeom>
        </p:spPr>
      </p:pic>
      <p:pic>
        <p:nvPicPr>
          <p:cNvPr id="4" name="Picture 3" descr="A graph with blue and green bars&#10;&#10;Description automatically generated">
            <a:extLst>
              <a:ext uri="{FF2B5EF4-FFF2-40B4-BE49-F238E27FC236}">
                <a16:creationId xmlns:a16="http://schemas.microsoft.com/office/drawing/2014/main" id="{16A5E2D0-D24E-DDAA-EBC8-AF5763059858}"/>
              </a:ext>
            </a:extLst>
          </p:cNvPr>
          <p:cNvPicPr>
            <a:picLocks noChangeAspect="1"/>
          </p:cNvPicPr>
          <p:nvPr/>
        </p:nvPicPr>
        <p:blipFill>
          <a:blip r:embed="rId5"/>
          <a:stretch>
            <a:fillRect/>
          </a:stretch>
        </p:blipFill>
        <p:spPr>
          <a:xfrm>
            <a:off x="9236984" y="135147"/>
            <a:ext cx="2603241" cy="4114800"/>
          </a:xfrm>
          <a:prstGeom prst="rect">
            <a:avLst/>
          </a:prstGeom>
        </p:spPr>
      </p:pic>
      <p:sp>
        <p:nvSpPr>
          <p:cNvPr id="5" name="TextBox 4">
            <a:extLst>
              <a:ext uri="{FF2B5EF4-FFF2-40B4-BE49-F238E27FC236}">
                <a16:creationId xmlns:a16="http://schemas.microsoft.com/office/drawing/2014/main" id="{D807AE61-9289-5906-21CB-A09EC79493EF}"/>
              </a:ext>
            </a:extLst>
          </p:cNvPr>
          <p:cNvSpPr txBox="1"/>
          <p:nvPr/>
        </p:nvSpPr>
        <p:spPr>
          <a:xfrm>
            <a:off x="343096" y="47379"/>
            <a:ext cx="5575538" cy="1384995"/>
          </a:xfrm>
          <a:prstGeom prst="rect">
            <a:avLst/>
          </a:prstGeom>
          <a:noFill/>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chemeClr val="accent4">
                    <a:lumMod val="60000"/>
                    <a:lumOff val="40000"/>
                  </a:schemeClr>
                </a:solidFill>
                <a:latin typeface="Comic Sans MS"/>
                <a:cs typeface="Calibri"/>
              </a:rPr>
              <a:t>Which groups are responsible for the sudden increase in threat level?</a:t>
            </a:r>
            <a:endParaRPr lang="en-US" sz="2800" b="1">
              <a:solidFill>
                <a:schemeClr val="accent4">
                  <a:lumMod val="60000"/>
                  <a:lumOff val="40000"/>
                </a:schemeClr>
              </a:solidFill>
              <a:latin typeface="Comic Sans MS"/>
              <a:cs typeface="Courier New"/>
            </a:endParaRPr>
          </a:p>
        </p:txBody>
      </p:sp>
      <p:sp>
        <p:nvSpPr>
          <p:cNvPr id="7" name="TextBox 6">
            <a:extLst>
              <a:ext uri="{FF2B5EF4-FFF2-40B4-BE49-F238E27FC236}">
                <a16:creationId xmlns:a16="http://schemas.microsoft.com/office/drawing/2014/main" id="{E2A0D6B9-D85F-4E10-0D40-CB435A06BAD4}"/>
              </a:ext>
            </a:extLst>
          </p:cNvPr>
          <p:cNvSpPr txBox="1"/>
          <p:nvPr/>
        </p:nvSpPr>
        <p:spPr>
          <a:xfrm>
            <a:off x="5652589" y="4321702"/>
            <a:ext cx="6538821"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dirty="0">
                <a:solidFill>
                  <a:schemeClr val="bg1"/>
                </a:solidFill>
                <a:latin typeface="Comic Sans MS"/>
                <a:cs typeface="Times New Roman"/>
              </a:rPr>
              <a:t>Taliban:</a:t>
            </a:r>
          </a:p>
          <a:p>
            <a:pPr marL="285750" indent="-285750">
              <a:buFont typeface="Wingdings"/>
              <a:buChar char="▪"/>
            </a:pPr>
            <a:r>
              <a:rPr lang="en-US" sz="1700" b="1" dirty="0">
                <a:solidFill>
                  <a:schemeClr val="bg1"/>
                </a:solidFill>
                <a:latin typeface="Comic Sans MS"/>
                <a:cs typeface="Times New Roman"/>
              </a:rPr>
              <a:t>Over the years, the Taliban's terrorist activities have shown a consistent upward trend, indicating potential for major events globally.</a:t>
            </a:r>
          </a:p>
          <a:p>
            <a:pPr marL="285750" indent="-285750">
              <a:buFont typeface="Wingdings"/>
              <a:buChar char="▪"/>
            </a:pPr>
            <a:endParaRPr lang="en-US" sz="1700" b="1" dirty="0">
              <a:solidFill>
                <a:schemeClr val="bg1"/>
              </a:solidFill>
              <a:latin typeface="Comic Sans MS"/>
              <a:cs typeface="Times New Roman"/>
            </a:endParaRPr>
          </a:p>
          <a:p>
            <a:r>
              <a:rPr lang="en-US" sz="1700" b="1" dirty="0">
                <a:solidFill>
                  <a:schemeClr val="bg1"/>
                </a:solidFill>
                <a:latin typeface="Comic Sans MS"/>
                <a:cs typeface="Times New Roman"/>
              </a:rPr>
              <a:t>ISIL (Islamic State of Iraq and the Levant):</a:t>
            </a:r>
          </a:p>
          <a:p>
            <a:pPr marL="285750" indent="-285750">
              <a:buFont typeface="Wingdings"/>
              <a:buChar char="▪"/>
            </a:pPr>
            <a:r>
              <a:rPr lang="en-US" sz="1700" b="1" dirty="0">
                <a:solidFill>
                  <a:schemeClr val="bg1"/>
                </a:solidFill>
                <a:latin typeface="Comic Sans MS"/>
                <a:cs typeface="Times New Roman"/>
              </a:rPr>
              <a:t> In 2016, ISIL emerged as the deadliest group, experiencing a more than 100 percent increase in deaths compared to its previous peak in 2015.</a:t>
            </a:r>
          </a:p>
          <a:p>
            <a:endParaRPr lang="en-US" sz="1700">
              <a:latin typeface="Calibri"/>
              <a:cs typeface="Calibri"/>
            </a:endParaRPr>
          </a:p>
        </p:txBody>
      </p:sp>
    </p:spTree>
    <p:extLst>
      <p:ext uri="{BB962C8B-B14F-4D97-AF65-F5344CB8AC3E}">
        <p14:creationId xmlns:p14="http://schemas.microsoft.com/office/powerpoint/2010/main" val="288451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pic>
        <p:nvPicPr>
          <p:cNvPr id="2" name="Picture 1" descr="A screenshot of a black and white table&#10;&#10;Description automatically generated">
            <a:extLst>
              <a:ext uri="{FF2B5EF4-FFF2-40B4-BE49-F238E27FC236}">
                <a16:creationId xmlns:a16="http://schemas.microsoft.com/office/drawing/2014/main" id="{9F122A4D-9CBA-ACB7-5F30-973931BDBA10}"/>
              </a:ext>
            </a:extLst>
          </p:cNvPr>
          <p:cNvPicPr>
            <a:picLocks noChangeAspect="1"/>
          </p:cNvPicPr>
          <p:nvPr/>
        </p:nvPicPr>
        <p:blipFill>
          <a:blip r:embed="rId3"/>
          <a:stretch>
            <a:fillRect/>
          </a:stretch>
        </p:blipFill>
        <p:spPr>
          <a:xfrm>
            <a:off x="123646" y="210203"/>
            <a:ext cx="12016595" cy="4223480"/>
          </a:xfrm>
          <a:prstGeom prst="rect">
            <a:avLst/>
          </a:prstGeom>
        </p:spPr>
      </p:pic>
      <p:sp>
        <p:nvSpPr>
          <p:cNvPr id="3" name="TextBox 2">
            <a:extLst>
              <a:ext uri="{FF2B5EF4-FFF2-40B4-BE49-F238E27FC236}">
                <a16:creationId xmlns:a16="http://schemas.microsoft.com/office/drawing/2014/main" id="{1F8E7647-A3F5-2D6D-9EEB-B5DC0318300B}"/>
              </a:ext>
            </a:extLst>
          </p:cNvPr>
          <p:cNvSpPr txBox="1"/>
          <p:nvPr/>
        </p:nvSpPr>
        <p:spPr>
          <a:xfrm>
            <a:off x="296174" y="4753155"/>
            <a:ext cx="46553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accent4">
                    <a:lumMod val="20000"/>
                    <a:lumOff val="80000"/>
                  </a:schemeClr>
                </a:solidFill>
                <a:latin typeface="Comic Sans MS"/>
                <a:ea typeface="Calibri Light"/>
                <a:cs typeface="Courier New"/>
              </a:rPr>
              <a:t>How Target Type Trend Change From Region to Region?​</a:t>
            </a:r>
          </a:p>
        </p:txBody>
      </p:sp>
    </p:spTree>
    <p:extLst>
      <p:ext uri="{BB962C8B-B14F-4D97-AF65-F5344CB8AC3E}">
        <p14:creationId xmlns:p14="http://schemas.microsoft.com/office/powerpoint/2010/main" val="291673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l="-1000" r="-1000"/>
          </a:stretch>
        </a:blipFill>
        <a:effectLst/>
      </p:bgPr>
    </p:bg>
    <p:spTree>
      <p:nvGrpSpPr>
        <p:cNvPr id="1" name=""/>
        <p:cNvGrpSpPr/>
        <p:nvPr/>
      </p:nvGrpSpPr>
      <p:grpSpPr>
        <a:xfrm>
          <a:off x="0" y="0"/>
          <a:ext cx="0" cy="0"/>
          <a:chOff x="0" y="0"/>
          <a:chExt cx="0" cy="0"/>
        </a:xfrm>
      </p:grpSpPr>
      <p:pic>
        <p:nvPicPr>
          <p:cNvPr id="2" name="Picture 1" descr="A graph with lines and dots&#10;&#10;Description automatically generated">
            <a:extLst>
              <a:ext uri="{FF2B5EF4-FFF2-40B4-BE49-F238E27FC236}">
                <a16:creationId xmlns:a16="http://schemas.microsoft.com/office/drawing/2014/main" id="{E8075FBB-7D90-BDF6-EE8B-A0DC54894E78}"/>
              </a:ext>
            </a:extLst>
          </p:cNvPr>
          <p:cNvPicPr>
            <a:picLocks noChangeAspect="1"/>
          </p:cNvPicPr>
          <p:nvPr/>
        </p:nvPicPr>
        <p:blipFill>
          <a:blip r:embed="rId3"/>
          <a:stretch>
            <a:fillRect/>
          </a:stretch>
        </p:blipFill>
        <p:spPr>
          <a:xfrm>
            <a:off x="253043" y="1419484"/>
            <a:ext cx="7214558" cy="4249071"/>
          </a:xfrm>
          <a:prstGeom prst="rect">
            <a:avLst/>
          </a:prstGeom>
        </p:spPr>
      </p:pic>
      <p:sp>
        <p:nvSpPr>
          <p:cNvPr id="3" name="TextBox 2">
            <a:extLst>
              <a:ext uri="{FF2B5EF4-FFF2-40B4-BE49-F238E27FC236}">
                <a16:creationId xmlns:a16="http://schemas.microsoft.com/office/drawing/2014/main" id="{8E3998B3-101C-D253-72FF-0831F6403BF1}"/>
              </a:ext>
            </a:extLst>
          </p:cNvPr>
          <p:cNvSpPr txBox="1"/>
          <p:nvPr/>
        </p:nvSpPr>
        <p:spPr>
          <a:xfrm>
            <a:off x="7829909" y="1173192"/>
            <a:ext cx="40946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Consolas"/>
                <a:ea typeface="+mn-lt"/>
                <a:cs typeface="Courier New"/>
              </a:rPr>
              <a:t>The</a:t>
            </a:r>
            <a:r>
              <a:rPr lang="en-US" b="1" dirty="0">
                <a:latin typeface="Consolas"/>
                <a:ea typeface="+mn-lt"/>
                <a:cs typeface="Courier New"/>
              </a:rPr>
              <a:t> </a:t>
            </a:r>
            <a:r>
              <a:rPr lang="en-US" b="1" dirty="0">
                <a:solidFill>
                  <a:srgbClr val="4471C4"/>
                </a:solidFill>
                <a:latin typeface="Consolas"/>
                <a:ea typeface="+mn-lt"/>
                <a:cs typeface="Courier New"/>
              </a:rPr>
              <a:t>blue line</a:t>
            </a:r>
            <a:r>
              <a:rPr lang="en-US" b="1" dirty="0">
                <a:latin typeface="Consolas"/>
                <a:ea typeface="+mn-lt"/>
                <a:cs typeface="Courier New"/>
              </a:rPr>
              <a:t> </a:t>
            </a:r>
            <a:r>
              <a:rPr lang="en-US" b="1" dirty="0">
                <a:solidFill>
                  <a:schemeClr val="bg1"/>
                </a:solidFill>
                <a:latin typeface="Consolas"/>
                <a:ea typeface="+mn-lt"/>
                <a:cs typeface="Courier New"/>
              </a:rPr>
              <a:t>shows the priority for the '</a:t>
            </a:r>
            <a:r>
              <a:rPr lang="en-US" b="1" dirty="0">
                <a:solidFill>
                  <a:schemeClr val="accent1"/>
                </a:solidFill>
                <a:latin typeface="Consolas"/>
                <a:ea typeface="+mn-lt"/>
                <a:cs typeface="Courier New"/>
              </a:rPr>
              <a:t>Business</a:t>
            </a:r>
            <a:r>
              <a:rPr lang="en-US" b="1" dirty="0">
                <a:solidFill>
                  <a:schemeClr val="bg1"/>
                </a:solidFill>
                <a:latin typeface="Consolas"/>
                <a:ea typeface="+mn-lt"/>
                <a:cs typeface="Courier New"/>
              </a:rPr>
              <a:t>' target type in regions with developed economies</a:t>
            </a:r>
          </a:p>
          <a:p>
            <a:endParaRPr lang="en-US" b="1" dirty="0">
              <a:solidFill>
                <a:schemeClr val="bg1"/>
              </a:solidFill>
              <a:latin typeface="Consolas"/>
              <a:ea typeface="+mn-lt"/>
              <a:cs typeface="Courier New"/>
            </a:endParaRPr>
          </a:p>
          <a:p>
            <a:r>
              <a:rPr lang="en-US" b="1" dirty="0">
                <a:solidFill>
                  <a:schemeClr val="bg1"/>
                </a:solidFill>
                <a:latin typeface="Consolas"/>
                <a:ea typeface="+mn-lt"/>
                <a:cs typeface="Times New Roman"/>
              </a:rPr>
              <a:t>The</a:t>
            </a:r>
            <a:r>
              <a:rPr lang="en-US" b="1" dirty="0">
                <a:solidFill>
                  <a:srgbClr val="FF0000"/>
                </a:solidFill>
                <a:latin typeface="Consolas"/>
                <a:ea typeface="+mn-lt"/>
                <a:cs typeface="Times New Roman"/>
              </a:rPr>
              <a:t> red line</a:t>
            </a:r>
            <a:r>
              <a:rPr lang="en-US" b="1" dirty="0">
                <a:solidFill>
                  <a:schemeClr val="bg1"/>
                </a:solidFill>
                <a:latin typeface="Consolas"/>
                <a:ea typeface="+mn-lt"/>
                <a:cs typeface="Times New Roman"/>
              </a:rPr>
              <a:t> shows the priority for the </a:t>
            </a:r>
            <a:r>
              <a:rPr lang="en-US" b="1" dirty="0">
                <a:solidFill>
                  <a:srgbClr val="FF0000"/>
                </a:solidFill>
                <a:latin typeface="Consolas"/>
                <a:ea typeface="+mn-lt"/>
                <a:cs typeface="Times New Roman"/>
              </a:rPr>
              <a:t>'Military'</a:t>
            </a:r>
            <a:r>
              <a:rPr lang="en-US" b="1" dirty="0">
                <a:solidFill>
                  <a:schemeClr val="bg1"/>
                </a:solidFill>
                <a:latin typeface="Consolas"/>
                <a:ea typeface="+mn-lt"/>
                <a:cs typeface="Times New Roman"/>
              </a:rPr>
              <a:t> target type in regions that are inherently politically and militarily unstable </a:t>
            </a:r>
          </a:p>
          <a:p>
            <a:endParaRPr lang="en-US" b="1" dirty="0">
              <a:solidFill>
                <a:schemeClr val="bg1"/>
              </a:solidFill>
              <a:latin typeface="Consolas"/>
              <a:ea typeface="Calibri"/>
              <a:cs typeface="Times New Roman"/>
            </a:endParaRPr>
          </a:p>
          <a:p>
            <a:r>
              <a:rPr lang="en-US" b="1" dirty="0">
                <a:solidFill>
                  <a:schemeClr val="bg1"/>
                </a:solidFill>
                <a:latin typeface="Consolas"/>
                <a:ea typeface="Calibri"/>
                <a:cs typeface="Times New Roman"/>
              </a:rPr>
              <a:t>The </a:t>
            </a:r>
            <a:r>
              <a:rPr lang="en-US" b="1" dirty="0">
                <a:solidFill>
                  <a:srgbClr val="FFC000"/>
                </a:solidFill>
                <a:latin typeface="Consolas"/>
                <a:ea typeface="Calibri"/>
                <a:cs typeface="Times New Roman"/>
              </a:rPr>
              <a:t>orange line</a:t>
            </a:r>
            <a:r>
              <a:rPr lang="en-US" b="1" dirty="0">
                <a:solidFill>
                  <a:schemeClr val="bg1"/>
                </a:solidFill>
                <a:latin typeface="Consolas"/>
                <a:ea typeface="Calibri"/>
                <a:cs typeface="Times New Roman"/>
              </a:rPr>
              <a:t> represents for </a:t>
            </a:r>
            <a:r>
              <a:rPr lang="en-US" b="1" dirty="0">
                <a:solidFill>
                  <a:srgbClr val="FFC000"/>
                </a:solidFill>
                <a:latin typeface="Consolas"/>
                <a:ea typeface="Calibri"/>
                <a:cs typeface="Times New Roman"/>
              </a:rPr>
              <a:t>'Private Citizens &amp; Property'</a:t>
            </a:r>
            <a:r>
              <a:rPr lang="en-US" b="1" dirty="0">
                <a:solidFill>
                  <a:schemeClr val="bg1"/>
                </a:solidFill>
                <a:latin typeface="Consolas"/>
                <a:ea typeface="Calibri"/>
                <a:cs typeface="Times New Roman"/>
              </a:rPr>
              <a:t> target type which is usually get high rank because it ranked 1st in overall</a:t>
            </a:r>
          </a:p>
        </p:txBody>
      </p:sp>
    </p:spTree>
    <p:extLst>
      <p:ext uri="{BB962C8B-B14F-4D97-AF65-F5344CB8AC3E}">
        <p14:creationId xmlns:p14="http://schemas.microsoft.com/office/powerpoint/2010/main" val="1120216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EDA ON GLOBAL TERRORISM</vt:lpstr>
      <vt:lpstr>PowerPoint Presentation</vt:lpstr>
      <vt:lpstr>METHODOLOGY </vt:lpstr>
      <vt:lpstr>OBJECTIVES</vt:lpstr>
      <vt:lpstr>PowerPoint Presentation</vt:lpstr>
      <vt:lpstr>PowerPoint Presentation</vt:lpstr>
      <vt:lpstr>PowerPoint Presentation</vt:lpstr>
      <vt:lpstr>PowerPoint Presentation</vt:lpstr>
      <vt:lpstr>PowerPoint Presentation</vt:lpstr>
      <vt:lpstr>Why Transportation Is A Top Terrorist Target Type In East Asia Region?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211</cp:revision>
  <dcterms:created xsi:type="dcterms:W3CDTF">2013-07-15T20:26:40Z</dcterms:created>
  <dcterms:modified xsi:type="dcterms:W3CDTF">2023-12-05T05:29:41Z</dcterms:modified>
</cp:coreProperties>
</file>