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
  </p:notesMasterIdLst>
  <p:handoutMasterIdLst>
    <p:handoutMasterId r:id="rId9"/>
  </p:handoutMasterIdLst>
  <p:sldIdLst>
    <p:sldId id="257" r:id="rId5"/>
    <p:sldId id="256" r:id="rId6"/>
    <p:sldId id="258" r:id="rId7"/>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448" userDrawn="1">
          <p15:clr>
            <a:srgbClr val="A4A3A4"/>
          </p15:clr>
        </p15:guide>
        <p15:guide id="2" pos="3168"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p:scale>
          <a:sx n="100" d="100"/>
          <a:sy n="100" d="100"/>
        </p:scale>
        <p:origin x="-198" y="588"/>
      </p:cViewPr>
      <p:guideLst>
        <p:guide orient="horz" pos="2448"/>
        <p:guide pos="3168"/>
      </p:guideLst>
    </p:cSldViewPr>
  </p:slideViewPr>
  <p:notesTextViewPr>
    <p:cViewPr>
      <p:scale>
        <a:sx n="1" d="1"/>
        <a:sy n="1" d="1"/>
      </p:scale>
      <p:origin x="0" y="0"/>
    </p:cViewPr>
  </p:notesTextViewPr>
  <p:notesViewPr>
    <p:cSldViewPr snapToGrid="0" showGuides="1">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7F96A5-B40C-4591-A94D-05A85DE82A47}" type="datetimeFigureOut">
              <a:rPr/>
              <a:t>8/28/2012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E55127-CA2D-4BC4-8CFE-F19148CDFE65}" type="slidenum">
              <a:rPr/>
              <a:t>‹#›</a:t>
            </a:fld>
            <a:endParaRPr/>
          </a:p>
        </p:txBody>
      </p:sp>
    </p:spTree>
    <p:extLst>
      <p:ext uri="{BB962C8B-B14F-4D97-AF65-F5344CB8AC3E}">
        <p14:creationId xmlns:p14="http://schemas.microsoft.com/office/powerpoint/2010/main" val="259564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7FC828-8F12-4CF0-9AF3-FA4FDDB6EB28}" type="datetimeFigureOut">
              <a:rPr/>
              <a:t>8/28/2012</a:t>
            </a:fld>
            <a:endParaRPr/>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6B6C3F-CB80-4F8D-9D19-17AA7E3C7BEF}" type="slidenum">
              <a:rPr/>
              <a:t>‹#›</a:t>
            </a:fld>
            <a:endParaRPr/>
          </a:p>
        </p:txBody>
      </p:sp>
    </p:spTree>
    <p:extLst>
      <p:ext uri="{BB962C8B-B14F-4D97-AF65-F5344CB8AC3E}">
        <p14:creationId xmlns:p14="http://schemas.microsoft.com/office/powerpoint/2010/main" val="1690461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Outside Page">
    <p:spTree>
      <p:nvGrpSpPr>
        <p:cNvPr id="1" name=""/>
        <p:cNvGrpSpPr/>
        <p:nvPr/>
      </p:nvGrpSpPr>
      <p:grpSpPr>
        <a:xfrm>
          <a:off x="0" y="0"/>
          <a:ext cx="0" cy="0"/>
          <a:chOff x="0" y="0"/>
          <a:chExt cx="0" cy="0"/>
        </a:xfrm>
      </p:grpSpPr>
      <p:sp>
        <p:nvSpPr>
          <p:cNvPr id="12" name="Rectangle 11"/>
          <p:cNvSpPr/>
          <p:nvPr/>
        </p:nvSpPr>
        <p:spPr>
          <a:xfrm>
            <a:off x="457200" y="457199"/>
            <a:ext cx="2377440" cy="6583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 Placeholder 9"/>
          <p:cNvSpPr>
            <a:spLocks noGrp="1"/>
          </p:cNvSpPr>
          <p:nvPr>
            <p:ph type="body" sz="quarter" idx="10"/>
          </p:nvPr>
        </p:nvSpPr>
        <p:spPr>
          <a:xfrm>
            <a:off x="777240" y="665530"/>
            <a:ext cx="1737360" cy="1517413"/>
          </a:xfrm>
        </p:spPr>
        <p:txBody>
          <a:bodyPr lIns="0" tIns="0" rIns="0" bIns="0" anchor="b">
            <a:noAutofit/>
          </a:bodyPr>
          <a:lstStyle>
            <a:lvl1pPr marL="0" indent="0">
              <a:lnSpc>
                <a:spcPct val="100000"/>
              </a:lnSpc>
              <a:spcBef>
                <a:spcPts val="0"/>
              </a:spcBef>
              <a:buNone/>
              <a:defRPr sz="1800">
                <a:solidFill>
                  <a:schemeClr val="bg1"/>
                </a:solidFill>
                <a:latin typeface="+mj-lt"/>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smtClean="0"/>
              <a:t>Click to edit Master text styles</a:t>
            </a:r>
          </a:p>
        </p:txBody>
      </p:sp>
      <p:sp>
        <p:nvSpPr>
          <p:cNvPr id="11" name="Text Placeholder 9"/>
          <p:cNvSpPr>
            <a:spLocks noGrp="1"/>
          </p:cNvSpPr>
          <p:nvPr>
            <p:ph type="body" sz="quarter" idx="11"/>
          </p:nvPr>
        </p:nvSpPr>
        <p:spPr>
          <a:xfrm>
            <a:off x="777240" y="2302840"/>
            <a:ext cx="1737360" cy="4417999"/>
          </a:xfrm>
        </p:spPr>
        <p:txBody>
          <a:bodyPr lIns="0" tIns="0" rIns="0" bIns="0" anchor="t">
            <a:noAutofit/>
          </a:bodyPr>
          <a:lstStyle>
            <a:lvl1pPr marL="0" indent="0">
              <a:lnSpc>
                <a:spcPct val="105000"/>
              </a:lnSpc>
              <a:spcBef>
                <a:spcPts val="800"/>
              </a:spcBef>
              <a:buNone/>
              <a:defRPr sz="1000">
                <a:solidFill>
                  <a:schemeClr val="bg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smtClean="0"/>
              <a:t>Click to edit Master text styles</a:t>
            </a:r>
          </a:p>
        </p:txBody>
      </p:sp>
      <p:sp>
        <p:nvSpPr>
          <p:cNvPr id="13" name="Rectangle 12"/>
          <p:cNvSpPr/>
          <p:nvPr/>
        </p:nvSpPr>
        <p:spPr>
          <a:xfrm>
            <a:off x="457200" y="7178040"/>
            <a:ext cx="2377440"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7124700" y="7086600"/>
            <a:ext cx="246888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Text Placeholder 9"/>
          <p:cNvSpPr>
            <a:spLocks noGrp="1"/>
          </p:cNvSpPr>
          <p:nvPr>
            <p:ph type="body" sz="quarter" idx="12"/>
          </p:nvPr>
        </p:nvSpPr>
        <p:spPr>
          <a:xfrm>
            <a:off x="7124700" y="457200"/>
            <a:ext cx="2468880" cy="1763463"/>
          </a:xfrm>
        </p:spPr>
        <p:txBody>
          <a:bodyPr lIns="0" tIns="0" rIns="0" bIns="0" anchor="b">
            <a:noAutofit/>
          </a:bodyPr>
          <a:lstStyle>
            <a:lvl1pPr marL="0" indent="0">
              <a:lnSpc>
                <a:spcPct val="95000"/>
              </a:lnSpc>
              <a:spcBef>
                <a:spcPts val="0"/>
              </a:spcBef>
              <a:buNone/>
              <a:defRPr sz="3000" b="1">
                <a:solidFill>
                  <a:schemeClr val="tx1">
                    <a:lumMod val="65000"/>
                    <a:lumOff val="35000"/>
                  </a:schemeClr>
                </a:solidFill>
                <a:latin typeface="+mj-lt"/>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smtClean="0"/>
              <a:t>Click to edit Master text styles</a:t>
            </a:r>
          </a:p>
        </p:txBody>
      </p:sp>
      <p:sp>
        <p:nvSpPr>
          <p:cNvPr id="22" name="Picture Placeholder 21"/>
          <p:cNvSpPr>
            <a:spLocks noGrp="1"/>
          </p:cNvSpPr>
          <p:nvPr>
            <p:ph type="pic" sz="quarter" idx="13"/>
          </p:nvPr>
        </p:nvSpPr>
        <p:spPr>
          <a:xfrm>
            <a:off x="7124700" y="2740819"/>
            <a:ext cx="2468563" cy="4208621"/>
          </a:xfrm>
        </p:spPr>
        <p:txBody>
          <a:bodyPr>
            <a:normAutofit/>
          </a:bodyPr>
          <a:lstStyle>
            <a:lvl1pPr marL="0" indent="0">
              <a:buNone/>
              <a:defRPr sz="1600">
                <a:solidFill>
                  <a:schemeClr val="tx1">
                    <a:lumMod val="65000"/>
                    <a:lumOff val="35000"/>
                  </a:schemeClr>
                </a:solidFill>
              </a:defRPr>
            </a:lvl1pPr>
          </a:lstStyle>
          <a:p>
            <a:r>
              <a:rPr lang="en-US" smtClean="0"/>
              <a:t>Click icon to add picture</a:t>
            </a:r>
            <a:endParaRPr/>
          </a:p>
        </p:txBody>
      </p:sp>
      <p:sp>
        <p:nvSpPr>
          <p:cNvPr id="24" name="Text Placeholder 9"/>
          <p:cNvSpPr>
            <a:spLocks noGrp="1"/>
          </p:cNvSpPr>
          <p:nvPr>
            <p:ph type="body" sz="quarter" idx="14"/>
          </p:nvPr>
        </p:nvSpPr>
        <p:spPr>
          <a:xfrm>
            <a:off x="7124700" y="2266383"/>
            <a:ext cx="2468880" cy="346007"/>
          </a:xfrm>
        </p:spPr>
        <p:txBody>
          <a:bodyPr lIns="0" tIns="0" rIns="0" bIns="0" anchor="t">
            <a:noAutofit/>
          </a:bodyPr>
          <a:lstStyle>
            <a:lvl1pPr marL="0" indent="0">
              <a:lnSpc>
                <a:spcPct val="114000"/>
              </a:lnSpc>
              <a:spcBef>
                <a:spcPts val="0"/>
              </a:spcBef>
              <a:buNone/>
              <a:defRPr sz="800" b="0">
                <a:solidFill>
                  <a:schemeClr val="accent1"/>
                </a:solidFill>
                <a:latin typeface="+mn-lt"/>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smtClean="0"/>
              <a:t>Click to edit Master text styles</a:t>
            </a:r>
          </a:p>
        </p:txBody>
      </p:sp>
      <p:sp>
        <p:nvSpPr>
          <p:cNvPr id="26" name="Text Placeholder 9"/>
          <p:cNvSpPr>
            <a:spLocks noGrp="1"/>
          </p:cNvSpPr>
          <p:nvPr>
            <p:ph type="body" sz="quarter" idx="15" hasCustomPrompt="1"/>
          </p:nvPr>
        </p:nvSpPr>
        <p:spPr>
          <a:xfrm rot="16200000">
            <a:off x="2686739" y="6222588"/>
            <a:ext cx="2011680" cy="171161"/>
          </a:xfrm>
        </p:spPr>
        <p:txBody>
          <a:bodyPr lIns="0" tIns="0" rIns="0" bIns="0" anchor="t">
            <a:noAutofit/>
          </a:bodyPr>
          <a:lstStyle>
            <a:lvl1pPr marL="0" indent="0">
              <a:lnSpc>
                <a:spcPct val="100000"/>
              </a:lnSpc>
              <a:spcBef>
                <a:spcPts val="0"/>
              </a:spcBef>
              <a:buNone/>
              <a:defRPr sz="900" b="1">
                <a:solidFill>
                  <a:schemeClr val="tx1">
                    <a:lumMod val="65000"/>
                    <a:lumOff val="35000"/>
                  </a:schemeClr>
                </a:solidFill>
                <a:latin typeface="+mn-lt"/>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a:t>[Company Name]</a:t>
            </a:r>
          </a:p>
        </p:txBody>
      </p:sp>
      <p:sp>
        <p:nvSpPr>
          <p:cNvPr id="27" name="Text Placeholder 9"/>
          <p:cNvSpPr>
            <a:spLocks noGrp="1"/>
          </p:cNvSpPr>
          <p:nvPr>
            <p:ph type="body" sz="quarter" idx="16" hasCustomPrompt="1"/>
          </p:nvPr>
        </p:nvSpPr>
        <p:spPr>
          <a:xfrm rot="16200000">
            <a:off x="2859179" y="6222588"/>
            <a:ext cx="2011680" cy="171161"/>
          </a:xfrm>
        </p:spPr>
        <p:txBody>
          <a:bodyPr lIns="0" tIns="0" rIns="0" bIns="0" anchor="t">
            <a:noAutofit/>
          </a:bodyPr>
          <a:lstStyle>
            <a:lvl1pPr marL="0" indent="0">
              <a:lnSpc>
                <a:spcPct val="100000"/>
              </a:lnSpc>
              <a:spcBef>
                <a:spcPts val="0"/>
              </a:spcBef>
              <a:buNone/>
              <a:defRPr sz="900" b="0">
                <a:solidFill>
                  <a:schemeClr val="tx1">
                    <a:lumMod val="65000"/>
                    <a:lumOff val="35000"/>
                  </a:schemeClr>
                </a:solidFill>
                <a:latin typeface="+mn-lt"/>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a:t>[Street Address]</a:t>
            </a:r>
          </a:p>
        </p:txBody>
      </p:sp>
      <p:sp>
        <p:nvSpPr>
          <p:cNvPr id="28" name="Text Placeholder 9"/>
          <p:cNvSpPr>
            <a:spLocks noGrp="1"/>
          </p:cNvSpPr>
          <p:nvPr>
            <p:ph type="body" sz="quarter" idx="17" hasCustomPrompt="1"/>
          </p:nvPr>
        </p:nvSpPr>
        <p:spPr>
          <a:xfrm rot="16200000">
            <a:off x="3031619" y="6222588"/>
            <a:ext cx="2011680" cy="171161"/>
          </a:xfrm>
        </p:spPr>
        <p:txBody>
          <a:bodyPr lIns="0" tIns="0" rIns="0" bIns="0" anchor="t">
            <a:noAutofit/>
          </a:bodyPr>
          <a:lstStyle>
            <a:lvl1pPr marL="0" indent="0">
              <a:lnSpc>
                <a:spcPct val="100000"/>
              </a:lnSpc>
              <a:spcBef>
                <a:spcPts val="0"/>
              </a:spcBef>
              <a:buNone/>
              <a:defRPr sz="900" b="0">
                <a:solidFill>
                  <a:schemeClr val="tx1">
                    <a:lumMod val="65000"/>
                    <a:lumOff val="35000"/>
                  </a:schemeClr>
                </a:solidFill>
                <a:latin typeface="+mn-lt"/>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a:t>[City, ST  ZIP Code]</a:t>
            </a:r>
          </a:p>
        </p:txBody>
      </p:sp>
      <p:sp>
        <p:nvSpPr>
          <p:cNvPr id="29" name="Text Placeholder 9"/>
          <p:cNvSpPr>
            <a:spLocks noGrp="1"/>
          </p:cNvSpPr>
          <p:nvPr>
            <p:ph type="body" sz="quarter" idx="18" hasCustomPrompt="1"/>
          </p:nvPr>
        </p:nvSpPr>
        <p:spPr>
          <a:xfrm rot="16200000">
            <a:off x="3628146" y="2873971"/>
            <a:ext cx="2577959" cy="793647"/>
          </a:xfrm>
        </p:spPr>
        <p:txBody>
          <a:bodyPr lIns="0" tIns="0" rIns="0" bIns="0" anchor="t">
            <a:noAutofit/>
          </a:bodyPr>
          <a:lstStyle>
            <a:lvl1pPr marL="0" indent="0">
              <a:lnSpc>
                <a:spcPct val="120000"/>
              </a:lnSpc>
              <a:spcBef>
                <a:spcPts val="0"/>
              </a:spcBef>
              <a:buNone/>
              <a:defRPr sz="900" b="0" baseline="0">
                <a:solidFill>
                  <a:schemeClr val="tx1">
                    <a:lumMod val="65000"/>
                    <a:lumOff val="35000"/>
                  </a:schemeClr>
                </a:solidFill>
                <a:latin typeface="+mn-lt"/>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a:t>[Recipient Name]</a:t>
            </a:r>
            <a:br>
              <a:rPr/>
            </a:br>
            <a:r>
              <a:rPr/>
              <a:t>[Address]</a:t>
            </a:r>
            <a:br>
              <a:rPr/>
            </a:br>
            <a:r>
              <a:rPr/>
              <a:t>[City, ST  ZIP Code]</a:t>
            </a:r>
          </a:p>
        </p:txBody>
      </p:sp>
      <p:sp>
        <p:nvSpPr>
          <p:cNvPr id="32" name="Rectangle 31"/>
          <p:cNvSpPr/>
          <p:nvPr/>
        </p:nvSpPr>
        <p:spPr>
          <a:xfrm rot="16200000">
            <a:off x="3291840" y="457200"/>
            <a:ext cx="685800" cy="685800"/>
          </a:xfrm>
          <a:prstGeom prst="rect">
            <a:avLst/>
          </a:prstGeom>
          <a:noFill/>
          <a:ln w="6350">
            <a:solidFill>
              <a:schemeClr val="bg1">
                <a:lumMod val="8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sz="800">
                <a:solidFill>
                  <a:schemeClr val="bg1">
                    <a:lumMod val="85000"/>
                  </a:schemeClr>
                </a:solidFill>
              </a:rPr>
              <a:t>PLACE</a:t>
            </a:r>
            <a:br>
              <a:rPr sz="800">
                <a:solidFill>
                  <a:schemeClr val="bg1">
                    <a:lumMod val="85000"/>
                  </a:schemeClr>
                </a:solidFill>
              </a:rPr>
            </a:br>
            <a:r>
              <a:rPr sz="800">
                <a:solidFill>
                  <a:schemeClr val="bg1">
                    <a:lumMod val="85000"/>
                  </a:schemeClr>
                </a:solidFill>
              </a:rPr>
              <a:t>STAMP</a:t>
            </a:r>
            <a:br>
              <a:rPr sz="800">
                <a:solidFill>
                  <a:schemeClr val="bg1">
                    <a:lumMod val="85000"/>
                  </a:schemeClr>
                </a:solidFill>
              </a:rPr>
            </a:br>
            <a:r>
              <a:rPr sz="800">
                <a:solidFill>
                  <a:schemeClr val="bg1">
                    <a:lumMod val="85000"/>
                  </a:schemeClr>
                </a:solidFill>
              </a:rPr>
              <a:t>HERE </a:t>
            </a:r>
          </a:p>
        </p:txBody>
      </p:sp>
      <p:sp>
        <p:nvSpPr>
          <p:cNvPr id="33" name="Instructional Text"/>
          <p:cNvSpPr/>
          <p:nvPr/>
        </p:nvSpPr>
        <p:spPr>
          <a:xfrm>
            <a:off x="10287000" y="0"/>
            <a:ext cx="1676400" cy="7767851"/>
          </a:xfrm>
          <a:prstGeom prst="roundRect">
            <a:avLst>
              <a:gd name="adj" fmla="val 6795"/>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1200"/>
              </a:spcBef>
            </a:pPr>
            <a:r>
              <a:rPr sz="1100" b="1" i="1" baseline="0">
                <a:latin typeface="Arial" pitchFamily="34" charset="0"/>
                <a:cs typeface="Arial" pitchFamily="34" charset="0"/>
              </a:rPr>
              <a:t>Note: </a:t>
            </a:r>
          </a:p>
          <a:p>
            <a:pPr>
              <a:spcBef>
                <a:spcPts val="1200"/>
              </a:spcBef>
            </a:pPr>
            <a:r>
              <a:rPr sz="1100" b="1" i="1" baseline="0">
                <a:latin typeface="Arial" pitchFamily="34" charset="0"/>
                <a:cs typeface="Arial" pitchFamily="34" charset="0"/>
              </a:rPr>
              <a:t>This brochure </a:t>
            </a:r>
            <a:r>
              <a:rPr sz="1100" b="1" i="1">
                <a:latin typeface="Arial" pitchFamily="34" charset="0"/>
                <a:cs typeface="Arial" pitchFamily="34" charset="0"/>
              </a:rPr>
              <a:t>is designed to be printed. </a:t>
            </a:r>
            <a:r>
              <a:rPr sz="1100" b="1" i="1" baseline="0">
                <a:latin typeface="Arial" pitchFamily="34" charset="0"/>
                <a:cs typeface="Arial" pitchFamily="34" charset="0"/>
              </a:rPr>
              <a:t>You should test print on regular paper to ensure proper positioning before printing on</a:t>
            </a:r>
            <a:r>
              <a:rPr sz="1100" b="1" i="1">
                <a:latin typeface="Arial" pitchFamily="34" charset="0"/>
                <a:cs typeface="Arial" pitchFamily="34" charset="0"/>
              </a:rPr>
              <a:t> card stock.</a:t>
            </a:r>
          </a:p>
          <a:p>
            <a:pPr>
              <a:spcBef>
                <a:spcPts val="1200"/>
              </a:spcBef>
            </a:pPr>
            <a:r>
              <a:rPr sz="1100" b="1" i="1" baseline="0">
                <a:latin typeface="Arial" pitchFamily="34" charset="0"/>
                <a:cs typeface="Arial" pitchFamily="34" charset="0"/>
              </a:rPr>
              <a:t>You may need to uncheck Scale to Fit Paper in the Print dialog (in the Full Page Slides dropdown).</a:t>
            </a:r>
          </a:p>
          <a:p>
            <a:pPr>
              <a:spcBef>
                <a:spcPts val="1200"/>
              </a:spcBef>
            </a:pPr>
            <a:r>
              <a:rPr sz="1100" b="1" i="1">
                <a:latin typeface="Arial" pitchFamily="34" charset="0"/>
                <a:cs typeface="Arial" pitchFamily="34" charset="0"/>
              </a:rPr>
              <a:t>Check your printer instructions to print double-sided pages.</a:t>
            </a:r>
            <a:endParaRPr sz="1100" b="1" i="1" baseline="0">
              <a:latin typeface="Arial" pitchFamily="34" charset="0"/>
              <a:cs typeface="Arial" pitchFamily="34" charset="0"/>
            </a:endParaRPr>
          </a:p>
          <a:p>
            <a:pPr>
              <a:spcBef>
                <a:spcPts val="1200"/>
              </a:spcBef>
            </a:pPr>
            <a:r>
              <a:rPr sz="1100" b="1" i="1" baseline="0">
                <a:latin typeface="Arial" pitchFamily="34" charset="0"/>
                <a:cs typeface="Arial" pitchFamily="34" charset="0"/>
              </a:rPr>
              <a:t>To change images on this slide, select a picture and delete it. Then click the Pictures icon in the placeholder to insert your own image.</a:t>
            </a:r>
            <a:endParaRPr sz="1100" b="1" i="1">
              <a:latin typeface="Arial" pitchFamily="34" charset="0"/>
              <a:cs typeface="Arial" pitchFamily="34" charset="0"/>
            </a:endParaRPr>
          </a:p>
        </p:txBody>
      </p:sp>
    </p:spTree>
    <p:extLst>
      <p:ext uri="{BB962C8B-B14F-4D97-AF65-F5344CB8AC3E}">
        <p14:creationId xmlns:p14="http://schemas.microsoft.com/office/powerpoint/2010/main" val="658768243"/>
      </p:ext>
    </p:extLst>
  </p:cSld>
  <p:clrMapOvr>
    <a:masterClrMapping/>
  </p:clrMapOvr>
  <p:extLst mod="1">
    <p:ext uri="{DCECCB84-F9BA-43D5-87BE-67443E8EF086}">
      <p15:sldGuideLst xmlns="" xmlns:p15="http://schemas.microsoft.com/office/powerpoint/2012/main">
        <p15:guide id="1" orient="horz" pos="4608">
          <p15:clr>
            <a:srgbClr val="FBAE40"/>
          </p15:clr>
        </p15:guide>
        <p15:guide id="2" orient="horz" pos="288">
          <p15:clr>
            <a:srgbClr val="FBAE40"/>
          </p15:clr>
        </p15:guide>
        <p15:guide id="3" pos="288">
          <p15:clr>
            <a:srgbClr val="FBAE40"/>
          </p15:clr>
        </p15:guide>
        <p15:guide id="4" pos="6048">
          <p15:clr>
            <a:srgbClr val="FBAE40"/>
          </p15:clr>
        </p15:guide>
        <p15:guide id="5" pos="2064">
          <p15:clr>
            <a:srgbClr val="A4A3A4"/>
          </p15:clr>
        </p15:guide>
        <p15:guide id="6" pos="4200">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side Pag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57198" y="3314607"/>
            <a:ext cx="2834641" cy="237696"/>
          </a:xfrm>
        </p:spPr>
        <p:txBody>
          <a:bodyPr lIns="0" tIns="0" rIns="0" bIns="0" anchor="t">
            <a:noAutofit/>
          </a:bodyPr>
          <a:lstStyle>
            <a:lvl1pPr marL="0" indent="0">
              <a:lnSpc>
                <a:spcPct val="100000"/>
              </a:lnSpc>
              <a:spcBef>
                <a:spcPts val="0"/>
              </a:spcBef>
              <a:buNone/>
              <a:defRPr sz="1500">
                <a:solidFill>
                  <a:schemeClr val="accent1"/>
                </a:solidFill>
                <a:latin typeface="+mj-lt"/>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a:t>Click to edit text</a:t>
            </a:r>
          </a:p>
        </p:txBody>
      </p:sp>
      <p:sp>
        <p:nvSpPr>
          <p:cNvPr id="11" name="Text Placeholder 9"/>
          <p:cNvSpPr>
            <a:spLocks noGrp="1"/>
          </p:cNvSpPr>
          <p:nvPr>
            <p:ph type="body" sz="quarter" idx="11"/>
          </p:nvPr>
        </p:nvSpPr>
        <p:spPr>
          <a:xfrm>
            <a:off x="457199" y="3624067"/>
            <a:ext cx="2834640" cy="855720"/>
          </a:xfrm>
        </p:spPr>
        <p:txBody>
          <a:bodyPr lIns="0" tIns="0" rIns="0" bIns="0" anchor="t">
            <a:noAutofit/>
          </a:bodyPr>
          <a:lstStyle>
            <a:lvl1pPr marL="0" indent="0">
              <a:lnSpc>
                <a:spcPct val="114000"/>
              </a:lnSpc>
              <a:spcBef>
                <a:spcPts val="800"/>
              </a:spcBef>
              <a:buNone/>
              <a:defRPr sz="800">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smtClean="0"/>
              <a:t>Click to edit Master text styles</a:t>
            </a:r>
          </a:p>
        </p:txBody>
      </p:sp>
      <p:sp>
        <p:nvSpPr>
          <p:cNvPr id="13" name="Rectangle 12"/>
          <p:cNvSpPr/>
          <p:nvPr/>
        </p:nvSpPr>
        <p:spPr>
          <a:xfrm>
            <a:off x="457200" y="7178040"/>
            <a:ext cx="9144000"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Picture Placeholder 21"/>
          <p:cNvSpPr>
            <a:spLocks noGrp="1"/>
          </p:cNvSpPr>
          <p:nvPr>
            <p:ph type="pic" sz="quarter" idx="19"/>
          </p:nvPr>
        </p:nvSpPr>
        <p:spPr>
          <a:xfrm>
            <a:off x="457199" y="457200"/>
            <a:ext cx="3200400" cy="2606040"/>
          </a:xfrm>
        </p:spPr>
        <p:txBody>
          <a:bodyPr>
            <a:normAutofit/>
          </a:bodyPr>
          <a:lstStyle>
            <a:lvl1pPr marL="0" indent="0">
              <a:buNone/>
              <a:defRPr sz="1600">
                <a:solidFill>
                  <a:schemeClr val="tx1">
                    <a:lumMod val="65000"/>
                    <a:lumOff val="35000"/>
                  </a:schemeClr>
                </a:solidFill>
              </a:defRPr>
            </a:lvl1pPr>
          </a:lstStyle>
          <a:p>
            <a:r>
              <a:rPr lang="en-US" smtClean="0"/>
              <a:t>Click icon to add picture</a:t>
            </a:r>
            <a:endParaRPr/>
          </a:p>
        </p:txBody>
      </p:sp>
      <p:sp>
        <p:nvSpPr>
          <p:cNvPr id="21" name="Text Placeholder 9"/>
          <p:cNvSpPr>
            <a:spLocks noGrp="1"/>
          </p:cNvSpPr>
          <p:nvPr>
            <p:ph type="body" sz="quarter" idx="20"/>
          </p:nvPr>
        </p:nvSpPr>
        <p:spPr>
          <a:xfrm>
            <a:off x="457199" y="4549821"/>
            <a:ext cx="2834640" cy="145811"/>
          </a:xfrm>
        </p:spPr>
        <p:txBody>
          <a:bodyPr lIns="0" tIns="0" rIns="0" bIns="0" anchor="t">
            <a:noAutofit/>
          </a:bodyPr>
          <a:lstStyle>
            <a:lvl1pPr marL="0" indent="0">
              <a:lnSpc>
                <a:spcPct val="114000"/>
              </a:lnSpc>
              <a:spcBef>
                <a:spcPts val="800"/>
              </a:spcBef>
              <a:buNone/>
              <a:defRPr sz="800" b="1">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smtClean="0"/>
              <a:t>Click to edit Master text styles</a:t>
            </a:r>
          </a:p>
        </p:txBody>
      </p:sp>
      <p:sp>
        <p:nvSpPr>
          <p:cNvPr id="23" name="Text Placeholder 9"/>
          <p:cNvSpPr>
            <a:spLocks noGrp="1"/>
          </p:cNvSpPr>
          <p:nvPr>
            <p:ph type="body" sz="quarter" idx="21"/>
          </p:nvPr>
        </p:nvSpPr>
        <p:spPr>
          <a:xfrm>
            <a:off x="457199" y="4722992"/>
            <a:ext cx="2834640" cy="2143917"/>
          </a:xfrm>
        </p:spPr>
        <p:txBody>
          <a:bodyPr lIns="0" tIns="0" rIns="0" bIns="0" anchor="t">
            <a:noAutofit/>
          </a:bodyPr>
          <a:lstStyle>
            <a:lvl1pPr marL="0" indent="0">
              <a:lnSpc>
                <a:spcPct val="114000"/>
              </a:lnSpc>
              <a:spcBef>
                <a:spcPts val="800"/>
              </a:spcBef>
              <a:buNone/>
              <a:defRPr sz="800">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smtClean="0"/>
              <a:t>Click to edit Master text styles</a:t>
            </a:r>
          </a:p>
        </p:txBody>
      </p:sp>
      <p:sp>
        <p:nvSpPr>
          <p:cNvPr id="25" name="Rectangle 24"/>
          <p:cNvSpPr/>
          <p:nvPr/>
        </p:nvSpPr>
        <p:spPr>
          <a:xfrm>
            <a:off x="3657598" y="457199"/>
            <a:ext cx="2834643" cy="2606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0" name="Text Placeholder 9"/>
          <p:cNvSpPr>
            <a:spLocks noGrp="1"/>
          </p:cNvSpPr>
          <p:nvPr>
            <p:ph type="body" sz="quarter" idx="22"/>
          </p:nvPr>
        </p:nvSpPr>
        <p:spPr>
          <a:xfrm>
            <a:off x="3977637" y="777239"/>
            <a:ext cx="2194564" cy="1963580"/>
          </a:xfrm>
        </p:spPr>
        <p:txBody>
          <a:bodyPr lIns="0" tIns="0" rIns="0" bIns="0" anchor="ctr">
            <a:noAutofit/>
          </a:bodyPr>
          <a:lstStyle>
            <a:lvl1pPr marL="0" indent="0">
              <a:lnSpc>
                <a:spcPct val="114000"/>
              </a:lnSpc>
              <a:spcBef>
                <a:spcPts val="900"/>
              </a:spcBef>
              <a:buNone/>
              <a:defRPr sz="1100">
                <a:solidFill>
                  <a:schemeClr val="bg1"/>
                </a:solidFill>
                <a:latin typeface="+mj-lt"/>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smtClean="0"/>
              <a:t>Click to edit Master text styles</a:t>
            </a:r>
          </a:p>
        </p:txBody>
      </p:sp>
      <p:sp>
        <p:nvSpPr>
          <p:cNvPr id="35" name="Text Placeholder 9"/>
          <p:cNvSpPr>
            <a:spLocks noGrp="1"/>
          </p:cNvSpPr>
          <p:nvPr>
            <p:ph type="body" sz="quarter" idx="23"/>
          </p:nvPr>
        </p:nvSpPr>
        <p:spPr>
          <a:xfrm>
            <a:off x="3665820" y="3624068"/>
            <a:ext cx="2834640" cy="1425238"/>
          </a:xfrm>
        </p:spPr>
        <p:txBody>
          <a:bodyPr lIns="0" tIns="0" rIns="0" bIns="0" anchor="t">
            <a:noAutofit/>
          </a:bodyPr>
          <a:lstStyle>
            <a:lvl1pPr marL="0" indent="0">
              <a:lnSpc>
                <a:spcPct val="114000"/>
              </a:lnSpc>
              <a:spcBef>
                <a:spcPts val="800"/>
              </a:spcBef>
              <a:buNone/>
              <a:defRPr sz="800">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smtClean="0"/>
              <a:t>Click to edit Master text styles</a:t>
            </a:r>
          </a:p>
        </p:txBody>
      </p:sp>
      <p:sp>
        <p:nvSpPr>
          <p:cNvPr id="36" name="Text Placeholder 9"/>
          <p:cNvSpPr>
            <a:spLocks noGrp="1"/>
          </p:cNvSpPr>
          <p:nvPr>
            <p:ph type="body" sz="quarter" idx="24"/>
          </p:nvPr>
        </p:nvSpPr>
        <p:spPr>
          <a:xfrm>
            <a:off x="3665820" y="5433870"/>
            <a:ext cx="2834640" cy="1433040"/>
          </a:xfrm>
        </p:spPr>
        <p:txBody>
          <a:bodyPr lIns="0" tIns="0" rIns="0" bIns="0" anchor="t">
            <a:noAutofit/>
          </a:bodyPr>
          <a:lstStyle>
            <a:lvl1pPr marL="0" indent="0">
              <a:lnSpc>
                <a:spcPct val="114000"/>
              </a:lnSpc>
              <a:spcBef>
                <a:spcPts val="800"/>
              </a:spcBef>
              <a:buNone/>
              <a:defRPr sz="800">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smtClean="0"/>
              <a:t>Click to edit Master text styles</a:t>
            </a:r>
          </a:p>
        </p:txBody>
      </p:sp>
      <p:sp>
        <p:nvSpPr>
          <p:cNvPr id="37" name="Text Placeholder 9"/>
          <p:cNvSpPr>
            <a:spLocks noGrp="1"/>
          </p:cNvSpPr>
          <p:nvPr>
            <p:ph type="body" sz="quarter" idx="25" hasCustomPrompt="1"/>
          </p:nvPr>
        </p:nvSpPr>
        <p:spPr>
          <a:xfrm>
            <a:off x="3665820" y="5122740"/>
            <a:ext cx="2834641" cy="237696"/>
          </a:xfrm>
        </p:spPr>
        <p:txBody>
          <a:bodyPr lIns="0" tIns="0" rIns="0" bIns="0" anchor="t">
            <a:noAutofit/>
          </a:bodyPr>
          <a:lstStyle>
            <a:lvl1pPr marL="0" indent="0">
              <a:lnSpc>
                <a:spcPct val="100000"/>
              </a:lnSpc>
              <a:spcBef>
                <a:spcPts val="0"/>
              </a:spcBef>
              <a:buNone/>
              <a:defRPr sz="1500">
                <a:solidFill>
                  <a:schemeClr val="accent1"/>
                </a:solidFill>
                <a:latin typeface="+mj-lt"/>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a:t>Click to edit text</a:t>
            </a:r>
          </a:p>
        </p:txBody>
      </p:sp>
      <p:sp>
        <p:nvSpPr>
          <p:cNvPr id="38" name="Text Placeholder 9"/>
          <p:cNvSpPr>
            <a:spLocks noGrp="1"/>
          </p:cNvSpPr>
          <p:nvPr>
            <p:ph type="body" sz="quarter" idx="26"/>
          </p:nvPr>
        </p:nvSpPr>
        <p:spPr>
          <a:xfrm>
            <a:off x="7028349" y="548640"/>
            <a:ext cx="2572851" cy="145811"/>
          </a:xfrm>
        </p:spPr>
        <p:txBody>
          <a:bodyPr lIns="0" tIns="0" rIns="0" bIns="0" anchor="t">
            <a:noAutofit/>
          </a:bodyPr>
          <a:lstStyle>
            <a:lvl1pPr marL="0" indent="0">
              <a:lnSpc>
                <a:spcPct val="114000"/>
              </a:lnSpc>
              <a:spcBef>
                <a:spcPts val="800"/>
              </a:spcBef>
              <a:buNone/>
              <a:defRPr sz="800" b="1">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smtClean="0"/>
              <a:t>Click to edit Master text styles</a:t>
            </a:r>
          </a:p>
        </p:txBody>
      </p:sp>
      <p:sp>
        <p:nvSpPr>
          <p:cNvPr id="39" name="Text Placeholder 9"/>
          <p:cNvSpPr>
            <a:spLocks noGrp="1"/>
          </p:cNvSpPr>
          <p:nvPr>
            <p:ph type="body" sz="quarter" idx="27"/>
          </p:nvPr>
        </p:nvSpPr>
        <p:spPr>
          <a:xfrm>
            <a:off x="7028349" y="728054"/>
            <a:ext cx="2572851" cy="1107357"/>
          </a:xfrm>
        </p:spPr>
        <p:txBody>
          <a:bodyPr lIns="0" tIns="0" rIns="0" bIns="0" anchor="t">
            <a:noAutofit/>
          </a:bodyPr>
          <a:lstStyle>
            <a:lvl1pPr marL="0" indent="0">
              <a:lnSpc>
                <a:spcPct val="114000"/>
              </a:lnSpc>
              <a:spcBef>
                <a:spcPts val="800"/>
              </a:spcBef>
              <a:buNone/>
              <a:defRPr sz="800">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smtClean="0"/>
              <a:t>Click to edit Master text styles</a:t>
            </a:r>
          </a:p>
        </p:txBody>
      </p:sp>
      <p:sp>
        <p:nvSpPr>
          <p:cNvPr id="40" name="Text Placeholder 9"/>
          <p:cNvSpPr>
            <a:spLocks noGrp="1"/>
          </p:cNvSpPr>
          <p:nvPr>
            <p:ph type="body" sz="quarter" idx="28"/>
          </p:nvPr>
        </p:nvSpPr>
        <p:spPr>
          <a:xfrm>
            <a:off x="7028349" y="2056588"/>
            <a:ext cx="2572851" cy="145811"/>
          </a:xfrm>
        </p:spPr>
        <p:txBody>
          <a:bodyPr lIns="0" tIns="0" rIns="0" bIns="0" anchor="t">
            <a:noAutofit/>
          </a:bodyPr>
          <a:lstStyle>
            <a:lvl1pPr marL="0" indent="0">
              <a:lnSpc>
                <a:spcPct val="114000"/>
              </a:lnSpc>
              <a:spcBef>
                <a:spcPts val="800"/>
              </a:spcBef>
              <a:buNone/>
              <a:defRPr sz="800" b="1">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smtClean="0"/>
              <a:t>Click to edit Master text styles</a:t>
            </a:r>
          </a:p>
        </p:txBody>
      </p:sp>
      <p:sp>
        <p:nvSpPr>
          <p:cNvPr id="41" name="Text Placeholder 9"/>
          <p:cNvSpPr>
            <a:spLocks noGrp="1"/>
          </p:cNvSpPr>
          <p:nvPr>
            <p:ph type="body" sz="quarter" idx="29"/>
          </p:nvPr>
        </p:nvSpPr>
        <p:spPr>
          <a:xfrm>
            <a:off x="7028349" y="2236002"/>
            <a:ext cx="2572851" cy="277527"/>
          </a:xfrm>
        </p:spPr>
        <p:txBody>
          <a:bodyPr lIns="0" tIns="0" rIns="0" bIns="0" anchor="t">
            <a:noAutofit/>
          </a:bodyPr>
          <a:lstStyle>
            <a:lvl1pPr marL="0" indent="0">
              <a:lnSpc>
                <a:spcPct val="114000"/>
              </a:lnSpc>
              <a:spcBef>
                <a:spcPts val="800"/>
              </a:spcBef>
              <a:buNone/>
              <a:defRPr sz="800">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smtClean="0"/>
              <a:t>Click to edit Master text styles</a:t>
            </a:r>
          </a:p>
        </p:txBody>
      </p:sp>
      <p:sp>
        <p:nvSpPr>
          <p:cNvPr id="42" name="Text Placeholder 9"/>
          <p:cNvSpPr>
            <a:spLocks noGrp="1"/>
          </p:cNvSpPr>
          <p:nvPr>
            <p:ph type="body" sz="quarter" idx="30" hasCustomPrompt="1"/>
          </p:nvPr>
        </p:nvSpPr>
        <p:spPr>
          <a:xfrm>
            <a:off x="7028349" y="3470172"/>
            <a:ext cx="2572852" cy="237696"/>
          </a:xfrm>
        </p:spPr>
        <p:txBody>
          <a:bodyPr lIns="0" tIns="0" rIns="0" bIns="0" anchor="t">
            <a:noAutofit/>
          </a:bodyPr>
          <a:lstStyle>
            <a:lvl1pPr marL="0" indent="0">
              <a:lnSpc>
                <a:spcPct val="100000"/>
              </a:lnSpc>
              <a:spcBef>
                <a:spcPts val="0"/>
              </a:spcBef>
              <a:buNone/>
              <a:defRPr sz="1500">
                <a:solidFill>
                  <a:schemeClr val="accent1"/>
                </a:solidFill>
                <a:latin typeface="+mj-lt"/>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a:t>Click to edit text</a:t>
            </a:r>
          </a:p>
        </p:txBody>
      </p:sp>
      <p:sp>
        <p:nvSpPr>
          <p:cNvPr id="43" name="Text Placeholder 9"/>
          <p:cNvSpPr>
            <a:spLocks noGrp="1"/>
          </p:cNvSpPr>
          <p:nvPr>
            <p:ph type="body" sz="quarter" idx="31"/>
          </p:nvPr>
        </p:nvSpPr>
        <p:spPr>
          <a:xfrm>
            <a:off x="7028349" y="2613794"/>
            <a:ext cx="2572851" cy="813816"/>
          </a:xfrm>
        </p:spPr>
        <p:txBody>
          <a:bodyPr lIns="0" tIns="0" rIns="0" bIns="0" anchor="t">
            <a:noAutofit/>
          </a:bodyPr>
          <a:lstStyle>
            <a:lvl1pPr marL="137160" indent="-137160">
              <a:lnSpc>
                <a:spcPct val="114000"/>
              </a:lnSpc>
              <a:spcBef>
                <a:spcPts val="600"/>
              </a:spcBef>
              <a:buClr>
                <a:schemeClr val="accent1"/>
              </a:buClr>
              <a:buSzPct val="130000"/>
              <a:buFont typeface="Arial" panose="020B0604020202020204" pitchFamily="34" charset="0"/>
              <a:buChar char="•"/>
              <a:defRPr sz="800">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smtClean="0"/>
              <a:t>Click to edit Master text styles</a:t>
            </a:r>
          </a:p>
        </p:txBody>
      </p:sp>
      <p:sp>
        <p:nvSpPr>
          <p:cNvPr id="44" name="Instructional Text"/>
          <p:cNvSpPr/>
          <p:nvPr/>
        </p:nvSpPr>
        <p:spPr>
          <a:xfrm>
            <a:off x="10287000" y="0"/>
            <a:ext cx="1676400" cy="7767851"/>
          </a:xfrm>
          <a:prstGeom prst="roundRect">
            <a:avLst>
              <a:gd name="adj" fmla="val 6795"/>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1200"/>
              </a:spcBef>
            </a:pPr>
            <a:r>
              <a:rPr sz="1100" b="1" i="1" baseline="0">
                <a:latin typeface="Arial" pitchFamily="34" charset="0"/>
                <a:cs typeface="Arial" pitchFamily="34" charset="0"/>
              </a:rPr>
              <a:t>Note: </a:t>
            </a:r>
          </a:p>
          <a:p>
            <a:pPr>
              <a:spcBef>
                <a:spcPts val="1200"/>
              </a:spcBef>
            </a:pPr>
            <a:r>
              <a:rPr sz="1100" b="1" i="1" baseline="0">
                <a:latin typeface="Arial" pitchFamily="34" charset="0"/>
                <a:cs typeface="Arial" pitchFamily="34" charset="0"/>
              </a:rPr>
              <a:t>This brochure </a:t>
            </a:r>
            <a:r>
              <a:rPr sz="1100" b="1" i="1">
                <a:latin typeface="Arial" pitchFamily="34" charset="0"/>
                <a:cs typeface="Arial" pitchFamily="34" charset="0"/>
              </a:rPr>
              <a:t>is designed to be printed. </a:t>
            </a:r>
            <a:r>
              <a:rPr sz="1100" b="1" i="1" baseline="0">
                <a:latin typeface="Arial" pitchFamily="34" charset="0"/>
                <a:cs typeface="Arial" pitchFamily="34" charset="0"/>
              </a:rPr>
              <a:t>You should test print on regular paper to ensure proper positioning before printing on</a:t>
            </a:r>
            <a:r>
              <a:rPr sz="1100" b="1" i="1">
                <a:latin typeface="Arial" pitchFamily="34" charset="0"/>
                <a:cs typeface="Arial" pitchFamily="34" charset="0"/>
              </a:rPr>
              <a:t> card stock.</a:t>
            </a:r>
          </a:p>
          <a:p>
            <a:pPr>
              <a:spcBef>
                <a:spcPts val="1200"/>
              </a:spcBef>
            </a:pPr>
            <a:r>
              <a:rPr sz="1100" b="1" i="1" baseline="0">
                <a:latin typeface="Arial" pitchFamily="34" charset="0"/>
                <a:cs typeface="Arial" pitchFamily="34" charset="0"/>
              </a:rPr>
              <a:t>You may need to uncheck Scale to Fit Paper in the Print dialog (in the Full Page Slides dropdown).</a:t>
            </a:r>
          </a:p>
          <a:p>
            <a:pPr>
              <a:spcBef>
                <a:spcPts val="1200"/>
              </a:spcBef>
            </a:pPr>
            <a:r>
              <a:rPr sz="1100" b="1" i="1">
                <a:latin typeface="Arial" pitchFamily="34" charset="0"/>
                <a:cs typeface="Arial" pitchFamily="34" charset="0"/>
              </a:rPr>
              <a:t>Check your printer instructions to print double-sided pages.</a:t>
            </a:r>
            <a:endParaRPr sz="1100" b="1" i="1" baseline="0">
              <a:latin typeface="Arial" pitchFamily="34" charset="0"/>
              <a:cs typeface="Arial" pitchFamily="34" charset="0"/>
            </a:endParaRPr>
          </a:p>
          <a:p>
            <a:pPr>
              <a:spcBef>
                <a:spcPts val="1200"/>
              </a:spcBef>
            </a:pPr>
            <a:r>
              <a:rPr sz="1100" b="1" i="1" baseline="0">
                <a:latin typeface="Arial" pitchFamily="34" charset="0"/>
                <a:cs typeface="Arial" pitchFamily="34" charset="0"/>
              </a:rPr>
              <a:t>To change images on this slide, select a picture and delete it. Then click the Pictures icon in the placeholder to insert your own image.</a:t>
            </a:r>
            <a:endParaRPr sz="1100" b="1" i="1">
              <a:latin typeface="Arial" pitchFamily="34" charset="0"/>
              <a:cs typeface="Arial" pitchFamily="34" charset="0"/>
            </a:endParaRPr>
          </a:p>
        </p:txBody>
      </p:sp>
      <p:sp>
        <p:nvSpPr>
          <p:cNvPr id="45" name="Text Placeholder 9"/>
          <p:cNvSpPr>
            <a:spLocks noGrp="1"/>
          </p:cNvSpPr>
          <p:nvPr>
            <p:ph type="body" sz="quarter" idx="32" hasCustomPrompt="1"/>
          </p:nvPr>
        </p:nvSpPr>
        <p:spPr>
          <a:xfrm>
            <a:off x="7028349" y="3763880"/>
            <a:ext cx="2572851" cy="137160"/>
          </a:xfrm>
        </p:spPr>
        <p:txBody>
          <a:bodyPr lIns="0" tIns="0" rIns="0" bIns="0" anchor="t">
            <a:noAutofit/>
          </a:bodyPr>
          <a:lstStyle>
            <a:lvl1pPr marL="0" indent="0">
              <a:lnSpc>
                <a:spcPct val="114000"/>
              </a:lnSpc>
              <a:spcBef>
                <a:spcPts val="800"/>
              </a:spcBef>
              <a:buNone/>
              <a:defRPr sz="800" b="1">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a:t>[Company Name]</a:t>
            </a:r>
          </a:p>
        </p:txBody>
      </p:sp>
      <p:sp>
        <p:nvSpPr>
          <p:cNvPr id="46" name="Text Placeholder 9"/>
          <p:cNvSpPr>
            <a:spLocks noGrp="1"/>
          </p:cNvSpPr>
          <p:nvPr>
            <p:ph type="body" sz="quarter" idx="33" hasCustomPrompt="1"/>
          </p:nvPr>
        </p:nvSpPr>
        <p:spPr>
          <a:xfrm>
            <a:off x="7028349" y="3908567"/>
            <a:ext cx="2572851" cy="137160"/>
          </a:xfrm>
        </p:spPr>
        <p:txBody>
          <a:bodyPr lIns="0" tIns="0" rIns="0" bIns="0" anchor="t">
            <a:noAutofit/>
          </a:bodyPr>
          <a:lstStyle>
            <a:lvl1pPr marL="0" indent="0">
              <a:lnSpc>
                <a:spcPct val="114000"/>
              </a:lnSpc>
              <a:spcBef>
                <a:spcPts val="800"/>
              </a:spcBef>
              <a:buNone/>
              <a:defRPr sz="800" b="0">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a:t>[Street Address]</a:t>
            </a:r>
          </a:p>
        </p:txBody>
      </p:sp>
      <p:sp>
        <p:nvSpPr>
          <p:cNvPr id="47" name="Text Placeholder 9"/>
          <p:cNvSpPr>
            <a:spLocks noGrp="1"/>
          </p:cNvSpPr>
          <p:nvPr>
            <p:ph type="body" sz="quarter" idx="34" hasCustomPrompt="1"/>
          </p:nvPr>
        </p:nvSpPr>
        <p:spPr>
          <a:xfrm>
            <a:off x="7028349" y="4053254"/>
            <a:ext cx="2572851" cy="137160"/>
          </a:xfrm>
        </p:spPr>
        <p:txBody>
          <a:bodyPr lIns="0" tIns="0" rIns="0" bIns="0" anchor="t">
            <a:noAutofit/>
          </a:bodyPr>
          <a:lstStyle>
            <a:lvl1pPr marL="0" indent="0">
              <a:lnSpc>
                <a:spcPct val="114000"/>
              </a:lnSpc>
              <a:spcBef>
                <a:spcPts val="800"/>
              </a:spcBef>
              <a:buNone/>
              <a:defRPr sz="800" b="0">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a:t>[City, ST  ZIP Code]</a:t>
            </a:r>
          </a:p>
        </p:txBody>
      </p:sp>
      <p:sp>
        <p:nvSpPr>
          <p:cNvPr id="48" name="Text Placeholder 9"/>
          <p:cNvSpPr>
            <a:spLocks noGrp="1"/>
          </p:cNvSpPr>
          <p:nvPr>
            <p:ph type="body" sz="quarter" idx="35" hasCustomPrompt="1"/>
          </p:nvPr>
        </p:nvSpPr>
        <p:spPr>
          <a:xfrm>
            <a:off x="7028349" y="4197941"/>
            <a:ext cx="2572851" cy="137160"/>
          </a:xfrm>
        </p:spPr>
        <p:txBody>
          <a:bodyPr lIns="0" tIns="0" rIns="0" bIns="0" anchor="t">
            <a:noAutofit/>
          </a:bodyPr>
          <a:lstStyle>
            <a:lvl1pPr marL="0" indent="0">
              <a:lnSpc>
                <a:spcPct val="114000"/>
              </a:lnSpc>
              <a:spcBef>
                <a:spcPts val="800"/>
              </a:spcBef>
              <a:buNone/>
              <a:defRPr sz="800" b="0">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a:t>[Telephone]</a:t>
            </a:r>
          </a:p>
        </p:txBody>
      </p:sp>
      <p:sp>
        <p:nvSpPr>
          <p:cNvPr id="49" name="Text Placeholder 9"/>
          <p:cNvSpPr>
            <a:spLocks noGrp="1"/>
          </p:cNvSpPr>
          <p:nvPr>
            <p:ph type="body" sz="quarter" idx="36" hasCustomPrompt="1"/>
          </p:nvPr>
        </p:nvSpPr>
        <p:spPr>
          <a:xfrm>
            <a:off x="7028349" y="4342627"/>
            <a:ext cx="2572851" cy="137160"/>
          </a:xfrm>
        </p:spPr>
        <p:txBody>
          <a:bodyPr lIns="0" tIns="0" rIns="0" bIns="0" anchor="t">
            <a:noAutofit/>
          </a:bodyPr>
          <a:lstStyle>
            <a:lvl1pPr marL="0" indent="0">
              <a:lnSpc>
                <a:spcPct val="114000"/>
              </a:lnSpc>
              <a:spcBef>
                <a:spcPts val="800"/>
              </a:spcBef>
              <a:buNone/>
              <a:defRPr sz="800" b="0" baseline="0">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a:t>[Email Address]</a:t>
            </a:r>
          </a:p>
        </p:txBody>
      </p:sp>
      <p:sp>
        <p:nvSpPr>
          <p:cNvPr id="50" name="Text Placeholder 9"/>
          <p:cNvSpPr>
            <a:spLocks noGrp="1"/>
          </p:cNvSpPr>
          <p:nvPr>
            <p:ph type="body" sz="quarter" idx="37" hasCustomPrompt="1"/>
          </p:nvPr>
        </p:nvSpPr>
        <p:spPr>
          <a:xfrm>
            <a:off x="7028349" y="4553060"/>
            <a:ext cx="2572851" cy="137160"/>
          </a:xfrm>
        </p:spPr>
        <p:txBody>
          <a:bodyPr lIns="0" tIns="0" rIns="0" bIns="0" anchor="t">
            <a:noAutofit/>
          </a:bodyPr>
          <a:lstStyle>
            <a:lvl1pPr marL="0" indent="0">
              <a:lnSpc>
                <a:spcPct val="114000"/>
              </a:lnSpc>
              <a:spcBef>
                <a:spcPts val="800"/>
              </a:spcBef>
              <a:buNone/>
              <a:defRPr sz="800" b="0" baseline="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a:t>[Web Address]</a:t>
            </a:r>
          </a:p>
        </p:txBody>
      </p:sp>
    </p:spTree>
    <p:extLst>
      <p:ext uri="{BB962C8B-B14F-4D97-AF65-F5344CB8AC3E}">
        <p14:creationId xmlns:p14="http://schemas.microsoft.com/office/powerpoint/2010/main" val="239431007"/>
      </p:ext>
    </p:extLst>
  </p:cSld>
  <p:clrMapOvr>
    <a:masterClrMapping/>
  </p:clrMapOvr>
  <p:extLst mod="1">
    <p:ext uri="{DCECCB84-F9BA-43D5-87BE-67443E8EF086}">
      <p15:sldGuideLst xmlns="" xmlns:p15="http://schemas.microsoft.com/office/powerpoint/2012/main">
        <p15:guide id="1" orient="horz" pos="4608">
          <p15:clr>
            <a:srgbClr val="FBAE40"/>
          </p15:clr>
        </p15:guide>
        <p15:guide id="2" orient="horz" pos="288">
          <p15:clr>
            <a:srgbClr val="FBAE40"/>
          </p15:clr>
        </p15:guide>
        <p15:guide id="0" pos="288">
          <p15:clr>
            <a:srgbClr val="FBAE40"/>
          </p15:clr>
        </p15:guide>
        <p15:guide id="3" pos="6048">
          <p15:clr>
            <a:srgbClr val="FBAE40"/>
          </p15:clr>
        </p15:guide>
        <p15:guide id="4" pos="2136">
          <p15:clr>
            <a:srgbClr val="A4A3A4"/>
          </p15:clr>
        </p15:guide>
        <p15:guide id="5" pos="4272">
          <p15:clr>
            <a:srgbClr val="A4A3A4"/>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0F0C7E35-61C9-471C-870E-2CE47EA24035}" type="datetimeFigureOut">
              <a:rPr/>
              <a:t>8/28/2012</a:t>
            </a:fld>
            <a:endParaRPr/>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ED236ED2-EF9B-4B9B-9B58-09E1C1CBDE09}" type="slidenum">
              <a:rPr/>
              <a:t>‹#›</a:t>
            </a:fld>
            <a:endParaRPr/>
          </a:p>
        </p:txBody>
      </p:sp>
    </p:spTree>
    <p:extLst>
      <p:ext uri="{BB962C8B-B14F-4D97-AF65-F5344CB8AC3E}">
        <p14:creationId xmlns:p14="http://schemas.microsoft.com/office/powerpoint/2010/main" val="3173466682"/>
      </p:ext>
    </p:extLst>
  </p:cSld>
  <p:clrMap bg1="lt1" tx1="dk1" bg2="lt2" tx2="dk2" accent1="accent1" accent2="accent2" accent3="accent3" accent4="accent4" accent5="accent5" accent6="accent6" hlink="hlink" folHlink="folHlink"/>
  <p:sldLayoutIdLst>
    <p:sldLayoutId id="2147483672" r:id="rId1"/>
    <p:sldLayoutId id="2147483673" r:id="rId2"/>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brijesh92@gmail.co" TargetMode="Externa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6835" y="513130"/>
            <a:ext cx="2286000" cy="1762931"/>
          </a:xfrm>
        </p:spPr>
        <p:txBody>
          <a:bodyPr/>
          <a:lstStyle/>
          <a:p>
            <a:pPr algn="ctr"/>
            <a:endParaRPr lang="en-US" sz="1400" dirty="0" smtClean="0"/>
          </a:p>
          <a:p>
            <a:pPr algn="ctr"/>
            <a:endParaRPr lang="en-US" sz="1400" dirty="0"/>
          </a:p>
          <a:p>
            <a:pPr algn="ctr"/>
            <a:endParaRPr lang="en-US" sz="1400" dirty="0" smtClean="0"/>
          </a:p>
          <a:p>
            <a:pPr algn="ctr"/>
            <a:endParaRPr lang="en-US" sz="1400" dirty="0"/>
          </a:p>
          <a:p>
            <a:pPr algn="ctr"/>
            <a:endParaRPr lang="en-US" sz="1400" dirty="0" smtClean="0"/>
          </a:p>
          <a:p>
            <a:pPr algn="ctr"/>
            <a:endParaRPr lang="en-US" sz="1400" dirty="0"/>
          </a:p>
          <a:p>
            <a:pPr algn="ctr"/>
            <a:endParaRPr lang="en-US" sz="1400" dirty="0" smtClean="0"/>
          </a:p>
          <a:p>
            <a:pPr algn="ctr"/>
            <a:endParaRPr lang="en-US" sz="1400" dirty="0"/>
          </a:p>
          <a:p>
            <a:pPr algn="ctr"/>
            <a:endParaRPr lang="en-US" sz="1400" dirty="0" smtClean="0"/>
          </a:p>
          <a:p>
            <a:pPr algn="ctr"/>
            <a:endParaRPr lang="en-US" sz="1400" dirty="0"/>
          </a:p>
          <a:p>
            <a:pPr algn="ctr"/>
            <a:endParaRPr lang="en-US" sz="1400" dirty="0" smtClean="0"/>
          </a:p>
          <a:p>
            <a:pPr algn="ctr"/>
            <a:endParaRPr lang="en-US" sz="1400" dirty="0"/>
          </a:p>
          <a:p>
            <a:pPr algn="ctr"/>
            <a:endParaRPr lang="en-US" sz="1400" dirty="0" smtClean="0"/>
          </a:p>
          <a:p>
            <a:pPr algn="ctr"/>
            <a:endParaRPr lang="en-US" sz="1400" dirty="0"/>
          </a:p>
          <a:p>
            <a:pPr algn="ctr"/>
            <a:endParaRPr lang="en-US" sz="1400" dirty="0" smtClean="0"/>
          </a:p>
          <a:p>
            <a:pPr algn="ctr"/>
            <a:endParaRPr lang="en-US" sz="1400" dirty="0"/>
          </a:p>
          <a:p>
            <a:pPr algn="ctr"/>
            <a:r>
              <a:rPr lang="en-US" sz="1600" b="1" dirty="0" smtClean="0">
                <a:solidFill>
                  <a:srgbClr val="FF0000"/>
                </a:solidFill>
              </a:rPr>
              <a:t>Event Details</a:t>
            </a:r>
          </a:p>
          <a:p>
            <a:pPr algn="ctr"/>
            <a:endParaRPr lang="en-US" sz="1400" dirty="0"/>
          </a:p>
          <a:p>
            <a:r>
              <a:rPr lang="en-US" sz="1400" b="1" dirty="0" smtClean="0"/>
              <a:t> Important </a:t>
            </a:r>
            <a:r>
              <a:rPr lang="en-US" sz="1400" b="1" dirty="0"/>
              <a:t>Dates</a:t>
            </a:r>
          </a:p>
          <a:p>
            <a:r>
              <a:rPr lang="en-US" sz="1100" dirty="0" smtClean="0">
                <a:solidFill>
                  <a:srgbClr val="000066"/>
                </a:solidFill>
              </a:rPr>
              <a:t> Apply Before:10</a:t>
            </a:r>
            <a:r>
              <a:rPr lang="en-US" sz="1100" baseline="30000" dirty="0" smtClean="0">
                <a:solidFill>
                  <a:srgbClr val="000066"/>
                </a:solidFill>
              </a:rPr>
              <a:t>th</a:t>
            </a:r>
            <a:r>
              <a:rPr lang="en-US" sz="1100" dirty="0" smtClean="0">
                <a:solidFill>
                  <a:srgbClr val="000066"/>
                </a:solidFill>
              </a:rPr>
              <a:t> Aug,2017</a:t>
            </a:r>
            <a:endParaRPr lang="en-US" sz="1100" dirty="0">
              <a:solidFill>
                <a:srgbClr val="000066"/>
              </a:solidFill>
            </a:endParaRPr>
          </a:p>
          <a:p>
            <a:pPr algn="just"/>
            <a:endParaRPr lang="en-US" sz="1100" dirty="0" smtClean="0">
              <a:solidFill>
                <a:srgbClr val="000066"/>
              </a:solidFill>
            </a:endParaRPr>
          </a:p>
          <a:p>
            <a:pPr algn="just"/>
            <a:r>
              <a:rPr lang="en-US" sz="1100" dirty="0" smtClean="0">
                <a:solidFill>
                  <a:srgbClr val="000066"/>
                </a:solidFill>
              </a:rPr>
              <a:t> Commencement </a:t>
            </a:r>
            <a:r>
              <a:rPr lang="en-US" sz="1100" dirty="0">
                <a:solidFill>
                  <a:srgbClr val="000066"/>
                </a:solidFill>
              </a:rPr>
              <a:t>of Course: 16</a:t>
            </a:r>
            <a:r>
              <a:rPr lang="en-US" sz="1100" baseline="30000" dirty="0">
                <a:solidFill>
                  <a:srgbClr val="000066"/>
                </a:solidFill>
              </a:rPr>
              <a:t>th</a:t>
            </a:r>
            <a:r>
              <a:rPr lang="en-US" sz="1100" dirty="0">
                <a:solidFill>
                  <a:srgbClr val="000066"/>
                </a:solidFill>
              </a:rPr>
              <a:t> </a:t>
            </a:r>
            <a:r>
              <a:rPr lang="en-US" sz="1100" dirty="0" smtClean="0">
                <a:solidFill>
                  <a:srgbClr val="000066"/>
                </a:solidFill>
              </a:rPr>
              <a:t>   August,2017</a:t>
            </a:r>
            <a:endParaRPr lang="en-US" sz="1100" dirty="0">
              <a:solidFill>
                <a:srgbClr val="000066"/>
              </a:solidFill>
            </a:endParaRPr>
          </a:p>
          <a:p>
            <a:pPr algn="ctr"/>
            <a:endParaRPr lang="en-US" sz="1400" dirty="0" smtClean="0"/>
          </a:p>
        </p:txBody>
      </p:sp>
      <p:sp>
        <p:nvSpPr>
          <p:cNvPr id="10" name="Rectangle 9"/>
          <p:cNvSpPr/>
          <p:nvPr/>
        </p:nvSpPr>
        <p:spPr>
          <a:xfrm>
            <a:off x="6858000" y="3439960"/>
            <a:ext cx="3038168" cy="3139321"/>
          </a:xfrm>
          <a:prstGeom prst="rect">
            <a:avLst/>
          </a:prstGeom>
          <a:ln>
            <a:noFill/>
          </a:ln>
        </p:spPr>
        <p:txBody>
          <a:bodyPr wrap="square">
            <a:spAutoFit/>
          </a:bodyPr>
          <a:lstStyle/>
          <a:p>
            <a:pPr algn="ctr"/>
            <a:r>
              <a:rPr lang="en-US" dirty="0">
                <a:solidFill>
                  <a:srgbClr val="000066"/>
                </a:solidFill>
              </a:rPr>
              <a:t>Organizes</a:t>
            </a:r>
          </a:p>
          <a:p>
            <a:pPr algn="ctr"/>
            <a:r>
              <a:rPr lang="en-US" dirty="0">
                <a:solidFill>
                  <a:srgbClr val="000066"/>
                </a:solidFill>
              </a:rPr>
              <a:t>A Faculty development Program on</a:t>
            </a:r>
          </a:p>
          <a:p>
            <a:pPr algn="ctr"/>
            <a:r>
              <a:rPr lang="en-US" dirty="0">
                <a:solidFill>
                  <a:srgbClr val="000066"/>
                </a:solidFill>
              </a:rPr>
              <a:t> </a:t>
            </a:r>
            <a:r>
              <a:rPr lang="en-US" b="1" dirty="0">
                <a:solidFill>
                  <a:srgbClr val="000066"/>
                </a:solidFill>
              </a:rPr>
              <a:t>“Advanced Wireless Communication Using USRP/GNU Radio”</a:t>
            </a:r>
          </a:p>
          <a:p>
            <a:pPr algn="ctr"/>
            <a:endParaRPr lang="en-US" b="1" dirty="0">
              <a:solidFill>
                <a:srgbClr val="000066"/>
              </a:solidFill>
            </a:endParaRPr>
          </a:p>
          <a:p>
            <a:pPr algn="ctr"/>
            <a:r>
              <a:rPr lang="en-US" b="1" dirty="0">
                <a:solidFill>
                  <a:srgbClr val="000066"/>
                </a:solidFill>
              </a:rPr>
              <a:t>August 16-20,2017</a:t>
            </a:r>
          </a:p>
          <a:p>
            <a:pPr algn="ctr"/>
            <a:endParaRPr lang="en-US" b="1" dirty="0">
              <a:solidFill>
                <a:srgbClr val="000066"/>
              </a:solidFill>
            </a:endParaRPr>
          </a:p>
          <a:p>
            <a:pPr algn="ctr"/>
            <a:r>
              <a:rPr lang="en-US" i="1" dirty="0">
                <a:solidFill>
                  <a:srgbClr val="000066"/>
                </a:solidFill>
              </a:rPr>
              <a:t>As a Part of DST-UKIERI Project</a:t>
            </a:r>
          </a:p>
        </p:txBody>
      </p:sp>
      <p:sp>
        <p:nvSpPr>
          <p:cNvPr id="17" name="TextBox 16"/>
          <p:cNvSpPr txBox="1"/>
          <p:nvPr/>
        </p:nvSpPr>
        <p:spPr>
          <a:xfrm>
            <a:off x="457200" y="4898589"/>
            <a:ext cx="2355574" cy="2092881"/>
          </a:xfrm>
          <a:prstGeom prst="rect">
            <a:avLst/>
          </a:prstGeom>
          <a:noFill/>
        </p:spPr>
        <p:txBody>
          <a:bodyPr wrap="square" rtlCol="0">
            <a:spAutoFit/>
          </a:bodyPr>
          <a:lstStyle/>
          <a:p>
            <a:pPr hangingPunct="0"/>
            <a:r>
              <a:rPr lang="en-US" sz="1400" b="1" dirty="0">
                <a:solidFill>
                  <a:schemeClr val="bg1"/>
                </a:solidFill>
              </a:rPr>
              <a:t>For further </a:t>
            </a:r>
            <a:r>
              <a:rPr lang="en-US" sz="1400" b="1" dirty="0" smtClean="0">
                <a:solidFill>
                  <a:schemeClr val="bg1"/>
                </a:solidFill>
              </a:rPr>
              <a:t>details, please </a:t>
            </a:r>
            <a:r>
              <a:rPr lang="en-US" sz="1400" b="1" dirty="0">
                <a:solidFill>
                  <a:schemeClr val="bg1"/>
                </a:solidFill>
              </a:rPr>
              <a:t>contact</a:t>
            </a:r>
            <a:r>
              <a:rPr lang="en-US" sz="1200" b="1" dirty="0" smtClean="0">
                <a:solidFill>
                  <a:schemeClr val="bg1"/>
                </a:solidFill>
              </a:rPr>
              <a:t>:</a:t>
            </a:r>
          </a:p>
          <a:p>
            <a:pPr hangingPunct="0"/>
            <a:r>
              <a:rPr lang="en-US" sz="1050" b="1" dirty="0" err="1" smtClean="0">
                <a:solidFill>
                  <a:srgbClr val="000066"/>
                </a:solidFill>
              </a:rPr>
              <a:t>Brijesh</a:t>
            </a:r>
            <a:r>
              <a:rPr lang="en-US" sz="1050" b="1" dirty="0" smtClean="0">
                <a:solidFill>
                  <a:srgbClr val="000066"/>
                </a:solidFill>
              </a:rPr>
              <a:t> </a:t>
            </a:r>
            <a:r>
              <a:rPr lang="en-US" sz="1050" b="1" dirty="0" err="1" smtClean="0">
                <a:solidFill>
                  <a:srgbClr val="000066"/>
                </a:solidFill>
              </a:rPr>
              <a:t>Soni</a:t>
            </a:r>
            <a:r>
              <a:rPr lang="en-US" sz="1050" b="1" dirty="0" smtClean="0">
                <a:solidFill>
                  <a:srgbClr val="000066"/>
                </a:solidFill>
              </a:rPr>
              <a:t> (JRF)</a:t>
            </a:r>
            <a:endParaRPr lang="en-US" sz="1050" b="1" dirty="0">
              <a:solidFill>
                <a:srgbClr val="000066"/>
              </a:solidFill>
            </a:endParaRPr>
          </a:p>
          <a:p>
            <a:r>
              <a:rPr lang="en-US" sz="1050" b="1" dirty="0" smtClean="0">
                <a:solidFill>
                  <a:srgbClr val="000066"/>
                </a:solidFill>
              </a:rPr>
              <a:t>213,Communication </a:t>
            </a:r>
            <a:r>
              <a:rPr lang="en-US" sz="1050" b="1" dirty="0" err="1" smtClean="0">
                <a:solidFill>
                  <a:srgbClr val="000066"/>
                </a:solidFill>
              </a:rPr>
              <a:t>lab,SEAS</a:t>
            </a:r>
            <a:r>
              <a:rPr lang="en-US" sz="1050" b="1" dirty="0" smtClean="0">
                <a:solidFill>
                  <a:srgbClr val="000066"/>
                </a:solidFill>
              </a:rPr>
              <a:t> Ahmedabad University.</a:t>
            </a:r>
          </a:p>
          <a:p>
            <a:r>
              <a:rPr lang="en-US" sz="1050" b="1" dirty="0" smtClean="0">
                <a:solidFill>
                  <a:srgbClr val="000066"/>
                </a:solidFill>
              </a:rPr>
              <a:t>M: 8905409657</a:t>
            </a:r>
            <a:r>
              <a:rPr lang="en-US" sz="1200" b="1" dirty="0">
                <a:solidFill>
                  <a:srgbClr val="000066"/>
                </a:solidFill>
              </a:rPr>
              <a:t> </a:t>
            </a:r>
            <a:endParaRPr lang="en-US" sz="1200" b="1" dirty="0" smtClean="0">
              <a:solidFill>
                <a:srgbClr val="000066"/>
              </a:solidFill>
            </a:endParaRPr>
          </a:p>
          <a:p>
            <a:pPr algn="just"/>
            <a:r>
              <a:rPr lang="en-US" sz="1200" b="1" dirty="0" smtClean="0">
                <a:solidFill>
                  <a:schemeClr val="bg1"/>
                </a:solidFill>
              </a:rPr>
              <a:t>Email:</a:t>
            </a:r>
            <a:r>
              <a:rPr lang="en-US" sz="1200" b="1" dirty="0" smtClean="0">
                <a:solidFill>
                  <a:srgbClr val="000066"/>
                </a:solidFill>
              </a:rPr>
              <a:t> </a:t>
            </a:r>
            <a:r>
              <a:rPr lang="en-US" sz="1050" b="1" dirty="0" smtClean="0">
                <a:solidFill>
                  <a:srgbClr val="000066"/>
                </a:solidFill>
              </a:rPr>
              <a:t>sonibrijesh92@gmail.com</a:t>
            </a:r>
            <a:r>
              <a:rPr lang="en-US" sz="1200" b="1" dirty="0" smtClean="0">
                <a:solidFill>
                  <a:srgbClr val="000066"/>
                </a:solidFill>
                <a:hlinkClick r:id="rId2"/>
              </a:rPr>
              <a:t>brijesh92@gmail.co</a:t>
            </a:r>
            <a:endParaRPr lang="en-US" sz="1200" b="1" dirty="0" smtClean="0">
              <a:solidFill>
                <a:srgbClr val="000066"/>
              </a:solidFill>
            </a:endParaRPr>
          </a:p>
          <a:p>
            <a:pPr algn="just"/>
            <a:r>
              <a:rPr lang="en-US" sz="1200" b="1" dirty="0" smtClean="0">
                <a:solidFill>
                  <a:schemeClr val="bg1"/>
                </a:solidFill>
              </a:rPr>
              <a:t>Website: </a:t>
            </a:r>
            <a:endParaRPr lang="en-US" sz="1200" b="1" dirty="0">
              <a:solidFill>
                <a:schemeClr val="bg1"/>
              </a:solidFill>
            </a:endParaRPr>
          </a:p>
        </p:txBody>
      </p:sp>
      <p:sp>
        <p:nvSpPr>
          <p:cNvPr id="18" name="TextBox 17"/>
          <p:cNvSpPr txBox="1"/>
          <p:nvPr/>
        </p:nvSpPr>
        <p:spPr>
          <a:xfrm>
            <a:off x="457199" y="2187594"/>
            <a:ext cx="2355574" cy="2508379"/>
          </a:xfrm>
          <a:prstGeom prst="rect">
            <a:avLst/>
          </a:prstGeom>
          <a:noFill/>
        </p:spPr>
        <p:txBody>
          <a:bodyPr wrap="square" rtlCol="0">
            <a:spAutoFit/>
          </a:bodyPr>
          <a:lstStyle/>
          <a:p>
            <a:r>
              <a:rPr lang="en-US" sz="1400" b="1" dirty="0" smtClean="0">
                <a:solidFill>
                  <a:schemeClr val="bg1"/>
                </a:solidFill>
                <a:latin typeface="+mj-lt"/>
              </a:rPr>
              <a:t>Enrollment Fees</a:t>
            </a:r>
          </a:p>
          <a:p>
            <a:pPr marL="171450" indent="-171450" algn="just">
              <a:buFont typeface="Arial" pitchFamily="34" charset="0"/>
              <a:buChar char="•"/>
            </a:pPr>
            <a:r>
              <a:rPr lang="en-US" sz="1100" dirty="0" smtClean="0">
                <a:solidFill>
                  <a:srgbClr val="000066"/>
                </a:solidFill>
                <a:latin typeface="+mj-lt"/>
              </a:rPr>
              <a:t>For Faculties: 3500 INR</a:t>
            </a:r>
          </a:p>
          <a:p>
            <a:pPr marL="171450" indent="-171450" algn="just">
              <a:buFont typeface="Arial" pitchFamily="34" charset="0"/>
              <a:buChar char="•"/>
            </a:pPr>
            <a:r>
              <a:rPr lang="en-US" sz="1100" dirty="0" smtClean="0">
                <a:solidFill>
                  <a:srgbClr val="000066"/>
                </a:solidFill>
                <a:latin typeface="+mj-lt"/>
              </a:rPr>
              <a:t>PG/</a:t>
            </a:r>
            <a:r>
              <a:rPr lang="en-US" sz="1100" dirty="0" err="1" smtClean="0">
                <a:solidFill>
                  <a:srgbClr val="000066"/>
                </a:solidFill>
                <a:latin typeface="+mj-lt"/>
              </a:rPr>
              <a:t>Ph.D</a:t>
            </a:r>
            <a:r>
              <a:rPr lang="en-US" sz="1100" dirty="0" smtClean="0">
                <a:solidFill>
                  <a:srgbClr val="000066"/>
                </a:solidFill>
                <a:latin typeface="+mj-lt"/>
              </a:rPr>
              <a:t> Students:2500 INR</a:t>
            </a:r>
          </a:p>
          <a:p>
            <a:pPr marL="171450" indent="-171450" algn="just">
              <a:buFont typeface="Arial" pitchFamily="34" charset="0"/>
              <a:buChar char="•"/>
            </a:pPr>
            <a:r>
              <a:rPr lang="en-US" sz="1100" dirty="0" smtClean="0">
                <a:solidFill>
                  <a:srgbClr val="000066"/>
                </a:solidFill>
                <a:latin typeface="+mj-lt"/>
              </a:rPr>
              <a:t>Industry People: 4000 INR</a:t>
            </a:r>
          </a:p>
          <a:p>
            <a:pPr algn="just"/>
            <a:endParaRPr lang="en-US" sz="1100" dirty="0" smtClean="0">
              <a:solidFill>
                <a:srgbClr val="000066"/>
              </a:solidFill>
              <a:latin typeface="+mj-lt"/>
            </a:endParaRPr>
          </a:p>
          <a:p>
            <a:pPr algn="just"/>
            <a:r>
              <a:rPr lang="en-US" sz="1100" dirty="0" smtClean="0">
                <a:solidFill>
                  <a:srgbClr val="000066"/>
                </a:solidFill>
                <a:latin typeface="+mj-lt"/>
              </a:rPr>
              <a:t>Enrollment Fees </a:t>
            </a:r>
            <a:r>
              <a:rPr lang="en-US" sz="1100" dirty="0">
                <a:solidFill>
                  <a:srgbClr val="000066"/>
                </a:solidFill>
                <a:latin typeface="+mj-lt"/>
              </a:rPr>
              <a:t>are non-refundable</a:t>
            </a:r>
            <a:r>
              <a:rPr lang="en-US" sz="1100" dirty="0" smtClean="0">
                <a:solidFill>
                  <a:srgbClr val="000066"/>
                </a:solidFill>
                <a:latin typeface="+mj-lt"/>
              </a:rPr>
              <a:t> </a:t>
            </a:r>
            <a:r>
              <a:rPr lang="en-US" sz="1100" dirty="0">
                <a:solidFill>
                  <a:srgbClr val="000066"/>
                </a:solidFill>
                <a:latin typeface="+mj-lt"/>
              </a:rPr>
              <a:t>The course materials will be provided to all the </a:t>
            </a:r>
            <a:r>
              <a:rPr lang="en-US" sz="1100" dirty="0" smtClean="0">
                <a:solidFill>
                  <a:srgbClr val="000066"/>
                </a:solidFill>
                <a:latin typeface="+mj-lt"/>
              </a:rPr>
              <a:t>registered participants. </a:t>
            </a:r>
          </a:p>
          <a:p>
            <a:pPr algn="just" hangingPunct="0"/>
            <a:r>
              <a:rPr lang="en-US" sz="1100" dirty="0">
                <a:solidFill>
                  <a:srgbClr val="000066"/>
                </a:solidFill>
                <a:latin typeface="+mj-lt"/>
              </a:rPr>
              <a:t>Fees can be paid by Demand Draft/Local </a:t>
            </a:r>
            <a:r>
              <a:rPr lang="en-US" sz="1100" dirty="0" err="1">
                <a:solidFill>
                  <a:srgbClr val="000066"/>
                </a:solidFill>
                <a:latin typeface="+mj-lt"/>
              </a:rPr>
              <a:t>cheque</a:t>
            </a:r>
            <a:r>
              <a:rPr lang="en-US" sz="1100" dirty="0">
                <a:solidFill>
                  <a:srgbClr val="000066"/>
                </a:solidFill>
                <a:latin typeface="+mj-lt"/>
              </a:rPr>
              <a:t>, drawn in </a:t>
            </a:r>
            <a:r>
              <a:rPr lang="en-US" sz="1100" dirty="0" err="1" smtClean="0">
                <a:solidFill>
                  <a:srgbClr val="000066"/>
                </a:solidFill>
                <a:latin typeface="+mj-lt"/>
              </a:rPr>
              <a:t>favour</a:t>
            </a:r>
            <a:r>
              <a:rPr lang="en-US" sz="1100" dirty="0" smtClean="0">
                <a:solidFill>
                  <a:srgbClr val="000066"/>
                </a:solidFill>
                <a:latin typeface="+mj-lt"/>
              </a:rPr>
              <a:t> </a:t>
            </a:r>
            <a:r>
              <a:rPr lang="en-US" sz="1100" dirty="0">
                <a:solidFill>
                  <a:srgbClr val="000066"/>
                </a:solidFill>
                <a:latin typeface="+mj-lt"/>
              </a:rPr>
              <a:t>of </a:t>
            </a:r>
            <a:r>
              <a:rPr lang="en-US" sz="1100" dirty="0" smtClean="0">
                <a:solidFill>
                  <a:srgbClr val="000066"/>
                </a:solidFill>
                <a:latin typeface="+mj-lt"/>
              </a:rPr>
              <a:t>“Ahmedabad University” </a:t>
            </a:r>
            <a:r>
              <a:rPr lang="en-US" sz="1100" dirty="0">
                <a:solidFill>
                  <a:srgbClr val="000066"/>
                </a:solidFill>
                <a:latin typeface="+mj-lt"/>
              </a:rPr>
              <a:t>payable </a:t>
            </a:r>
            <a:r>
              <a:rPr lang="en-US" sz="1100" dirty="0" smtClean="0">
                <a:solidFill>
                  <a:srgbClr val="000066"/>
                </a:solidFill>
                <a:latin typeface="+mj-lt"/>
              </a:rPr>
              <a:t>at Ahmedabad.</a:t>
            </a:r>
            <a:endParaRPr lang="en-US" sz="1100" dirty="0">
              <a:solidFill>
                <a:srgbClr val="000066"/>
              </a:solidFill>
              <a:latin typeface="+mj-lt"/>
            </a:endParaRPr>
          </a:p>
        </p:txBody>
      </p:sp>
      <p:pic>
        <p:nvPicPr>
          <p:cNvPr id="1031" name="Picture 7" descr="C:\Users\Brijesh\Desktop\seas-logo-im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8121" y="209726"/>
            <a:ext cx="3021496" cy="44584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7451" y="765313"/>
            <a:ext cx="2951922" cy="6907696"/>
          </a:xfrm>
          <a:prstGeom prst="rect">
            <a:avLst/>
          </a:prstGeom>
        </p:spPr>
      </p:pic>
      <p:sp>
        <p:nvSpPr>
          <p:cNvPr id="33" name="Text Placeholder 18"/>
          <p:cNvSpPr>
            <a:spLocks noGrp="1"/>
          </p:cNvSpPr>
          <p:nvPr>
            <p:ph type="body" sz="quarter" idx="4294967295"/>
          </p:nvPr>
        </p:nvSpPr>
        <p:spPr>
          <a:xfrm>
            <a:off x="3417559" y="386461"/>
            <a:ext cx="2354591" cy="1780690"/>
          </a:xfrm>
          <a:prstGeom prst="rect">
            <a:avLst/>
          </a:prstGeom>
        </p:spPr>
        <p:txBody>
          <a:bodyPr/>
          <a:lstStyle/>
          <a:p>
            <a:pPr marL="0" indent="0">
              <a:buNone/>
            </a:pPr>
            <a:r>
              <a:rPr lang="en-US" sz="1300" b="1" dirty="0">
                <a:solidFill>
                  <a:srgbClr val="FF0000"/>
                </a:solidFill>
                <a:latin typeface="+mj-lt"/>
              </a:rPr>
              <a:t>Invited </a:t>
            </a:r>
            <a:r>
              <a:rPr lang="en-US" sz="1300" b="1" dirty="0" smtClean="0">
                <a:solidFill>
                  <a:srgbClr val="FF0000"/>
                </a:solidFill>
                <a:latin typeface="+mj-lt"/>
              </a:rPr>
              <a:t>Speakers </a:t>
            </a:r>
            <a:endParaRPr lang="en-US" sz="1300" b="1" dirty="0">
              <a:solidFill>
                <a:srgbClr val="FF0000"/>
              </a:solidFill>
              <a:latin typeface="+mj-lt"/>
            </a:endParaRPr>
          </a:p>
          <a:p>
            <a:pPr marL="171450" indent="-171450">
              <a:buFont typeface="Arial" pitchFamily="34" charset="0"/>
              <a:buChar char="•"/>
            </a:pPr>
            <a:r>
              <a:rPr lang="en-US" sz="1100" dirty="0" smtClean="0">
                <a:solidFill>
                  <a:srgbClr val="000066"/>
                </a:solidFill>
              </a:rPr>
              <a:t>Prof</a:t>
            </a:r>
            <a:r>
              <a:rPr lang="en-US" sz="1100" dirty="0">
                <a:solidFill>
                  <a:srgbClr val="000066"/>
                </a:solidFill>
              </a:rPr>
              <a:t>. Dr. </a:t>
            </a:r>
            <a:r>
              <a:rPr lang="en-US" sz="1100" dirty="0" err="1">
                <a:solidFill>
                  <a:srgbClr val="000066"/>
                </a:solidFill>
              </a:rPr>
              <a:t>Dhaval</a:t>
            </a:r>
            <a:r>
              <a:rPr lang="en-US" sz="1100" dirty="0">
                <a:solidFill>
                  <a:srgbClr val="000066"/>
                </a:solidFill>
              </a:rPr>
              <a:t> Patel</a:t>
            </a:r>
          </a:p>
          <a:p>
            <a:pPr marL="171450" indent="-171450">
              <a:buFont typeface="Arial" pitchFamily="34" charset="0"/>
              <a:buChar char="•"/>
            </a:pPr>
            <a:r>
              <a:rPr lang="en-US" sz="1100" dirty="0">
                <a:solidFill>
                  <a:srgbClr val="000066"/>
                </a:solidFill>
              </a:rPr>
              <a:t>Prof. Dr. Miguel Lopez</a:t>
            </a:r>
          </a:p>
          <a:p>
            <a:pPr marL="171450" indent="-171450">
              <a:buFont typeface="Arial" pitchFamily="34" charset="0"/>
              <a:buChar char="•"/>
            </a:pPr>
            <a:r>
              <a:rPr lang="en-US" sz="1100" dirty="0">
                <a:solidFill>
                  <a:srgbClr val="000066"/>
                </a:solidFill>
              </a:rPr>
              <a:t>Prof. Dr. </a:t>
            </a:r>
            <a:r>
              <a:rPr lang="en-US" sz="1100" dirty="0" err="1">
                <a:solidFill>
                  <a:srgbClr val="000066"/>
                </a:solidFill>
              </a:rPr>
              <a:t>Mehul</a:t>
            </a:r>
            <a:r>
              <a:rPr lang="en-US" sz="1100" dirty="0">
                <a:solidFill>
                  <a:srgbClr val="000066"/>
                </a:solidFill>
              </a:rPr>
              <a:t>  </a:t>
            </a:r>
            <a:r>
              <a:rPr lang="en-US" sz="1100" dirty="0" err="1">
                <a:solidFill>
                  <a:srgbClr val="000066"/>
                </a:solidFill>
              </a:rPr>
              <a:t>Raval</a:t>
            </a:r>
            <a:endParaRPr lang="en-US" sz="1100" dirty="0">
              <a:solidFill>
                <a:srgbClr val="000066"/>
              </a:solidFill>
            </a:endParaRPr>
          </a:p>
          <a:p>
            <a:pPr marL="171450" indent="-171450">
              <a:buFont typeface="Arial" pitchFamily="34" charset="0"/>
              <a:buChar char="•"/>
            </a:pPr>
            <a:r>
              <a:rPr lang="en-US" sz="1100" dirty="0">
                <a:solidFill>
                  <a:srgbClr val="000066"/>
                </a:solidFill>
              </a:rPr>
              <a:t>Prof. Dr. </a:t>
            </a:r>
            <a:r>
              <a:rPr lang="en-US" sz="1100" dirty="0" err="1">
                <a:solidFill>
                  <a:srgbClr val="000066"/>
                </a:solidFill>
              </a:rPr>
              <a:t>Yogesh</a:t>
            </a:r>
            <a:r>
              <a:rPr lang="en-US" sz="1100" dirty="0">
                <a:solidFill>
                  <a:srgbClr val="000066"/>
                </a:solidFill>
              </a:rPr>
              <a:t> N </a:t>
            </a:r>
            <a:r>
              <a:rPr lang="en-US" sz="1100" dirty="0" err="1">
                <a:solidFill>
                  <a:srgbClr val="000066"/>
                </a:solidFill>
              </a:rPr>
              <a:t>Trivedi</a:t>
            </a:r>
            <a:endParaRPr lang="en-US" sz="1100" dirty="0">
              <a:solidFill>
                <a:srgbClr val="000066"/>
              </a:solidFill>
            </a:endParaRPr>
          </a:p>
          <a:p>
            <a:pPr marL="171450" indent="-171450">
              <a:buFont typeface="Arial" pitchFamily="34" charset="0"/>
              <a:buChar char="•"/>
            </a:pPr>
            <a:r>
              <a:rPr lang="en-US" sz="1100" dirty="0">
                <a:solidFill>
                  <a:srgbClr val="000066"/>
                </a:solidFill>
              </a:rPr>
              <a:t>Prof. Dr. S.N Merchant</a:t>
            </a:r>
          </a:p>
          <a:p>
            <a:endParaRPr lang="en-US" sz="1400" dirty="0"/>
          </a:p>
        </p:txBody>
      </p:sp>
      <p:sp>
        <p:nvSpPr>
          <p:cNvPr id="35" name="Text Placeholder 18"/>
          <p:cNvSpPr>
            <a:spLocks noGrp="1"/>
          </p:cNvSpPr>
          <p:nvPr>
            <p:ph type="body" sz="quarter" idx="4294967295"/>
          </p:nvPr>
        </p:nvSpPr>
        <p:spPr>
          <a:xfrm>
            <a:off x="3372210" y="2465470"/>
            <a:ext cx="2580916" cy="1286812"/>
          </a:xfrm>
          <a:prstGeom prst="rect">
            <a:avLst/>
          </a:prstGeom>
        </p:spPr>
        <p:txBody>
          <a:bodyPr/>
          <a:lstStyle/>
          <a:p>
            <a:pPr marL="0" indent="0">
              <a:buNone/>
            </a:pPr>
            <a:r>
              <a:rPr lang="en-US" sz="1300" b="1" dirty="0" smtClean="0">
                <a:solidFill>
                  <a:srgbClr val="FF0000"/>
                </a:solidFill>
                <a:latin typeface="+mj-lt"/>
              </a:rPr>
              <a:t>Program Committee</a:t>
            </a:r>
            <a:endParaRPr lang="en-US" sz="1300" b="1" dirty="0">
              <a:solidFill>
                <a:srgbClr val="FF0000"/>
              </a:solidFill>
              <a:latin typeface="+mj-lt"/>
            </a:endParaRPr>
          </a:p>
          <a:p>
            <a:pPr marL="171450" indent="-171450">
              <a:buFont typeface="Arial" pitchFamily="34" charset="0"/>
              <a:buChar char="•"/>
            </a:pPr>
            <a:r>
              <a:rPr lang="en-US" sz="1100" dirty="0">
                <a:solidFill>
                  <a:srgbClr val="000066"/>
                </a:solidFill>
              </a:rPr>
              <a:t>Dr. </a:t>
            </a:r>
            <a:r>
              <a:rPr lang="en-US" sz="1100" dirty="0" err="1" smtClean="0">
                <a:solidFill>
                  <a:srgbClr val="000066"/>
                </a:solidFill>
              </a:rPr>
              <a:t>Dhaval</a:t>
            </a:r>
            <a:r>
              <a:rPr lang="en-US" sz="1100" dirty="0" smtClean="0">
                <a:solidFill>
                  <a:srgbClr val="000066"/>
                </a:solidFill>
              </a:rPr>
              <a:t> Patel, Convener</a:t>
            </a:r>
          </a:p>
          <a:p>
            <a:pPr marL="171450" indent="-171450">
              <a:buFont typeface="Arial" pitchFamily="34" charset="0"/>
              <a:buChar char="•"/>
            </a:pPr>
            <a:r>
              <a:rPr lang="en-US" sz="1100" dirty="0" smtClean="0">
                <a:solidFill>
                  <a:srgbClr val="000066"/>
                </a:solidFill>
              </a:rPr>
              <a:t>Dr</a:t>
            </a:r>
            <a:r>
              <a:rPr lang="en-US" sz="1100" dirty="0">
                <a:solidFill>
                  <a:srgbClr val="000066"/>
                </a:solidFill>
              </a:rPr>
              <a:t>. </a:t>
            </a:r>
            <a:r>
              <a:rPr lang="en-US" sz="1100" dirty="0" err="1">
                <a:solidFill>
                  <a:srgbClr val="000066"/>
                </a:solidFill>
              </a:rPr>
              <a:t>Srikrishnan</a:t>
            </a:r>
            <a:r>
              <a:rPr lang="en-US" sz="1100" dirty="0">
                <a:solidFill>
                  <a:srgbClr val="000066"/>
                </a:solidFill>
              </a:rPr>
              <a:t> </a:t>
            </a:r>
            <a:r>
              <a:rPr lang="en-US" sz="1100" dirty="0" err="1" smtClean="0">
                <a:solidFill>
                  <a:srgbClr val="000066"/>
                </a:solidFill>
              </a:rPr>
              <a:t>Divakaran</a:t>
            </a:r>
            <a:endParaRPr lang="en-US" sz="1100" dirty="0" smtClean="0">
              <a:solidFill>
                <a:srgbClr val="000066"/>
              </a:solidFill>
            </a:endParaRPr>
          </a:p>
          <a:p>
            <a:pPr marL="171450" indent="-171450">
              <a:buFont typeface="Arial" pitchFamily="34" charset="0"/>
              <a:buChar char="•"/>
            </a:pPr>
            <a:r>
              <a:rPr lang="en-US" sz="1100" dirty="0" smtClean="0">
                <a:solidFill>
                  <a:srgbClr val="000066"/>
                </a:solidFill>
              </a:rPr>
              <a:t>Dr</a:t>
            </a:r>
            <a:r>
              <a:rPr lang="en-US" sz="1100" dirty="0">
                <a:solidFill>
                  <a:srgbClr val="000066"/>
                </a:solidFill>
              </a:rPr>
              <a:t>. </a:t>
            </a:r>
            <a:r>
              <a:rPr lang="en-US" sz="1100" dirty="0" err="1">
                <a:solidFill>
                  <a:srgbClr val="000066"/>
                </a:solidFill>
              </a:rPr>
              <a:t>Ratnik</a:t>
            </a:r>
            <a:r>
              <a:rPr lang="en-US" sz="1100" dirty="0">
                <a:solidFill>
                  <a:srgbClr val="000066"/>
                </a:solidFill>
              </a:rPr>
              <a:t> Gandhi</a:t>
            </a:r>
            <a:endParaRPr lang="en-US" sz="1400" dirty="0">
              <a:solidFill>
                <a:srgbClr val="000066"/>
              </a:solidFill>
            </a:endParaRPr>
          </a:p>
        </p:txBody>
      </p:sp>
      <p:sp>
        <p:nvSpPr>
          <p:cNvPr id="37" name="Text Placeholder 19"/>
          <p:cNvSpPr>
            <a:spLocks noGrp="1"/>
          </p:cNvSpPr>
          <p:nvPr>
            <p:ph type="body" sz="quarter" idx="4294967295"/>
          </p:nvPr>
        </p:nvSpPr>
        <p:spPr>
          <a:xfrm>
            <a:off x="3360694" y="4383064"/>
            <a:ext cx="2554331" cy="1579585"/>
          </a:xfrm>
          <a:prstGeom prst="rect">
            <a:avLst/>
          </a:prstGeom>
        </p:spPr>
        <p:txBody>
          <a:bodyPr/>
          <a:lstStyle/>
          <a:p>
            <a:pPr marL="171450" indent="-171450">
              <a:buFont typeface="Arial" pitchFamily="34" charset="0"/>
              <a:buChar char="•"/>
            </a:pPr>
            <a:r>
              <a:rPr lang="en-US" sz="1100" dirty="0" smtClean="0">
                <a:solidFill>
                  <a:srgbClr val="000066"/>
                </a:solidFill>
              </a:rPr>
              <a:t>Prof</a:t>
            </a:r>
            <a:r>
              <a:rPr lang="en-US" sz="1100" dirty="0">
                <a:solidFill>
                  <a:srgbClr val="000066"/>
                </a:solidFill>
              </a:rPr>
              <a:t>. Sanjay </a:t>
            </a:r>
            <a:r>
              <a:rPr lang="en-US" sz="1100" dirty="0" err="1">
                <a:solidFill>
                  <a:srgbClr val="000066"/>
                </a:solidFill>
              </a:rPr>
              <a:t>Chaudhary</a:t>
            </a:r>
            <a:r>
              <a:rPr lang="en-US" sz="1100" dirty="0">
                <a:solidFill>
                  <a:srgbClr val="000066"/>
                </a:solidFill>
              </a:rPr>
              <a:t>, </a:t>
            </a:r>
            <a:r>
              <a:rPr lang="en-US" sz="1100" dirty="0" smtClean="0">
                <a:solidFill>
                  <a:srgbClr val="000066"/>
                </a:solidFill>
              </a:rPr>
              <a:t>Convener</a:t>
            </a:r>
          </a:p>
          <a:p>
            <a:pPr marL="171450" indent="-171450">
              <a:buFont typeface="Arial" pitchFamily="34" charset="0"/>
              <a:buChar char="•"/>
            </a:pPr>
            <a:r>
              <a:rPr lang="en-US" sz="1100" dirty="0" smtClean="0">
                <a:solidFill>
                  <a:srgbClr val="000066"/>
                </a:solidFill>
              </a:rPr>
              <a:t>Dr. </a:t>
            </a:r>
            <a:r>
              <a:rPr lang="en-US" sz="1100" dirty="0" err="1" smtClean="0">
                <a:solidFill>
                  <a:srgbClr val="000066"/>
                </a:solidFill>
              </a:rPr>
              <a:t>Dhaval</a:t>
            </a:r>
            <a:r>
              <a:rPr lang="en-US" sz="1100" dirty="0" smtClean="0">
                <a:solidFill>
                  <a:srgbClr val="000066"/>
                </a:solidFill>
              </a:rPr>
              <a:t> Patel</a:t>
            </a:r>
          </a:p>
          <a:p>
            <a:pPr marL="171450" indent="-171450">
              <a:buFont typeface="Arial" pitchFamily="34" charset="0"/>
              <a:buChar char="•"/>
            </a:pPr>
            <a:r>
              <a:rPr lang="en-US" sz="1100" dirty="0">
                <a:solidFill>
                  <a:srgbClr val="000066"/>
                </a:solidFill>
              </a:rPr>
              <a:t>Dr. </a:t>
            </a:r>
            <a:r>
              <a:rPr lang="en-US" sz="1100" dirty="0" err="1">
                <a:solidFill>
                  <a:srgbClr val="000066"/>
                </a:solidFill>
              </a:rPr>
              <a:t>Mazad</a:t>
            </a:r>
            <a:r>
              <a:rPr lang="en-US" sz="1100" dirty="0">
                <a:solidFill>
                  <a:srgbClr val="000066"/>
                </a:solidFill>
              </a:rPr>
              <a:t> </a:t>
            </a:r>
            <a:r>
              <a:rPr lang="en-US" sz="1100" dirty="0" smtClean="0">
                <a:solidFill>
                  <a:srgbClr val="000066"/>
                </a:solidFill>
              </a:rPr>
              <a:t> </a:t>
            </a:r>
            <a:r>
              <a:rPr lang="en-US" sz="1100" dirty="0" err="1" smtClean="0">
                <a:solidFill>
                  <a:srgbClr val="000066"/>
                </a:solidFill>
              </a:rPr>
              <a:t>Zaveri</a:t>
            </a:r>
            <a:endParaRPr lang="en-US" sz="1100" dirty="0">
              <a:solidFill>
                <a:srgbClr val="000066"/>
              </a:solidFill>
            </a:endParaRPr>
          </a:p>
          <a:p>
            <a:pPr marL="171450" indent="-171450">
              <a:buFont typeface="Arial" pitchFamily="34" charset="0"/>
              <a:buChar char="•"/>
            </a:pPr>
            <a:r>
              <a:rPr lang="en-US" sz="1100" dirty="0">
                <a:solidFill>
                  <a:srgbClr val="000066"/>
                </a:solidFill>
              </a:rPr>
              <a:t>Mr. </a:t>
            </a:r>
            <a:r>
              <a:rPr lang="en-US" sz="1100" dirty="0" err="1">
                <a:solidFill>
                  <a:srgbClr val="000066"/>
                </a:solidFill>
              </a:rPr>
              <a:t>Anurag</a:t>
            </a:r>
            <a:r>
              <a:rPr lang="en-US" sz="1100" dirty="0">
                <a:solidFill>
                  <a:srgbClr val="000066"/>
                </a:solidFill>
              </a:rPr>
              <a:t> </a:t>
            </a:r>
            <a:r>
              <a:rPr lang="en-US" sz="1100" dirty="0" err="1" smtClean="0">
                <a:solidFill>
                  <a:srgbClr val="000066"/>
                </a:solidFill>
              </a:rPr>
              <a:t>Lakhlani</a:t>
            </a:r>
            <a:endParaRPr lang="en-US" sz="1100" dirty="0" smtClean="0">
              <a:solidFill>
                <a:srgbClr val="000066"/>
              </a:solidFill>
            </a:endParaRPr>
          </a:p>
          <a:p>
            <a:pPr marL="171450" indent="-171450">
              <a:buFont typeface="Arial" pitchFamily="34" charset="0"/>
              <a:buChar char="•"/>
            </a:pPr>
            <a:r>
              <a:rPr lang="en-US" sz="1100" dirty="0" smtClean="0">
                <a:solidFill>
                  <a:srgbClr val="000066"/>
                </a:solidFill>
              </a:rPr>
              <a:t>Mr</a:t>
            </a:r>
            <a:r>
              <a:rPr lang="en-US" sz="1100" dirty="0">
                <a:solidFill>
                  <a:srgbClr val="000066"/>
                </a:solidFill>
              </a:rPr>
              <a:t>. Pratik </a:t>
            </a:r>
            <a:r>
              <a:rPr lang="en-US" sz="1100" dirty="0" err="1" smtClean="0">
                <a:solidFill>
                  <a:srgbClr val="000066"/>
                </a:solidFill>
              </a:rPr>
              <a:t>Trivedi</a:t>
            </a:r>
            <a:endParaRPr lang="en-US" sz="1100" dirty="0">
              <a:solidFill>
                <a:srgbClr val="000066"/>
              </a:solidFill>
            </a:endParaRPr>
          </a:p>
        </p:txBody>
      </p:sp>
      <p:sp>
        <p:nvSpPr>
          <p:cNvPr id="38" name="Text Placeholder 20"/>
          <p:cNvSpPr>
            <a:spLocks noGrp="1"/>
          </p:cNvSpPr>
          <p:nvPr>
            <p:ph type="body" sz="quarter" idx="4294967295"/>
          </p:nvPr>
        </p:nvSpPr>
        <p:spPr>
          <a:xfrm>
            <a:off x="3358053" y="4036016"/>
            <a:ext cx="2834641" cy="237696"/>
          </a:xfrm>
          <a:prstGeom prst="rect">
            <a:avLst/>
          </a:prstGeom>
        </p:spPr>
        <p:txBody>
          <a:bodyPr/>
          <a:lstStyle/>
          <a:p>
            <a:pPr marL="0" indent="0">
              <a:buNone/>
            </a:pPr>
            <a:r>
              <a:rPr lang="en-US" sz="1300" b="1" dirty="0">
                <a:solidFill>
                  <a:srgbClr val="FF0000"/>
                </a:solidFill>
              </a:rPr>
              <a:t>Organizing </a:t>
            </a:r>
            <a:r>
              <a:rPr lang="en-US" sz="1300" b="1" dirty="0" smtClean="0">
                <a:solidFill>
                  <a:srgbClr val="FF0000"/>
                </a:solidFill>
              </a:rPr>
              <a:t>Committee</a:t>
            </a:r>
            <a:endParaRPr lang="en-US" sz="1300" b="1" dirty="0">
              <a:solidFill>
                <a:srgbClr val="FF0000"/>
              </a:solidFill>
            </a:endParaRPr>
          </a:p>
          <a:p>
            <a:endParaRPr lang="en-US" sz="1300" b="1" dirty="0">
              <a:solidFill>
                <a:srgbClr val="FF0000"/>
              </a:solidFill>
            </a:endParaRPr>
          </a:p>
        </p:txBody>
      </p:sp>
    </p:spTree>
    <p:extLst>
      <p:ext uri="{BB962C8B-B14F-4D97-AF65-F5344CB8AC3E}">
        <p14:creationId xmlns:p14="http://schemas.microsoft.com/office/powerpoint/2010/main" val="4009884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337675" y="2822071"/>
            <a:ext cx="2834641" cy="2273804"/>
          </a:xfrm>
        </p:spPr>
        <p:txBody>
          <a:bodyPr/>
          <a:lstStyle/>
          <a:p>
            <a:r>
              <a:rPr lang="en-US" sz="1300" b="1" dirty="0" smtClean="0">
                <a:solidFill>
                  <a:srgbClr val="FF0000"/>
                </a:solidFill>
              </a:rPr>
              <a:t>Objective Of The Program</a:t>
            </a:r>
          </a:p>
          <a:p>
            <a:endParaRPr lang="en-US" sz="1300" dirty="0"/>
          </a:p>
          <a:p>
            <a:r>
              <a:rPr lang="en-US" sz="1100" dirty="0" smtClean="0">
                <a:solidFill>
                  <a:srgbClr val="000066"/>
                </a:solidFill>
              </a:rPr>
              <a:t>The </a:t>
            </a:r>
            <a:r>
              <a:rPr lang="en-US" sz="1100" dirty="0" err="1" smtClean="0">
                <a:solidFill>
                  <a:srgbClr val="000066"/>
                </a:solidFill>
              </a:rPr>
              <a:t>programm</a:t>
            </a:r>
            <a:r>
              <a:rPr lang="en-US" sz="1100" dirty="0" smtClean="0">
                <a:solidFill>
                  <a:srgbClr val="000066"/>
                </a:solidFill>
              </a:rPr>
              <a:t> intends to equip participants with following objectives:</a:t>
            </a:r>
          </a:p>
          <a:p>
            <a:endParaRPr lang="en-US" sz="1100" dirty="0" smtClean="0">
              <a:solidFill>
                <a:srgbClr val="000066"/>
              </a:solidFill>
            </a:endParaRPr>
          </a:p>
          <a:p>
            <a:r>
              <a:rPr lang="en-US" sz="1100" dirty="0" smtClean="0">
                <a:solidFill>
                  <a:srgbClr val="000066"/>
                </a:solidFill>
              </a:rPr>
              <a:t>1. Knowledge of USRP and </a:t>
            </a:r>
            <a:r>
              <a:rPr lang="en-US" sz="1100" dirty="0" err="1" smtClean="0">
                <a:solidFill>
                  <a:srgbClr val="000066"/>
                </a:solidFill>
              </a:rPr>
              <a:t>GnuRadio</a:t>
            </a:r>
            <a:r>
              <a:rPr lang="en-US" sz="1100" dirty="0" smtClean="0">
                <a:solidFill>
                  <a:srgbClr val="000066"/>
                </a:solidFill>
              </a:rPr>
              <a:t> </a:t>
            </a:r>
          </a:p>
          <a:p>
            <a:r>
              <a:rPr lang="en-US" sz="1100" dirty="0" smtClean="0">
                <a:solidFill>
                  <a:srgbClr val="000066"/>
                </a:solidFill>
              </a:rPr>
              <a:t>2. Lecture on Cognitive Radio</a:t>
            </a:r>
          </a:p>
          <a:p>
            <a:r>
              <a:rPr lang="en-US" sz="1100" dirty="0" smtClean="0">
                <a:solidFill>
                  <a:srgbClr val="000066"/>
                </a:solidFill>
              </a:rPr>
              <a:t>3. Imperfect spectrum sensing , spectrum analytics</a:t>
            </a:r>
          </a:p>
          <a:p>
            <a:r>
              <a:rPr lang="en-US" sz="1100" dirty="0" smtClean="0">
                <a:solidFill>
                  <a:srgbClr val="000066"/>
                </a:solidFill>
              </a:rPr>
              <a:t>4. OFDM followed by 3 hours of lab session </a:t>
            </a:r>
            <a:endParaRPr lang="en-US" sz="1100" dirty="0">
              <a:solidFill>
                <a:srgbClr val="000066"/>
              </a:solidFill>
            </a:endParaRPr>
          </a:p>
        </p:txBody>
      </p:sp>
      <p:sp>
        <p:nvSpPr>
          <p:cNvPr id="22" name="Text Placeholder 21"/>
          <p:cNvSpPr>
            <a:spLocks noGrp="1"/>
          </p:cNvSpPr>
          <p:nvPr>
            <p:ph type="body" sz="quarter" idx="26"/>
          </p:nvPr>
        </p:nvSpPr>
        <p:spPr>
          <a:xfrm>
            <a:off x="7018824" y="339090"/>
            <a:ext cx="2582376" cy="461010"/>
          </a:xfrm>
        </p:spPr>
        <p:txBody>
          <a:bodyPr/>
          <a:lstStyle/>
          <a:p>
            <a:pPr algn="ctr">
              <a:spcAft>
                <a:spcPts val="600"/>
              </a:spcAft>
            </a:pPr>
            <a:r>
              <a:rPr lang="en-US" sz="1200" dirty="0">
                <a:solidFill>
                  <a:srgbClr val="000066"/>
                </a:solidFill>
              </a:rPr>
              <a:t>School of Engineering and Applied Science</a:t>
            </a:r>
          </a:p>
          <a:p>
            <a:pPr algn="ctr">
              <a:spcAft>
                <a:spcPts val="600"/>
              </a:spcAft>
            </a:pPr>
            <a:r>
              <a:rPr lang="en-US" sz="1200" dirty="0">
                <a:solidFill>
                  <a:srgbClr val="FF0000"/>
                </a:solidFill>
              </a:rPr>
              <a:t>AHMEDABAD</a:t>
            </a:r>
            <a:r>
              <a:rPr lang="en-US" sz="1200" dirty="0"/>
              <a:t> </a:t>
            </a:r>
            <a:r>
              <a:rPr lang="en-US" sz="1200" dirty="0">
                <a:solidFill>
                  <a:srgbClr val="002060"/>
                </a:solidFill>
              </a:rPr>
              <a:t>UNIVERSITY</a:t>
            </a:r>
          </a:p>
          <a:p>
            <a:pPr algn="ctr"/>
            <a:r>
              <a:rPr lang="en-US" sz="1100" dirty="0"/>
              <a:t>APPLICATION FORM</a:t>
            </a:r>
          </a:p>
          <a:p>
            <a:pPr algn="ctr"/>
            <a:r>
              <a:rPr lang="en-US" sz="1100" dirty="0"/>
              <a:t>Faculty Development Program on </a:t>
            </a:r>
          </a:p>
          <a:p>
            <a:pPr algn="ctr"/>
            <a:r>
              <a:rPr lang="en-US" sz="1100" dirty="0"/>
              <a:t>“Advanced Wireless Communication Using USRP/GNU Radio”</a:t>
            </a:r>
          </a:p>
          <a:p>
            <a:pPr algn="ctr">
              <a:spcAft>
                <a:spcPts val="600"/>
              </a:spcAft>
            </a:pPr>
            <a:r>
              <a:rPr lang="en-US" sz="1100" dirty="0"/>
              <a:t>August </a:t>
            </a:r>
            <a:r>
              <a:rPr lang="en-US" sz="1100" dirty="0" smtClean="0"/>
              <a:t>16-20,2017</a:t>
            </a:r>
          </a:p>
          <a:p>
            <a:r>
              <a:rPr lang="en-US" sz="900" dirty="0" smtClean="0"/>
              <a:t>1. </a:t>
            </a:r>
            <a:r>
              <a:rPr lang="en-US" sz="900" dirty="0"/>
              <a:t>Name </a:t>
            </a:r>
            <a:r>
              <a:rPr lang="en-US" sz="900" dirty="0" err="1"/>
              <a:t>Mr</a:t>
            </a:r>
            <a:r>
              <a:rPr lang="en-US" sz="900" dirty="0"/>
              <a:t>/</a:t>
            </a:r>
            <a:r>
              <a:rPr lang="en-US" sz="900" dirty="0" err="1"/>
              <a:t>Ms</a:t>
            </a:r>
            <a:r>
              <a:rPr lang="en-US" sz="900" dirty="0"/>
              <a:t>…………………..............</a:t>
            </a:r>
          </a:p>
          <a:p>
            <a:r>
              <a:rPr lang="en-US" sz="900" dirty="0" smtClean="0"/>
              <a:t>2. </a:t>
            </a:r>
            <a:r>
              <a:rPr lang="en-US" sz="900" dirty="0"/>
              <a:t>Designation………………………………….</a:t>
            </a:r>
          </a:p>
          <a:p>
            <a:r>
              <a:rPr lang="en-US" sz="900" dirty="0" smtClean="0"/>
              <a:t>3. </a:t>
            </a:r>
            <a:r>
              <a:rPr lang="en-US" sz="900" dirty="0"/>
              <a:t>Organization………………………………..</a:t>
            </a:r>
          </a:p>
          <a:p>
            <a:r>
              <a:rPr lang="en-US" sz="900" dirty="0" smtClean="0"/>
              <a:t>4. </a:t>
            </a:r>
            <a:r>
              <a:rPr lang="en-US" sz="900" dirty="0"/>
              <a:t>Contact………………………………………..</a:t>
            </a:r>
          </a:p>
          <a:p>
            <a:r>
              <a:rPr lang="en-US" sz="900" dirty="0" smtClean="0"/>
              <a:t>5. </a:t>
            </a:r>
            <a:r>
              <a:rPr lang="en-US" sz="900" dirty="0"/>
              <a:t>Email…………………………………………..</a:t>
            </a:r>
          </a:p>
          <a:p>
            <a:r>
              <a:rPr lang="en-US" sz="900" dirty="0" smtClean="0"/>
              <a:t>6. </a:t>
            </a:r>
            <a:r>
              <a:rPr lang="en-US" sz="900" dirty="0"/>
              <a:t>Experience in relevant area</a:t>
            </a:r>
          </a:p>
          <a:p>
            <a:r>
              <a:rPr lang="en-US" sz="900" dirty="0"/>
              <a:t>   Academic…………………………………….</a:t>
            </a:r>
          </a:p>
          <a:p>
            <a:r>
              <a:rPr lang="en-US" sz="900" dirty="0"/>
              <a:t>   Industry………………………………………</a:t>
            </a:r>
          </a:p>
          <a:p>
            <a:r>
              <a:rPr lang="en-US" sz="900" dirty="0" smtClean="0"/>
              <a:t>7. </a:t>
            </a:r>
            <a:r>
              <a:rPr lang="en-US" sz="900" dirty="0" err="1"/>
              <a:t>Cheque</a:t>
            </a:r>
            <a:r>
              <a:rPr lang="en-US" sz="900" dirty="0"/>
              <a:t>/D.D No</a:t>
            </a:r>
            <a:r>
              <a:rPr lang="en-US" sz="900" dirty="0" smtClean="0"/>
              <a:t>……….........................</a:t>
            </a:r>
            <a:endParaRPr lang="en-US" sz="900" dirty="0"/>
          </a:p>
          <a:p>
            <a:r>
              <a:rPr lang="en-US" sz="900" dirty="0"/>
              <a:t>   Dated</a:t>
            </a:r>
            <a:r>
              <a:rPr lang="en-US" sz="900" dirty="0" smtClean="0"/>
              <a:t>……………….…</a:t>
            </a:r>
            <a:r>
              <a:rPr lang="en-US" sz="900" dirty="0"/>
              <a:t>Bank</a:t>
            </a:r>
            <a:r>
              <a:rPr lang="en-US" sz="900" dirty="0" smtClean="0"/>
              <a:t>…………………</a:t>
            </a:r>
            <a:endParaRPr lang="en-US" sz="900" dirty="0"/>
          </a:p>
          <a:p>
            <a:r>
              <a:rPr lang="en-US" sz="900" dirty="0" smtClean="0"/>
              <a:t>8. </a:t>
            </a:r>
            <a:r>
              <a:rPr lang="en-US" sz="900" dirty="0"/>
              <a:t>Accommodation </a:t>
            </a:r>
            <a:r>
              <a:rPr lang="en-US" sz="900" dirty="0" smtClean="0"/>
              <a:t>required (YES/NO</a:t>
            </a:r>
            <a:r>
              <a:rPr lang="en-US" sz="900" dirty="0"/>
              <a:t>)</a:t>
            </a:r>
          </a:p>
          <a:p>
            <a:r>
              <a:rPr lang="en-US" sz="900" dirty="0"/>
              <a:t>   </a:t>
            </a:r>
            <a:endParaRPr lang="en-US" sz="900" dirty="0" smtClean="0"/>
          </a:p>
          <a:p>
            <a:r>
              <a:rPr lang="en-US" sz="900" dirty="0" smtClean="0"/>
              <a:t> </a:t>
            </a:r>
            <a:r>
              <a:rPr lang="en-US" sz="900" dirty="0"/>
              <a:t>Date</a:t>
            </a:r>
            <a:r>
              <a:rPr lang="en-US" sz="900" dirty="0" smtClean="0"/>
              <a:t>:</a:t>
            </a:r>
          </a:p>
          <a:p>
            <a:pPr algn="r"/>
            <a:r>
              <a:rPr lang="en-US" sz="900" dirty="0" smtClean="0"/>
              <a:t> </a:t>
            </a:r>
          </a:p>
          <a:p>
            <a:pPr algn="r"/>
            <a:r>
              <a:rPr lang="en-US" sz="900" dirty="0" smtClean="0"/>
              <a:t>Signature </a:t>
            </a:r>
            <a:r>
              <a:rPr lang="en-US" sz="900" dirty="0"/>
              <a:t>of Participant:</a:t>
            </a:r>
          </a:p>
        </p:txBody>
      </p:sp>
      <p:sp>
        <p:nvSpPr>
          <p:cNvPr id="5" name="Text Placeholder 4"/>
          <p:cNvSpPr>
            <a:spLocks noGrp="1"/>
          </p:cNvSpPr>
          <p:nvPr>
            <p:ph type="body" sz="quarter" idx="11"/>
          </p:nvPr>
        </p:nvSpPr>
        <p:spPr>
          <a:xfrm>
            <a:off x="314324" y="280792"/>
            <a:ext cx="2834640" cy="2348108"/>
          </a:xfrm>
        </p:spPr>
        <p:txBody>
          <a:bodyPr/>
          <a:lstStyle/>
          <a:p>
            <a:pPr algn="just"/>
            <a:r>
              <a:rPr lang="en-US" sz="1300" b="1" dirty="0" smtClean="0">
                <a:solidFill>
                  <a:srgbClr val="FF0000"/>
                </a:solidFill>
                <a:latin typeface="+mj-lt"/>
              </a:rPr>
              <a:t>Program Overview</a:t>
            </a:r>
            <a:endParaRPr lang="en-US" sz="1300" b="1" dirty="0">
              <a:solidFill>
                <a:srgbClr val="FF0000"/>
              </a:solidFill>
              <a:latin typeface="+mj-lt"/>
            </a:endParaRPr>
          </a:p>
          <a:p>
            <a:pPr algn="just"/>
            <a:r>
              <a:rPr lang="en-US" sz="1100" dirty="0" smtClean="0">
                <a:solidFill>
                  <a:srgbClr val="002060"/>
                </a:solidFill>
              </a:rPr>
              <a:t>The  </a:t>
            </a:r>
            <a:r>
              <a:rPr lang="en-US" sz="1100" dirty="0">
                <a:solidFill>
                  <a:srgbClr val="002060"/>
                </a:solidFill>
              </a:rPr>
              <a:t>Program includes cognitive radio </a:t>
            </a:r>
            <a:r>
              <a:rPr lang="en-US" sz="1100" dirty="0" smtClean="0">
                <a:solidFill>
                  <a:srgbClr val="002060"/>
                </a:solidFill>
              </a:rPr>
              <a:t>(</a:t>
            </a:r>
            <a:r>
              <a:rPr lang="en-US" sz="1100" dirty="0">
                <a:solidFill>
                  <a:srgbClr val="002060"/>
                </a:solidFill>
              </a:rPr>
              <a:t>CR), Spectrum sensing techniques like energy detection and improved energy detection, Imperfect Spectrum sensing, Spectrum analytics Using Machine learning and OFDM followed by three hours of respective lab session on USRP and GNU Radio to further enhance and consolidate understanding of the participant.</a:t>
            </a:r>
          </a:p>
        </p:txBody>
      </p:sp>
      <p:sp>
        <p:nvSpPr>
          <p:cNvPr id="48" name="Text Placeholder 13"/>
          <p:cNvSpPr>
            <a:spLocks noGrp="1"/>
          </p:cNvSpPr>
          <p:nvPr>
            <p:ph type="body" sz="quarter" idx="10"/>
          </p:nvPr>
        </p:nvSpPr>
        <p:spPr>
          <a:xfrm>
            <a:off x="347200" y="4993771"/>
            <a:ext cx="2834641" cy="2273804"/>
          </a:xfrm>
        </p:spPr>
        <p:txBody>
          <a:bodyPr/>
          <a:lstStyle/>
          <a:p>
            <a:r>
              <a:rPr lang="en-US" sz="1300" b="1" dirty="0" smtClean="0">
                <a:solidFill>
                  <a:srgbClr val="FF0000"/>
                </a:solidFill>
              </a:rPr>
              <a:t>For Whom?</a:t>
            </a:r>
          </a:p>
          <a:p>
            <a:endParaRPr lang="en-US" sz="1300" b="1" dirty="0" smtClean="0">
              <a:solidFill>
                <a:srgbClr val="FF0000"/>
              </a:solidFill>
            </a:endParaRPr>
          </a:p>
          <a:p>
            <a:pPr algn="just"/>
            <a:r>
              <a:rPr lang="en-US" sz="1100" dirty="0" smtClean="0">
                <a:solidFill>
                  <a:srgbClr val="000066"/>
                </a:solidFill>
              </a:rPr>
              <a:t>This </a:t>
            </a:r>
            <a:r>
              <a:rPr lang="en-US" sz="1100" dirty="0">
                <a:solidFill>
                  <a:srgbClr val="000066"/>
                </a:solidFill>
              </a:rPr>
              <a:t>Faculty Development Program is especially intended to provide faculty members of engineering colleges, Research scholars in wireless communication, Post-graduate students, Engineers and a few interested undergraduate students with good academic record, who would like to further explore the latest research in current wireless systems, can also be a part of this program. </a:t>
            </a:r>
          </a:p>
          <a:p>
            <a:endParaRPr lang="en-US" sz="1300" dirty="0"/>
          </a:p>
        </p:txBody>
      </p:sp>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379063" y="2560163"/>
            <a:ext cx="7384771" cy="2868253"/>
          </a:xfrm>
          <a:prstGeom prst="rect">
            <a:avLst/>
          </a:prstGeom>
        </p:spPr>
      </p:pic>
    </p:spTree>
    <p:extLst>
      <p:ext uri="{BB962C8B-B14F-4D97-AF65-F5344CB8AC3E}">
        <p14:creationId xmlns:p14="http://schemas.microsoft.com/office/powerpoint/2010/main" val="3218315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4" name="Table 23"/>
          <p:cNvGraphicFramePr>
            <a:graphicFrameLocks noGrp="1"/>
          </p:cNvGraphicFramePr>
          <p:nvPr>
            <p:extLst>
              <p:ext uri="{D42A27DB-BD31-4B8C-83A1-F6EECF244321}">
                <p14:modId xmlns:p14="http://schemas.microsoft.com/office/powerpoint/2010/main" val="697028608"/>
              </p:ext>
            </p:extLst>
          </p:nvPr>
        </p:nvGraphicFramePr>
        <p:xfrm>
          <a:off x="437323" y="1303130"/>
          <a:ext cx="9213573" cy="2855402"/>
        </p:xfrm>
        <a:graphic>
          <a:graphicData uri="http://schemas.openxmlformats.org/drawingml/2006/table">
            <a:tbl>
              <a:tblPr firstRow="1" bandRow="1">
                <a:tableStyleId>{5C22544A-7EE6-4342-B048-85BDC9FD1C3A}</a:tableStyleId>
              </a:tblPr>
              <a:tblGrid>
                <a:gridCol w="1567352"/>
                <a:gridCol w="1513777"/>
                <a:gridCol w="1530627"/>
                <a:gridCol w="1540565"/>
                <a:gridCol w="1401417"/>
                <a:gridCol w="1659835"/>
              </a:tblGrid>
              <a:tr h="370840">
                <a:tc>
                  <a:txBody>
                    <a:bodyPr/>
                    <a:lstStyle/>
                    <a:p>
                      <a:pPr algn="ctr">
                        <a:lnSpc>
                          <a:spcPct val="150000"/>
                        </a:lnSpc>
                      </a:pPr>
                      <a:r>
                        <a:rPr lang="en-US" sz="900" b="1" dirty="0" smtClean="0">
                          <a:solidFill>
                            <a:schemeClr val="tx1">
                              <a:lumMod val="95000"/>
                              <a:lumOff val="5000"/>
                            </a:schemeClr>
                          </a:solidFill>
                        </a:rPr>
                        <a:t>Timing</a:t>
                      </a:r>
                      <a:endParaRPr lang="en-US" sz="900" b="1" dirty="0">
                        <a:solidFill>
                          <a:schemeClr val="tx1">
                            <a:lumMod val="95000"/>
                            <a:lumOff val="5000"/>
                          </a:schemeClr>
                        </a:solidFill>
                      </a:endParaRPr>
                    </a:p>
                  </a:txBody>
                  <a:tcPr/>
                </a:tc>
                <a:tc>
                  <a:txBody>
                    <a:bodyPr/>
                    <a:lstStyle/>
                    <a:p>
                      <a:pPr algn="ctr">
                        <a:lnSpc>
                          <a:spcPct val="150000"/>
                        </a:lnSpc>
                      </a:pPr>
                      <a:r>
                        <a:rPr lang="en-US" sz="900" b="1" dirty="0" smtClean="0">
                          <a:solidFill>
                            <a:schemeClr val="tx1">
                              <a:lumMod val="95000"/>
                              <a:lumOff val="5000"/>
                            </a:schemeClr>
                          </a:solidFill>
                        </a:rPr>
                        <a:t>16</a:t>
                      </a:r>
                      <a:r>
                        <a:rPr lang="en-US" sz="900" b="1" baseline="30000" dirty="0" smtClean="0">
                          <a:solidFill>
                            <a:schemeClr val="tx1">
                              <a:lumMod val="95000"/>
                              <a:lumOff val="5000"/>
                            </a:schemeClr>
                          </a:solidFill>
                        </a:rPr>
                        <a:t>th</a:t>
                      </a:r>
                      <a:r>
                        <a:rPr lang="en-US" sz="900" b="1" dirty="0" smtClean="0">
                          <a:solidFill>
                            <a:schemeClr val="tx1">
                              <a:lumMod val="95000"/>
                              <a:lumOff val="5000"/>
                            </a:schemeClr>
                          </a:solidFill>
                        </a:rPr>
                        <a:t> August</a:t>
                      </a:r>
                      <a:endParaRPr lang="en-US" sz="900" b="1" dirty="0">
                        <a:solidFill>
                          <a:schemeClr val="tx1">
                            <a:lumMod val="95000"/>
                            <a:lumOff val="5000"/>
                          </a:schemeClr>
                        </a:solidFill>
                      </a:endParaRPr>
                    </a:p>
                  </a:txBody>
                  <a:tcPr/>
                </a:tc>
                <a:tc>
                  <a:txBody>
                    <a:bodyPr/>
                    <a:lstStyle/>
                    <a:p>
                      <a:pPr algn="ctr">
                        <a:lnSpc>
                          <a:spcPct val="150000"/>
                        </a:lnSpc>
                      </a:pPr>
                      <a:r>
                        <a:rPr lang="en-US" sz="900" b="1" dirty="0" smtClean="0">
                          <a:solidFill>
                            <a:schemeClr val="tx1">
                              <a:lumMod val="95000"/>
                              <a:lumOff val="5000"/>
                            </a:schemeClr>
                          </a:solidFill>
                        </a:rPr>
                        <a:t>17</a:t>
                      </a:r>
                      <a:r>
                        <a:rPr lang="en-US" sz="900" b="1" baseline="30000" dirty="0" smtClean="0">
                          <a:solidFill>
                            <a:schemeClr val="tx1">
                              <a:lumMod val="95000"/>
                              <a:lumOff val="5000"/>
                            </a:schemeClr>
                          </a:solidFill>
                        </a:rPr>
                        <a:t>th</a:t>
                      </a:r>
                      <a:r>
                        <a:rPr lang="en-US" sz="900" b="1" dirty="0" smtClean="0">
                          <a:solidFill>
                            <a:schemeClr val="tx1">
                              <a:lumMod val="95000"/>
                              <a:lumOff val="5000"/>
                            </a:schemeClr>
                          </a:solidFill>
                        </a:rPr>
                        <a:t> August</a:t>
                      </a:r>
                      <a:endParaRPr lang="en-US" sz="900" b="1" dirty="0">
                        <a:solidFill>
                          <a:schemeClr val="tx1">
                            <a:lumMod val="95000"/>
                            <a:lumOff val="5000"/>
                          </a:schemeClr>
                        </a:solidFill>
                      </a:endParaRPr>
                    </a:p>
                  </a:txBody>
                  <a:tcPr/>
                </a:tc>
                <a:tc>
                  <a:txBody>
                    <a:bodyPr/>
                    <a:lstStyle/>
                    <a:p>
                      <a:pPr algn="ctr">
                        <a:lnSpc>
                          <a:spcPct val="150000"/>
                        </a:lnSpc>
                      </a:pPr>
                      <a:r>
                        <a:rPr lang="en-US" sz="900" b="1" dirty="0" smtClean="0">
                          <a:solidFill>
                            <a:schemeClr val="tx1">
                              <a:lumMod val="95000"/>
                              <a:lumOff val="5000"/>
                            </a:schemeClr>
                          </a:solidFill>
                        </a:rPr>
                        <a:t>18</a:t>
                      </a:r>
                      <a:r>
                        <a:rPr lang="en-US" sz="900" b="1" baseline="30000" dirty="0" smtClean="0">
                          <a:solidFill>
                            <a:schemeClr val="tx1">
                              <a:lumMod val="95000"/>
                              <a:lumOff val="5000"/>
                            </a:schemeClr>
                          </a:solidFill>
                        </a:rPr>
                        <a:t>th</a:t>
                      </a:r>
                      <a:r>
                        <a:rPr lang="en-US" sz="900" b="1" dirty="0" smtClean="0">
                          <a:solidFill>
                            <a:schemeClr val="tx1">
                              <a:lumMod val="95000"/>
                              <a:lumOff val="5000"/>
                            </a:schemeClr>
                          </a:solidFill>
                        </a:rPr>
                        <a:t>  August</a:t>
                      </a:r>
                      <a:endParaRPr lang="en-US" sz="900" b="1" dirty="0">
                        <a:solidFill>
                          <a:schemeClr val="tx1">
                            <a:lumMod val="95000"/>
                            <a:lumOff val="5000"/>
                          </a:schemeClr>
                        </a:solidFill>
                      </a:endParaRPr>
                    </a:p>
                  </a:txBody>
                  <a:tcPr/>
                </a:tc>
                <a:tc>
                  <a:txBody>
                    <a:bodyPr/>
                    <a:lstStyle/>
                    <a:p>
                      <a:pPr algn="ctr">
                        <a:lnSpc>
                          <a:spcPct val="150000"/>
                        </a:lnSpc>
                      </a:pPr>
                      <a:r>
                        <a:rPr lang="en-US" sz="900" b="1" dirty="0" smtClean="0">
                          <a:solidFill>
                            <a:schemeClr val="tx1">
                              <a:lumMod val="95000"/>
                              <a:lumOff val="5000"/>
                            </a:schemeClr>
                          </a:solidFill>
                        </a:rPr>
                        <a:t>19</a:t>
                      </a:r>
                      <a:r>
                        <a:rPr lang="en-US" sz="900" b="1" baseline="30000" dirty="0" smtClean="0">
                          <a:solidFill>
                            <a:schemeClr val="tx1">
                              <a:lumMod val="95000"/>
                              <a:lumOff val="5000"/>
                            </a:schemeClr>
                          </a:solidFill>
                        </a:rPr>
                        <a:t>th</a:t>
                      </a:r>
                      <a:r>
                        <a:rPr lang="en-US" sz="900" b="1" dirty="0" smtClean="0">
                          <a:solidFill>
                            <a:schemeClr val="tx1">
                              <a:lumMod val="95000"/>
                              <a:lumOff val="5000"/>
                            </a:schemeClr>
                          </a:solidFill>
                        </a:rPr>
                        <a:t> August</a:t>
                      </a:r>
                      <a:endParaRPr lang="en-US" sz="900" b="1" dirty="0">
                        <a:solidFill>
                          <a:schemeClr val="tx1">
                            <a:lumMod val="95000"/>
                            <a:lumOff val="5000"/>
                          </a:schemeClr>
                        </a:solidFill>
                      </a:endParaRPr>
                    </a:p>
                  </a:txBody>
                  <a:tcPr/>
                </a:tc>
                <a:tc>
                  <a:txBody>
                    <a:bodyPr/>
                    <a:lstStyle/>
                    <a:p>
                      <a:pPr algn="ctr">
                        <a:lnSpc>
                          <a:spcPct val="150000"/>
                        </a:lnSpc>
                      </a:pPr>
                      <a:r>
                        <a:rPr lang="en-US" sz="900" b="1" dirty="0" smtClean="0">
                          <a:solidFill>
                            <a:schemeClr val="tx1">
                              <a:lumMod val="95000"/>
                              <a:lumOff val="5000"/>
                            </a:schemeClr>
                          </a:solidFill>
                        </a:rPr>
                        <a:t>20</a:t>
                      </a:r>
                      <a:r>
                        <a:rPr lang="en-US" sz="900" b="1" baseline="30000" dirty="0" smtClean="0">
                          <a:solidFill>
                            <a:schemeClr val="tx1">
                              <a:lumMod val="95000"/>
                              <a:lumOff val="5000"/>
                            </a:schemeClr>
                          </a:solidFill>
                        </a:rPr>
                        <a:t>th</a:t>
                      </a:r>
                      <a:r>
                        <a:rPr lang="en-US" sz="900" b="1" dirty="0" smtClean="0">
                          <a:solidFill>
                            <a:schemeClr val="tx1">
                              <a:lumMod val="95000"/>
                              <a:lumOff val="5000"/>
                            </a:schemeClr>
                          </a:solidFill>
                        </a:rPr>
                        <a:t> August</a:t>
                      </a:r>
                      <a:endParaRPr lang="en-US" sz="900" b="1" dirty="0">
                        <a:solidFill>
                          <a:schemeClr val="tx1">
                            <a:lumMod val="95000"/>
                            <a:lumOff val="5000"/>
                          </a:schemeClr>
                        </a:solidFill>
                      </a:endParaRPr>
                    </a:p>
                  </a:txBody>
                  <a:tcPr/>
                </a:tc>
              </a:tr>
              <a:tr h="370840">
                <a:tc>
                  <a:txBody>
                    <a:bodyPr/>
                    <a:lstStyle/>
                    <a:p>
                      <a:pPr algn="ctr">
                        <a:lnSpc>
                          <a:spcPct val="150000"/>
                        </a:lnSpc>
                      </a:pPr>
                      <a:r>
                        <a:rPr lang="en-US" sz="900" b="1" dirty="0" smtClean="0">
                          <a:solidFill>
                            <a:schemeClr val="tx1">
                              <a:lumMod val="95000"/>
                              <a:lumOff val="5000"/>
                            </a:schemeClr>
                          </a:solidFill>
                        </a:rPr>
                        <a:t>09:30AM-11:00 AM</a:t>
                      </a:r>
                      <a:endParaRPr lang="en-US" sz="900" b="1" dirty="0">
                        <a:solidFill>
                          <a:schemeClr val="tx1">
                            <a:lumMod val="95000"/>
                            <a:lumOff val="5000"/>
                          </a:schemeClr>
                        </a:solidFill>
                      </a:endParaRPr>
                    </a:p>
                  </a:txBody>
                  <a:tcPr/>
                </a:tc>
                <a:tc>
                  <a:txBody>
                    <a:bodyPr/>
                    <a:lstStyle/>
                    <a:p>
                      <a:pPr algn="ctr">
                        <a:lnSpc>
                          <a:spcPct val="100000"/>
                        </a:lnSpc>
                      </a:pPr>
                      <a:r>
                        <a:rPr lang="en-US" sz="900" dirty="0" smtClean="0"/>
                        <a:t>Cognitive Radio</a:t>
                      </a:r>
                      <a:endParaRPr lang="en-US" sz="900" dirty="0"/>
                    </a:p>
                  </a:txBody>
                  <a:tcPr/>
                </a:tc>
                <a:tc>
                  <a:txBody>
                    <a:bodyPr/>
                    <a:lstStyle/>
                    <a:p>
                      <a:pPr algn="ctr">
                        <a:lnSpc>
                          <a:spcPct val="100000"/>
                        </a:lnSpc>
                      </a:pPr>
                      <a:r>
                        <a:rPr lang="en-US" sz="900" dirty="0" smtClean="0"/>
                        <a:t>Goodness</a:t>
                      </a:r>
                      <a:r>
                        <a:rPr lang="en-US" sz="900" baseline="0" dirty="0" smtClean="0"/>
                        <a:t> of Fit Test for Spectrum Sensing</a:t>
                      </a:r>
                      <a:endParaRPr lang="en-US" sz="900" dirty="0"/>
                    </a:p>
                  </a:txBody>
                  <a:tcPr/>
                </a:tc>
                <a:tc>
                  <a:txBody>
                    <a:bodyPr/>
                    <a:lstStyle/>
                    <a:p>
                      <a:pPr algn="ctr">
                        <a:lnSpc>
                          <a:spcPct val="100000"/>
                        </a:lnSpc>
                      </a:pPr>
                      <a:r>
                        <a:rPr lang="en-US" sz="900" dirty="0" smtClean="0"/>
                        <a:t>Spectral</a:t>
                      </a:r>
                      <a:r>
                        <a:rPr lang="en-US" sz="900" baseline="0" dirty="0" smtClean="0"/>
                        <a:t> Analytics Using Machine Learning</a:t>
                      </a:r>
                      <a:endParaRPr lang="en-US" sz="900" dirty="0"/>
                    </a:p>
                  </a:txBody>
                  <a:tcPr/>
                </a:tc>
                <a:tc>
                  <a:txBody>
                    <a:bodyPr/>
                    <a:lstStyle/>
                    <a:p>
                      <a:pPr algn="ctr">
                        <a:lnSpc>
                          <a:spcPct val="100000"/>
                        </a:lnSpc>
                      </a:pPr>
                      <a:r>
                        <a:rPr lang="en-US" sz="900" dirty="0" smtClean="0"/>
                        <a:t>Orthogonal Frequency Division</a:t>
                      </a:r>
                      <a:r>
                        <a:rPr lang="en-US" sz="900" baseline="0" dirty="0" smtClean="0"/>
                        <a:t> Multiplexing(OFDM)</a:t>
                      </a:r>
                      <a:endParaRPr lang="en-US" sz="900" dirty="0"/>
                    </a:p>
                  </a:txBody>
                  <a:tcPr/>
                </a:tc>
                <a:tc>
                  <a:txBody>
                    <a:bodyPr/>
                    <a:lstStyle/>
                    <a:p>
                      <a:pPr algn="ctr">
                        <a:lnSpc>
                          <a:spcPct val="100000"/>
                        </a:lnSpc>
                      </a:pPr>
                      <a:r>
                        <a:rPr lang="en-US" sz="900" dirty="0" smtClean="0"/>
                        <a:t>MIMO 2 x 1 transmit diversity</a:t>
                      </a:r>
                      <a:endParaRPr lang="en-US" sz="900" dirty="0"/>
                    </a:p>
                  </a:txBody>
                  <a:tcPr/>
                </a:tc>
              </a:tr>
              <a:tr h="370840">
                <a:tc>
                  <a:txBody>
                    <a:bodyPr/>
                    <a:lstStyle/>
                    <a:p>
                      <a:pPr marL="0" marR="0" indent="0" algn="ctr" defTabSz="1005840" rtl="0" eaLnBrk="1" fontAlgn="auto" latinLnBrk="0" hangingPunct="1">
                        <a:lnSpc>
                          <a:spcPct val="150000"/>
                        </a:lnSpc>
                        <a:spcBef>
                          <a:spcPts val="0"/>
                        </a:spcBef>
                        <a:spcAft>
                          <a:spcPts val="0"/>
                        </a:spcAft>
                        <a:buClrTx/>
                        <a:buSzTx/>
                        <a:buFontTx/>
                        <a:buNone/>
                        <a:tabLst/>
                        <a:defRPr/>
                      </a:pPr>
                      <a:r>
                        <a:rPr lang="en-US" sz="900" b="1" dirty="0" smtClean="0">
                          <a:solidFill>
                            <a:schemeClr val="tx1">
                              <a:lumMod val="95000"/>
                              <a:lumOff val="5000"/>
                            </a:schemeClr>
                          </a:solidFill>
                        </a:rPr>
                        <a:t>11:00AM-11:30 AM</a:t>
                      </a:r>
                    </a:p>
                  </a:txBody>
                  <a:tcPr/>
                </a:tc>
                <a:tc>
                  <a:txBody>
                    <a:bodyPr/>
                    <a:lstStyle/>
                    <a:p>
                      <a:pPr algn="ctr">
                        <a:lnSpc>
                          <a:spcPct val="100000"/>
                        </a:lnSpc>
                      </a:pPr>
                      <a:r>
                        <a:rPr lang="en-US" sz="900" dirty="0" smtClean="0"/>
                        <a:t>Coffee/Tea break</a:t>
                      </a:r>
                      <a:endParaRPr lang="en-US" sz="900" dirty="0"/>
                    </a:p>
                  </a:txBody>
                  <a:tcPr/>
                </a:tc>
                <a:tc>
                  <a:txBody>
                    <a:bodyPr/>
                    <a:lstStyle/>
                    <a:p>
                      <a:pPr marL="0" marR="0" lvl="0" indent="0" algn="ctr" defTabSz="100584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mn-lt"/>
                          <a:ea typeface="+mn-ea"/>
                          <a:cs typeface="+mn-cs"/>
                        </a:rPr>
                        <a:t>Coffee/Tea break</a:t>
                      </a:r>
                    </a:p>
                    <a:p>
                      <a:pPr algn="ctr">
                        <a:lnSpc>
                          <a:spcPct val="100000"/>
                        </a:lnSpc>
                      </a:pPr>
                      <a:endParaRPr lang="en-US" sz="900" dirty="0"/>
                    </a:p>
                  </a:txBody>
                  <a:tcPr/>
                </a:tc>
                <a:tc>
                  <a:txBody>
                    <a:bodyPr/>
                    <a:lstStyle/>
                    <a:p>
                      <a:pPr marL="0" marR="0" lvl="0" indent="0" algn="ctr" defTabSz="100584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mn-lt"/>
                          <a:ea typeface="+mn-ea"/>
                          <a:cs typeface="+mn-cs"/>
                        </a:rPr>
                        <a:t>Coffee/Tea break</a:t>
                      </a:r>
                    </a:p>
                    <a:p>
                      <a:pPr algn="ctr">
                        <a:lnSpc>
                          <a:spcPct val="100000"/>
                        </a:lnSpc>
                      </a:pPr>
                      <a:endParaRPr lang="en-US" sz="900" dirty="0"/>
                    </a:p>
                  </a:txBody>
                  <a:tcPr/>
                </a:tc>
                <a:tc>
                  <a:txBody>
                    <a:bodyPr/>
                    <a:lstStyle/>
                    <a:p>
                      <a:pPr marL="0" marR="0" lvl="0" indent="0" algn="ctr" defTabSz="100584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mn-lt"/>
                          <a:ea typeface="+mn-ea"/>
                          <a:cs typeface="+mn-cs"/>
                        </a:rPr>
                        <a:t>Coffee/Tea break</a:t>
                      </a:r>
                    </a:p>
                    <a:p>
                      <a:pPr algn="ctr">
                        <a:lnSpc>
                          <a:spcPct val="100000"/>
                        </a:lnSpc>
                      </a:pPr>
                      <a:endParaRPr lang="en-US" sz="900" dirty="0"/>
                    </a:p>
                  </a:txBody>
                  <a:tcPr/>
                </a:tc>
                <a:tc>
                  <a:txBody>
                    <a:bodyPr/>
                    <a:lstStyle/>
                    <a:p>
                      <a:pPr marL="0" marR="0" lvl="0" indent="0" algn="ctr" defTabSz="100584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mn-lt"/>
                          <a:ea typeface="+mn-ea"/>
                          <a:cs typeface="+mn-cs"/>
                        </a:rPr>
                        <a:t>Coffee/Tea break</a:t>
                      </a:r>
                    </a:p>
                    <a:p>
                      <a:pPr algn="ctr">
                        <a:lnSpc>
                          <a:spcPct val="100000"/>
                        </a:lnSpc>
                      </a:pPr>
                      <a:endParaRPr lang="en-US" sz="900" dirty="0"/>
                    </a:p>
                  </a:txBody>
                  <a:tcPr/>
                </a:tc>
              </a:tr>
              <a:tr h="370840">
                <a:tc>
                  <a:txBody>
                    <a:bodyPr/>
                    <a:lstStyle/>
                    <a:p>
                      <a:pPr algn="ctr">
                        <a:lnSpc>
                          <a:spcPct val="150000"/>
                        </a:lnSpc>
                      </a:pPr>
                      <a:r>
                        <a:rPr lang="en-US" sz="900" b="1" dirty="0" smtClean="0"/>
                        <a:t>11:30 AM-01:00PM</a:t>
                      </a:r>
                      <a:endParaRPr lang="en-US" sz="900" b="1" dirty="0"/>
                    </a:p>
                  </a:txBody>
                  <a:tcPr/>
                </a:tc>
                <a:tc>
                  <a:txBody>
                    <a:bodyPr/>
                    <a:lstStyle/>
                    <a:p>
                      <a:pPr algn="ctr">
                        <a:lnSpc>
                          <a:spcPct val="100000"/>
                        </a:lnSpc>
                      </a:pPr>
                      <a:r>
                        <a:rPr lang="en-US" sz="900" dirty="0" smtClean="0"/>
                        <a:t>Spectrum Sensing</a:t>
                      </a:r>
                      <a:endParaRPr lang="en-US" sz="900" dirty="0"/>
                    </a:p>
                  </a:txBody>
                  <a:tcPr/>
                </a:tc>
                <a:tc>
                  <a:txBody>
                    <a:bodyPr/>
                    <a:lstStyle/>
                    <a:p>
                      <a:pPr marL="0" marR="0" indent="0" algn="ctr" defTabSz="1005840" rtl="0" eaLnBrk="1" fontAlgn="auto" latinLnBrk="0" hangingPunct="1">
                        <a:lnSpc>
                          <a:spcPct val="100000"/>
                        </a:lnSpc>
                        <a:spcBef>
                          <a:spcPts val="0"/>
                        </a:spcBef>
                        <a:spcAft>
                          <a:spcPts val="0"/>
                        </a:spcAft>
                        <a:buClrTx/>
                        <a:buSzTx/>
                        <a:buFontTx/>
                        <a:buNone/>
                        <a:tabLst/>
                        <a:defRPr/>
                      </a:pPr>
                      <a:r>
                        <a:rPr lang="en-US" sz="900" dirty="0" smtClean="0"/>
                        <a:t>Goodness</a:t>
                      </a:r>
                      <a:r>
                        <a:rPr lang="en-US" sz="900" baseline="0" dirty="0" smtClean="0"/>
                        <a:t> of Fit Test for Spectrum Sensing</a:t>
                      </a:r>
                      <a:endParaRPr lang="en-US" sz="900" dirty="0" smtClean="0"/>
                    </a:p>
                    <a:p>
                      <a:pPr algn="ctr">
                        <a:lnSpc>
                          <a:spcPct val="100000"/>
                        </a:lnSpc>
                      </a:pPr>
                      <a:endParaRPr lang="en-US" sz="900" dirty="0"/>
                    </a:p>
                  </a:txBody>
                  <a:tcPr/>
                </a:tc>
                <a:tc>
                  <a:txBody>
                    <a:bodyPr/>
                    <a:lstStyle/>
                    <a:p>
                      <a:pPr algn="ctr">
                        <a:lnSpc>
                          <a:spcPct val="100000"/>
                        </a:lnSpc>
                      </a:pPr>
                      <a:r>
                        <a:rPr lang="en-US" sz="900" dirty="0" smtClean="0"/>
                        <a:t>Spectrum Duty Cycle</a:t>
                      </a:r>
                      <a:r>
                        <a:rPr lang="en-US" sz="900" baseline="0" dirty="0" smtClean="0"/>
                        <a:t> Calculation and Imperfect Sensing</a:t>
                      </a:r>
                      <a:endParaRPr lang="en-US" sz="900" dirty="0"/>
                    </a:p>
                  </a:txBody>
                  <a:tcPr/>
                </a:tc>
                <a:tc>
                  <a:txBody>
                    <a:bodyPr/>
                    <a:lstStyle/>
                    <a:p>
                      <a:pPr marL="0" marR="0" indent="0" algn="ctr" defTabSz="1005840" rtl="0" eaLnBrk="1" fontAlgn="auto" latinLnBrk="0" hangingPunct="1">
                        <a:lnSpc>
                          <a:spcPct val="100000"/>
                        </a:lnSpc>
                        <a:spcBef>
                          <a:spcPts val="0"/>
                        </a:spcBef>
                        <a:spcAft>
                          <a:spcPts val="0"/>
                        </a:spcAft>
                        <a:buClrTx/>
                        <a:buSzTx/>
                        <a:buFontTx/>
                        <a:buNone/>
                        <a:tabLst/>
                        <a:defRPr/>
                      </a:pPr>
                      <a:r>
                        <a:rPr lang="en-US" sz="900" dirty="0" smtClean="0"/>
                        <a:t>Orthogonal Frequency Division</a:t>
                      </a:r>
                      <a:r>
                        <a:rPr lang="en-US" sz="900" baseline="0" dirty="0" smtClean="0"/>
                        <a:t> Multiplexing(OFDM)</a:t>
                      </a:r>
                      <a:endParaRPr lang="en-US" sz="900" dirty="0" smtClean="0"/>
                    </a:p>
                    <a:p>
                      <a:pPr algn="ctr">
                        <a:lnSpc>
                          <a:spcPct val="100000"/>
                        </a:lnSpc>
                      </a:pPr>
                      <a:endParaRPr lang="en-US" sz="900" dirty="0"/>
                    </a:p>
                  </a:txBody>
                  <a:tcPr/>
                </a:tc>
                <a:tc>
                  <a:txBody>
                    <a:bodyPr/>
                    <a:lstStyle/>
                    <a:p>
                      <a:pPr algn="ctr">
                        <a:lnSpc>
                          <a:spcPct val="100000"/>
                        </a:lnSpc>
                      </a:pPr>
                      <a:r>
                        <a:rPr lang="en-US" sz="900" dirty="0" smtClean="0"/>
                        <a:t>Tutorials on Python and</a:t>
                      </a:r>
                      <a:r>
                        <a:rPr lang="en-US" sz="900" baseline="0" dirty="0" smtClean="0"/>
                        <a:t>  C++ on GNU-Radio</a:t>
                      </a:r>
                      <a:endParaRPr lang="en-US" sz="900" dirty="0"/>
                    </a:p>
                  </a:txBody>
                  <a:tcPr/>
                </a:tc>
              </a:tr>
              <a:tr h="330642">
                <a:tc>
                  <a:txBody>
                    <a:bodyPr/>
                    <a:lstStyle/>
                    <a:p>
                      <a:pPr marL="0" marR="0" indent="0" algn="ctr" defTabSz="1005840" rtl="0" eaLnBrk="1" fontAlgn="auto" latinLnBrk="0" hangingPunct="1">
                        <a:lnSpc>
                          <a:spcPct val="150000"/>
                        </a:lnSpc>
                        <a:spcBef>
                          <a:spcPts val="0"/>
                        </a:spcBef>
                        <a:spcAft>
                          <a:spcPts val="0"/>
                        </a:spcAft>
                        <a:buClrTx/>
                        <a:buSzTx/>
                        <a:buFontTx/>
                        <a:buNone/>
                        <a:tabLst/>
                        <a:defRPr/>
                      </a:pPr>
                      <a:r>
                        <a:rPr lang="en-US" sz="900" b="1" dirty="0" smtClean="0"/>
                        <a:t>01:00 PM-02:00PM</a:t>
                      </a:r>
                    </a:p>
                  </a:txBody>
                  <a:tcPr/>
                </a:tc>
                <a:tc>
                  <a:txBody>
                    <a:bodyPr/>
                    <a:lstStyle/>
                    <a:p>
                      <a:pPr algn="ctr">
                        <a:lnSpc>
                          <a:spcPct val="100000"/>
                        </a:lnSpc>
                      </a:pPr>
                      <a:r>
                        <a:rPr lang="en-US" sz="900" dirty="0" smtClean="0"/>
                        <a:t>Lunch</a:t>
                      </a:r>
                      <a:r>
                        <a:rPr lang="en-US" sz="900" baseline="0" dirty="0" smtClean="0"/>
                        <a:t> Break</a:t>
                      </a:r>
                      <a:endParaRPr lang="en-US" sz="900" dirty="0"/>
                    </a:p>
                  </a:txBody>
                  <a:tcPr/>
                </a:tc>
                <a:tc>
                  <a:txBody>
                    <a:bodyPr/>
                    <a:lstStyle/>
                    <a:p>
                      <a:pPr algn="ctr">
                        <a:lnSpc>
                          <a:spcPct val="100000"/>
                        </a:lnSpc>
                      </a:pPr>
                      <a:r>
                        <a:rPr kumimoji="0" lang="en-US" sz="900" b="0" i="0" u="none" strike="noStrike" kern="1200" cap="none" spc="0" normalizeH="0" baseline="0" noProof="0" dirty="0" smtClean="0">
                          <a:ln>
                            <a:noFill/>
                          </a:ln>
                          <a:solidFill>
                            <a:prstClr val="black"/>
                          </a:solidFill>
                          <a:effectLst/>
                          <a:uLnTx/>
                          <a:uFillTx/>
                          <a:latin typeface="+mn-lt"/>
                          <a:ea typeface="+mn-ea"/>
                          <a:cs typeface="+mn-cs"/>
                        </a:rPr>
                        <a:t>Lunch Break</a:t>
                      </a:r>
                      <a:endParaRPr lang="en-US" sz="900" dirty="0"/>
                    </a:p>
                  </a:txBody>
                  <a:tcPr/>
                </a:tc>
                <a:tc>
                  <a:txBody>
                    <a:bodyPr/>
                    <a:lstStyle/>
                    <a:p>
                      <a:pPr algn="ctr">
                        <a:lnSpc>
                          <a:spcPct val="100000"/>
                        </a:lnSpc>
                      </a:pPr>
                      <a:r>
                        <a:rPr kumimoji="0" lang="en-US" sz="900" b="0" i="0" u="none" strike="noStrike" kern="1200" cap="none" spc="0" normalizeH="0" baseline="0" noProof="0" dirty="0" smtClean="0">
                          <a:ln>
                            <a:noFill/>
                          </a:ln>
                          <a:solidFill>
                            <a:prstClr val="black"/>
                          </a:solidFill>
                          <a:effectLst/>
                          <a:uLnTx/>
                          <a:uFillTx/>
                          <a:latin typeface="+mn-lt"/>
                          <a:ea typeface="+mn-ea"/>
                          <a:cs typeface="+mn-cs"/>
                        </a:rPr>
                        <a:t>Lunch Break</a:t>
                      </a:r>
                      <a:endParaRPr lang="en-US" sz="900" dirty="0"/>
                    </a:p>
                  </a:txBody>
                  <a:tcPr/>
                </a:tc>
                <a:tc>
                  <a:txBody>
                    <a:bodyPr/>
                    <a:lstStyle/>
                    <a:p>
                      <a:pPr algn="ctr">
                        <a:lnSpc>
                          <a:spcPct val="100000"/>
                        </a:lnSpc>
                      </a:pPr>
                      <a:r>
                        <a:rPr kumimoji="0" lang="en-US" sz="900" b="0" i="0" u="none" strike="noStrike" kern="1200" cap="none" spc="0" normalizeH="0" baseline="0" noProof="0" dirty="0" smtClean="0">
                          <a:ln>
                            <a:noFill/>
                          </a:ln>
                          <a:solidFill>
                            <a:prstClr val="black"/>
                          </a:solidFill>
                          <a:effectLst/>
                          <a:uLnTx/>
                          <a:uFillTx/>
                          <a:latin typeface="+mn-lt"/>
                          <a:ea typeface="+mn-ea"/>
                          <a:cs typeface="+mn-cs"/>
                        </a:rPr>
                        <a:t>Lunch Break</a:t>
                      </a:r>
                      <a:endParaRPr lang="en-US" sz="900" dirty="0"/>
                    </a:p>
                  </a:txBody>
                  <a:tcPr/>
                </a:tc>
                <a:tc>
                  <a:txBody>
                    <a:bodyPr/>
                    <a:lstStyle/>
                    <a:p>
                      <a:pPr algn="ctr">
                        <a:lnSpc>
                          <a:spcPct val="100000"/>
                        </a:lnSpc>
                      </a:pPr>
                      <a:r>
                        <a:rPr kumimoji="0" lang="en-US" sz="900" b="0" i="0" u="none" strike="noStrike" kern="1200" cap="none" spc="0" normalizeH="0" baseline="0" noProof="0" dirty="0" smtClean="0">
                          <a:ln>
                            <a:noFill/>
                          </a:ln>
                          <a:solidFill>
                            <a:prstClr val="black"/>
                          </a:solidFill>
                          <a:effectLst/>
                          <a:uLnTx/>
                          <a:uFillTx/>
                          <a:latin typeface="+mn-lt"/>
                          <a:ea typeface="+mn-ea"/>
                          <a:cs typeface="+mn-cs"/>
                        </a:rPr>
                        <a:t>Lunch Break</a:t>
                      </a:r>
                      <a:endParaRPr lang="en-US" sz="900" dirty="0"/>
                    </a:p>
                  </a:txBody>
                  <a:tcPr/>
                </a:tc>
              </a:tr>
              <a:tr h="370840">
                <a:tc>
                  <a:txBody>
                    <a:bodyPr/>
                    <a:lstStyle/>
                    <a:p>
                      <a:pPr marL="0" marR="0" indent="0" algn="ctr" defTabSz="1005840" rtl="0" eaLnBrk="1" fontAlgn="auto" latinLnBrk="0" hangingPunct="1">
                        <a:lnSpc>
                          <a:spcPct val="150000"/>
                        </a:lnSpc>
                        <a:spcBef>
                          <a:spcPts val="0"/>
                        </a:spcBef>
                        <a:spcAft>
                          <a:spcPts val="0"/>
                        </a:spcAft>
                        <a:buClrTx/>
                        <a:buSzTx/>
                        <a:buFontTx/>
                        <a:buNone/>
                        <a:tabLst/>
                        <a:defRPr/>
                      </a:pPr>
                      <a:r>
                        <a:rPr lang="en-US" sz="900" b="1" dirty="0" smtClean="0"/>
                        <a:t>02:00 PM-05:30PM</a:t>
                      </a:r>
                    </a:p>
                    <a:p>
                      <a:pPr algn="ctr">
                        <a:lnSpc>
                          <a:spcPct val="150000"/>
                        </a:lnSpc>
                      </a:pPr>
                      <a:endParaRPr lang="en-US" sz="900" b="1" dirty="0"/>
                    </a:p>
                  </a:txBody>
                  <a:tcPr/>
                </a:tc>
                <a:tc>
                  <a:txBody>
                    <a:bodyPr/>
                    <a:lstStyle/>
                    <a:p>
                      <a:pPr algn="ctr">
                        <a:lnSpc>
                          <a:spcPct val="100000"/>
                        </a:lnSpc>
                      </a:pPr>
                      <a:r>
                        <a:rPr lang="en-US" sz="900" dirty="0" smtClean="0"/>
                        <a:t>USRP and Monte Carlo Simulations of Spectral</a:t>
                      </a:r>
                      <a:r>
                        <a:rPr lang="en-US" sz="900" baseline="0" dirty="0" smtClean="0"/>
                        <a:t> Sensing</a:t>
                      </a:r>
                      <a:endParaRPr lang="en-US" sz="900" dirty="0"/>
                    </a:p>
                  </a:txBody>
                  <a:tcPr/>
                </a:tc>
                <a:tc>
                  <a:txBody>
                    <a:bodyPr/>
                    <a:lstStyle/>
                    <a:p>
                      <a:pPr algn="ctr">
                        <a:lnSpc>
                          <a:spcPct val="100000"/>
                        </a:lnSpc>
                      </a:pPr>
                      <a:r>
                        <a:rPr lang="en-US" sz="900" dirty="0" smtClean="0"/>
                        <a:t>USRP, Energy</a:t>
                      </a:r>
                      <a:r>
                        <a:rPr lang="en-US" sz="900" baseline="0" dirty="0" smtClean="0"/>
                        <a:t> Detection and Anderson Darling Test</a:t>
                      </a:r>
                      <a:endParaRPr lang="en-US" sz="900" dirty="0"/>
                    </a:p>
                  </a:txBody>
                  <a:tcPr/>
                </a:tc>
                <a:tc>
                  <a:txBody>
                    <a:bodyPr/>
                    <a:lstStyle/>
                    <a:p>
                      <a:pPr algn="ctr">
                        <a:lnSpc>
                          <a:spcPct val="100000"/>
                        </a:lnSpc>
                      </a:pPr>
                      <a:r>
                        <a:rPr lang="en-US" sz="900" dirty="0" smtClean="0"/>
                        <a:t>Spectrum Data Acquisition and calculation</a:t>
                      </a:r>
                      <a:r>
                        <a:rPr lang="en-US" sz="900" baseline="0" dirty="0" smtClean="0"/>
                        <a:t> of Duty Cycle</a:t>
                      </a:r>
                      <a:endParaRPr lang="en-US" sz="900" dirty="0"/>
                    </a:p>
                  </a:txBody>
                  <a:tcPr/>
                </a:tc>
                <a:tc>
                  <a:txBody>
                    <a:bodyPr/>
                    <a:lstStyle/>
                    <a:p>
                      <a:pPr algn="ctr">
                        <a:lnSpc>
                          <a:spcPct val="100000"/>
                        </a:lnSpc>
                      </a:pPr>
                      <a:r>
                        <a:rPr lang="en-US" sz="900" dirty="0" smtClean="0"/>
                        <a:t>GNU-Radio</a:t>
                      </a:r>
                      <a:r>
                        <a:rPr lang="en-US" sz="900" baseline="0" dirty="0" smtClean="0"/>
                        <a:t> Block set creation and Importing</a:t>
                      </a:r>
                      <a:endParaRPr lang="en-US" sz="900" dirty="0"/>
                    </a:p>
                  </a:txBody>
                  <a:tcPr/>
                </a:tc>
                <a:tc>
                  <a:txBody>
                    <a:bodyPr/>
                    <a:lstStyle/>
                    <a:p>
                      <a:pPr algn="ctr">
                        <a:lnSpc>
                          <a:spcPct val="100000"/>
                        </a:lnSpc>
                      </a:pPr>
                      <a:r>
                        <a:rPr lang="en-US" sz="900" dirty="0" smtClean="0"/>
                        <a:t>Gaussian and Non-Gaussian</a:t>
                      </a:r>
                      <a:r>
                        <a:rPr lang="en-US" sz="900" baseline="0" dirty="0" smtClean="0"/>
                        <a:t> Noise BER Plot</a:t>
                      </a:r>
                      <a:endParaRPr lang="en-US" sz="900" dirty="0"/>
                    </a:p>
                  </a:txBody>
                  <a:tcPr/>
                </a:tc>
              </a:tr>
            </a:tbl>
          </a:graphicData>
        </a:graphic>
      </p:graphicFrame>
    </p:spTree>
    <p:extLst>
      <p:ext uri="{BB962C8B-B14F-4D97-AF65-F5344CB8AC3E}">
        <p14:creationId xmlns:p14="http://schemas.microsoft.com/office/powerpoint/2010/main" val="1437239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tf03417196">
  <a:themeElements>
    <a:clrScheme name="Brochure">
      <a:dk1>
        <a:sysClr val="windowText" lastClr="000000"/>
      </a:dk1>
      <a:lt1>
        <a:sysClr val="window" lastClr="FFFFFF"/>
      </a:lt1>
      <a:dk2>
        <a:srgbClr val="323232"/>
      </a:dk2>
      <a:lt2>
        <a:srgbClr val="E6E6E6"/>
      </a:lt2>
      <a:accent1>
        <a:srgbClr val="74CBC8"/>
      </a:accent1>
      <a:accent2>
        <a:srgbClr val="EDC765"/>
      </a:accent2>
      <a:accent3>
        <a:srgbClr val="8AC867"/>
      </a:accent3>
      <a:accent4>
        <a:srgbClr val="F0924C"/>
      </a:accent4>
      <a:accent5>
        <a:srgbClr val="907CB3"/>
      </a:accent5>
      <a:accent6>
        <a:srgbClr val="E87C8D"/>
      </a:accent6>
      <a:hlink>
        <a:srgbClr val="74CBC8"/>
      </a:hlink>
      <a:folHlink>
        <a:srgbClr val="907CB3"/>
      </a:folHlink>
    </a:clrScheme>
    <a:fontScheme name="Verdana">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rochure">
      <a:dk1>
        <a:sysClr val="windowText" lastClr="000000"/>
      </a:dk1>
      <a:lt1>
        <a:sysClr val="window" lastClr="FFFFFF"/>
      </a:lt1>
      <a:dk2>
        <a:srgbClr val="323232"/>
      </a:dk2>
      <a:lt2>
        <a:srgbClr val="E6E6E6"/>
      </a:lt2>
      <a:accent1>
        <a:srgbClr val="74CBC8"/>
      </a:accent1>
      <a:accent2>
        <a:srgbClr val="EDC765"/>
      </a:accent2>
      <a:accent3>
        <a:srgbClr val="8AC867"/>
      </a:accent3>
      <a:accent4>
        <a:srgbClr val="F0924C"/>
      </a:accent4>
      <a:accent5>
        <a:srgbClr val="907CB3"/>
      </a:accent5>
      <a:accent6>
        <a:srgbClr val="E87C8D"/>
      </a:accent6>
      <a:hlink>
        <a:srgbClr val="74CBC8"/>
      </a:hlink>
      <a:folHlink>
        <a:srgbClr val="907CB3"/>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rochure">
      <a:dk1>
        <a:sysClr val="windowText" lastClr="000000"/>
      </a:dk1>
      <a:lt1>
        <a:sysClr val="window" lastClr="FFFFFF"/>
      </a:lt1>
      <a:dk2>
        <a:srgbClr val="323232"/>
      </a:dk2>
      <a:lt2>
        <a:srgbClr val="E6E6E6"/>
      </a:lt2>
      <a:accent1>
        <a:srgbClr val="74CBC8"/>
      </a:accent1>
      <a:accent2>
        <a:srgbClr val="EDC765"/>
      </a:accent2>
      <a:accent3>
        <a:srgbClr val="8AC867"/>
      </a:accent3>
      <a:accent4>
        <a:srgbClr val="F0924C"/>
      </a:accent4>
      <a:accent5>
        <a:srgbClr val="907CB3"/>
      </a:accent5>
      <a:accent6>
        <a:srgbClr val="E87C8D"/>
      </a:accent6>
      <a:hlink>
        <a:srgbClr val="74CBC8"/>
      </a:hlink>
      <a:folHlink>
        <a:srgbClr val="907CB3"/>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1615766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2012-08-29T21:10:00+00:00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TP103417195</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854408</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8DCA81ED-4A0D-4D17-A264-26DCD3BD59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1B58DB-4786-47F4-9D10-169C63441395}">
  <ds:schemaRefs>
    <ds:schemaRef ds:uri="http://schemas.microsoft.com/sharepoint/v3/contenttype/forms"/>
  </ds:schemaRefs>
</ds:datastoreItem>
</file>

<file path=customXml/itemProps3.xml><?xml version="1.0" encoding="utf-8"?>
<ds:datastoreItem xmlns:ds="http://schemas.openxmlformats.org/officeDocument/2006/customXml" ds:itemID="{0C341F41-647A-43BF-B6CC-90888A493BBA}">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4873beb7-5857-4685-be1f-d57550cc96c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tf03417196</Template>
  <TotalTime>264</TotalTime>
  <Words>560</Words>
  <Application>Microsoft Office PowerPoint</Application>
  <PresentationFormat>Custom</PresentationFormat>
  <Paragraphs>128</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tf03417196</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Brijesh</dc:creator>
  <cp:lastModifiedBy>Brijesh</cp:lastModifiedBy>
  <cp:revision>28</cp:revision>
  <dcterms:created xsi:type="dcterms:W3CDTF">2017-05-24T06:45:53Z</dcterms:created>
  <dcterms:modified xsi:type="dcterms:W3CDTF">2017-05-24T11:11:56Z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